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0_6282C10E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76" r:id="rId5"/>
    <p:sldId id="281" r:id="rId6"/>
    <p:sldId id="275" r:id="rId7"/>
    <p:sldId id="280" r:id="rId8"/>
    <p:sldId id="277" r:id="rId9"/>
    <p:sldId id="263" r:id="rId10"/>
    <p:sldId id="272" r:id="rId11"/>
    <p:sldId id="262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9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1D0602-1640-54B5-11CF-05809CBB5547}" name="Mika Wohlfart" initials="MW" userId="b4732631e44e64b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64"/>
    <a:srgbClr val="001E2B"/>
    <a:srgbClr val="00684A"/>
    <a:srgbClr val="023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4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 Wohlfart" userId="b4732631e44e64b3" providerId="LiveId" clId="{C0B9638F-C19A-41D4-9A8E-FA69508939FB}"/>
    <pc:docChg chg="undo redo custSel addSld delSld modSld sldOrd modMainMaster">
      <pc:chgData name="Mika Wohlfart" userId="b4732631e44e64b3" providerId="LiveId" clId="{C0B9638F-C19A-41D4-9A8E-FA69508939FB}" dt="2022-11-29T17:25:59.640" v="2598"/>
      <pc:docMkLst>
        <pc:docMk/>
      </pc:docMkLst>
      <pc:sldChg chg="addSp delSp modSp mod setBg">
        <pc:chgData name="Mika Wohlfart" userId="b4732631e44e64b3" providerId="LiveId" clId="{C0B9638F-C19A-41D4-9A8E-FA69508939FB}" dt="2022-11-19T19:56:42.659" v="400" actId="1076"/>
        <pc:sldMkLst>
          <pc:docMk/>
          <pc:sldMk cId="1445557278" sldId="256"/>
        </pc:sldMkLst>
        <pc:spChg chg="add del mod">
          <ac:chgData name="Mika Wohlfart" userId="b4732631e44e64b3" providerId="LiveId" clId="{C0B9638F-C19A-41D4-9A8E-FA69508939FB}" dt="2022-11-19T19:29:21.782" v="163" actId="478"/>
          <ac:spMkLst>
            <pc:docMk/>
            <pc:sldMk cId="1445557278" sldId="256"/>
            <ac:spMk id="2" creationId="{0E4A6598-6B47-FAD7-3A84-67B5799ACA66}"/>
          </ac:spMkLst>
        </pc:spChg>
        <pc:spChg chg="del">
          <ac:chgData name="Mika Wohlfart" userId="b4732631e44e64b3" providerId="LiveId" clId="{C0B9638F-C19A-41D4-9A8E-FA69508939FB}" dt="2022-11-19T19:25:11.480" v="125" actId="478"/>
          <ac:spMkLst>
            <pc:docMk/>
            <pc:sldMk cId="1445557278" sldId="256"/>
            <ac:spMk id="3" creationId="{4C7C45E2-FBC7-7E12-0EAE-E7538D8F930F}"/>
          </ac:spMkLst>
        </pc:spChg>
        <pc:spChg chg="add del mod">
          <ac:chgData name="Mika Wohlfart" userId="b4732631e44e64b3" providerId="LiveId" clId="{C0B9638F-C19A-41D4-9A8E-FA69508939FB}" dt="2022-11-19T19:29:19.175" v="162" actId="478"/>
          <ac:spMkLst>
            <pc:docMk/>
            <pc:sldMk cId="1445557278" sldId="256"/>
            <ac:spMk id="4" creationId="{F83B9815-E360-E1C5-90B6-28FD28804628}"/>
          </ac:spMkLst>
        </pc:spChg>
        <pc:spChg chg="add del mod">
          <ac:chgData name="Mika Wohlfart" userId="b4732631e44e64b3" providerId="LiveId" clId="{C0B9638F-C19A-41D4-9A8E-FA69508939FB}" dt="2022-11-19T19:29:19.175" v="162" actId="478"/>
          <ac:spMkLst>
            <pc:docMk/>
            <pc:sldMk cId="1445557278" sldId="256"/>
            <ac:spMk id="6" creationId="{2B630A22-1941-D385-3D95-8B342909BDD2}"/>
          </ac:spMkLst>
        </pc:spChg>
        <pc:spChg chg="add del mod">
          <ac:chgData name="Mika Wohlfart" userId="b4732631e44e64b3" providerId="LiveId" clId="{C0B9638F-C19A-41D4-9A8E-FA69508939FB}" dt="2022-11-19T19:29:43.985" v="191" actId="478"/>
          <ac:spMkLst>
            <pc:docMk/>
            <pc:sldMk cId="1445557278" sldId="256"/>
            <ac:spMk id="7" creationId="{433B0148-993C-C347-439F-26E360B502D4}"/>
          </ac:spMkLst>
        </pc:spChg>
        <pc:spChg chg="add del mod">
          <ac:chgData name="Mika Wohlfart" userId="b4732631e44e64b3" providerId="LiveId" clId="{C0B9638F-C19A-41D4-9A8E-FA69508939FB}" dt="2022-11-19T19:29:43.169" v="189" actId="478"/>
          <ac:spMkLst>
            <pc:docMk/>
            <pc:sldMk cId="1445557278" sldId="256"/>
            <ac:spMk id="8" creationId="{31E3AFAA-D7A0-8A1B-FC30-467030B6FA46}"/>
          </ac:spMkLst>
        </pc:spChg>
        <pc:spChg chg="add del mod">
          <ac:chgData name="Mika Wohlfart" userId="b4732631e44e64b3" providerId="LiveId" clId="{C0B9638F-C19A-41D4-9A8E-FA69508939FB}" dt="2022-11-19T19:29:42.634" v="188" actId="478"/>
          <ac:spMkLst>
            <pc:docMk/>
            <pc:sldMk cId="1445557278" sldId="256"/>
            <ac:spMk id="9" creationId="{2A8A812D-3FBE-38D7-E59B-C8111DF0A7FC}"/>
          </ac:spMkLst>
        </pc:spChg>
        <pc:spChg chg="add del mod">
          <ac:chgData name="Mika Wohlfart" userId="b4732631e44e64b3" providerId="LiveId" clId="{C0B9638F-C19A-41D4-9A8E-FA69508939FB}" dt="2022-11-19T19:29:47.451" v="199" actId="478"/>
          <ac:spMkLst>
            <pc:docMk/>
            <pc:sldMk cId="1445557278" sldId="256"/>
            <ac:spMk id="10" creationId="{32ED647E-9FDD-F843-ABFB-C0CC054E5288}"/>
          </ac:spMkLst>
        </pc:spChg>
        <pc:spChg chg="add del mod">
          <ac:chgData name="Mika Wohlfart" userId="b4732631e44e64b3" providerId="LiveId" clId="{C0B9638F-C19A-41D4-9A8E-FA69508939FB}" dt="2022-11-19T19:29:45.636" v="195" actId="478"/>
          <ac:spMkLst>
            <pc:docMk/>
            <pc:sldMk cId="1445557278" sldId="256"/>
            <ac:spMk id="11" creationId="{21762E0D-1CA0-E8F5-21D1-481005D1DE23}"/>
          </ac:spMkLst>
        </pc:spChg>
        <pc:spChg chg="add del mod">
          <ac:chgData name="Mika Wohlfart" userId="b4732631e44e64b3" providerId="LiveId" clId="{C0B9638F-C19A-41D4-9A8E-FA69508939FB}" dt="2022-11-19T19:29:46.921" v="198" actId="478"/>
          <ac:spMkLst>
            <pc:docMk/>
            <pc:sldMk cId="1445557278" sldId="256"/>
            <ac:spMk id="12" creationId="{2E2FF337-949F-8297-9736-578C74F48D8B}"/>
          </ac:spMkLst>
        </pc:spChg>
        <pc:spChg chg="add del mod">
          <ac:chgData name="Mika Wohlfart" userId="b4732631e44e64b3" providerId="LiveId" clId="{C0B9638F-C19A-41D4-9A8E-FA69508939FB}" dt="2022-11-19T19:29:21.782" v="163" actId="478"/>
          <ac:spMkLst>
            <pc:docMk/>
            <pc:sldMk cId="1445557278" sldId="256"/>
            <ac:spMk id="13" creationId="{408F281A-0FD0-BF4C-D8A9-98F80DC28DCF}"/>
          </ac:spMkLst>
        </pc:spChg>
        <pc:spChg chg="add del mod">
          <ac:chgData name="Mika Wohlfart" userId="b4732631e44e64b3" providerId="LiveId" clId="{C0B9638F-C19A-41D4-9A8E-FA69508939FB}" dt="2022-11-19T19:29:19.175" v="162" actId="478"/>
          <ac:spMkLst>
            <pc:docMk/>
            <pc:sldMk cId="1445557278" sldId="256"/>
            <ac:spMk id="14" creationId="{18519CC8-D408-E360-FCE6-61C44790E9C4}"/>
          </ac:spMkLst>
        </pc:spChg>
        <pc:spChg chg="add del mod">
          <ac:chgData name="Mika Wohlfart" userId="b4732631e44e64b3" providerId="LiveId" clId="{C0B9638F-C19A-41D4-9A8E-FA69508939FB}" dt="2022-11-19T19:29:19.175" v="162" actId="478"/>
          <ac:spMkLst>
            <pc:docMk/>
            <pc:sldMk cId="1445557278" sldId="256"/>
            <ac:spMk id="15" creationId="{6B023024-AF81-E24E-F590-04954044841C}"/>
          </ac:spMkLst>
        </pc:spChg>
        <pc:spChg chg="add del mod">
          <ac:chgData name="Mika Wohlfart" userId="b4732631e44e64b3" providerId="LiveId" clId="{C0B9638F-C19A-41D4-9A8E-FA69508939FB}" dt="2022-11-19T19:29:43.574" v="190" actId="478"/>
          <ac:spMkLst>
            <pc:docMk/>
            <pc:sldMk cId="1445557278" sldId="256"/>
            <ac:spMk id="16" creationId="{212D531F-8490-3EB8-EC6A-E2604BFFE93A}"/>
          </ac:spMkLst>
        </pc:spChg>
        <pc:spChg chg="add del mod">
          <ac:chgData name="Mika Wohlfart" userId="b4732631e44e64b3" providerId="LiveId" clId="{C0B9638F-C19A-41D4-9A8E-FA69508939FB}" dt="2022-11-19T19:29:41.706" v="187" actId="478"/>
          <ac:spMkLst>
            <pc:docMk/>
            <pc:sldMk cId="1445557278" sldId="256"/>
            <ac:spMk id="17" creationId="{93B87988-8A99-FA24-A9B2-DCE720973518}"/>
          </ac:spMkLst>
        </pc:spChg>
        <pc:spChg chg="add del mod">
          <ac:chgData name="Mika Wohlfart" userId="b4732631e44e64b3" providerId="LiveId" clId="{C0B9638F-C19A-41D4-9A8E-FA69508939FB}" dt="2022-11-19T19:29:41.347" v="186" actId="478"/>
          <ac:spMkLst>
            <pc:docMk/>
            <pc:sldMk cId="1445557278" sldId="256"/>
            <ac:spMk id="18" creationId="{C8639F3A-BBA4-28AC-C49D-F2F71ABF17BE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19" creationId="{235E624F-D7AA-6386-F2AE-18D6CA38F455}"/>
          </ac:spMkLst>
        </pc:spChg>
        <pc:spChg chg="add del mod">
          <ac:chgData name="Mika Wohlfart" userId="b4732631e44e64b3" providerId="LiveId" clId="{C0B9638F-C19A-41D4-9A8E-FA69508939FB}" dt="2022-11-19T19:29:46.142" v="196" actId="478"/>
          <ac:spMkLst>
            <pc:docMk/>
            <pc:sldMk cId="1445557278" sldId="256"/>
            <ac:spMk id="20" creationId="{DEED229E-15AB-7751-5F7F-B2AC96265A76}"/>
          </ac:spMkLst>
        </pc:spChg>
        <pc:spChg chg="add del mod">
          <ac:chgData name="Mika Wohlfart" userId="b4732631e44e64b3" providerId="LiveId" clId="{C0B9638F-C19A-41D4-9A8E-FA69508939FB}" dt="2022-11-19T19:29:46.519" v="197" actId="478"/>
          <ac:spMkLst>
            <pc:docMk/>
            <pc:sldMk cId="1445557278" sldId="256"/>
            <ac:spMk id="21" creationId="{7267EBA3-6359-A142-F5F1-F4687A334422}"/>
          </ac:spMkLst>
        </pc:spChg>
        <pc:spChg chg="add del mod">
          <ac:chgData name="Mika Wohlfart" userId="b4732631e44e64b3" providerId="LiveId" clId="{C0B9638F-C19A-41D4-9A8E-FA69508939FB}" dt="2022-11-19T19:29:40.301" v="184" actId="478"/>
          <ac:spMkLst>
            <pc:docMk/>
            <pc:sldMk cId="1445557278" sldId="256"/>
            <ac:spMk id="22" creationId="{E03F3692-490F-7328-3010-B4A7CE9A52D0}"/>
          </ac:spMkLst>
        </pc:spChg>
        <pc:spChg chg="add del mod">
          <ac:chgData name="Mika Wohlfart" userId="b4732631e44e64b3" providerId="LiveId" clId="{C0B9638F-C19A-41D4-9A8E-FA69508939FB}" dt="2022-11-19T19:29:40.915" v="185" actId="478"/>
          <ac:spMkLst>
            <pc:docMk/>
            <pc:sldMk cId="1445557278" sldId="256"/>
            <ac:spMk id="23" creationId="{C7C77CE0-8E6C-0498-4D30-6C4C8FB0589E}"/>
          </ac:spMkLst>
        </pc:spChg>
        <pc:spChg chg="add del mod">
          <ac:chgData name="Mika Wohlfart" userId="b4732631e44e64b3" providerId="LiveId" clId="{C0B9638F-C19A-41D4-9A8E-FA69508939FB}" dt="2022-11-19T19:29:39.755" v="183" actId="478"/>
          <ac:spMkLst>
            <pc:docMk/>
            <pc:sldMk cId="1445557278" sldId="256"/>
            <ac:spMk id="24" creationId="{BD402F4A-7C5E-D119-EBCC-EFCAC9B871F8}"/>
          </ac:spMkLst>
        </pc:spChg>
        <pc:spChg chg="add del mod">
          <ac:chgData name="Mika Wohlfart" userId="b4732631e44e64b3" providerId="LiveId" clId="{C0B9638F-C19A-41D4-9A8E-FA69508939FB}" dt="2022-11-19T19:29:45.136" v="194" actId="478"/>
          <ac:spMkLst>
            <pc:docMk/>
            <pc:sldMk cId="1445557278" sldId="256"/>
            <ac:spMk id="25" creationId="{1B3C7CCD-FE9B-ED6A-DB55-B02AC10388FB}"/>
          </ac:spMkLst>
        </pc:spChg>
        <pc:spChg chg="add del mod">
          <ac:chgData name="Mika Wohlfart" userId="b4732631e44e64b3" providerId="LiveId" clId="{C0B9638F-C19A-41D4-9A8E-FA69508939FB}" dt="2022-11-19T19:29:38.990" v="182" actId="478"/>
          <ac:spMkLst>
            <pc:docMk/>
            <pc:sldMk cId="1445557278" sldId="256"/>
            <ac:spMk id="26" creationId="{EE5AC65E-A7F9-86AB-7C6A-E362C395549E}"/>
          </ac:spMkLst>
        </pc:spChg>
        <pc:spChg chg="add del mod">
          <ac:chgData name="Mika Wohlfart" userId="b4732631e44e64b3" providerId="LiveId" clId="{C0B9638F-C19A-41D4-9A8E-FA69508939FB}" dt="2022-11-19T19:29:44.752" v="193" actId="478"/>
          <ac:spMkLst>
            <pc:docMk/>
            <pc:sldMk cId="1445557278" sldId="256"/>
            <ac:spMk id="27" creationId="{4064EE36-B872-05D2-9529-5F1F003F408A}"/>
          </ac:spMkLst>
        </pc:spChg>
        <pc:spChg chg="add del mod">
          <ac:chgData name="Mika Wohlfart" userId="b4732631e44e64b3" providerId="LiveId" clId="{C0B9638F-C19A-41D4-9A8E-FA69508939FB}" dt="2022-11-19T19:29:38.601" v="181" actId="478"/>
          <ac:spMkLst>
            <pc:docMk/>
            <pc:sldMk cId="1445557278" sldId="256"/>
            <ac:spMk id="28" creationId="{70DA6541-A8E1-E728-A3FA-2BFEAE2E345F}"/>
          </ac:spMkLst>
        </pc:spChg>
        <pc:spChg chg="add del mod">
          <ac:chgData name="Mika Wohlfart" userId="b4732631e44e64b3" providerId="LiveId" clId="{C0B9638F-C19A-41D4-9A8E-FA69508939FB}" dt="2022-11-19T19:29:37.987" v="180" actId="478"/>
          <ac:spMkLst>
            <pc:docMk/>
            <pc:sldMk cId="1445557278" sldId="256"/>
            <ac:spMk id="29" creationId="{7AF62633-FE6E-3BD1-AF3C-74F2DCB35199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0" creationId="{9537D35A-0BBC-FD6C-38C8-D164D5C2A06C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1" creationId="{AFC2FEAA-5F6F-272B-9959-5385DE0730BA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2" creationId="{7E4A10BB-872D-4091-93DB-02CD1E07692A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3" creationId="{9F36D490-D58F-43B1-F708-8C0B77CE9626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4" creationId="{17678EF7-9C7E-5E6F-42D7-52727141857B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5" creationId="{E7362CA0-1418-B547-411E-700C5D17916C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6" creationId="{787D3E56-63B3-227A-1FD9-BFAF8D157358}"/>
          </ac:spMkLst>
        </pc:spChg>
        <pc:spChg chg="add del mod">
          <ac:chgData name="Mika Wohlfart" userId="b4732631e44e64b3" providerId="LiveId" clId="{C0B9638F-C19A-41D4-9A8E-FA69508939FB}" dt="2022-11-19T19:29:27.955" v="167" actId="478"/>
          <ac:spMkLst>
            <pc:docMk/>
            <pc:sldMk cId="1445557278" sldId="256"/>
            <ac:spMk id="37" creationId="{1C5239B0-CE6B-986F-E26E-B4254699882F}"/>
          </ac:spMkLst>
        </pc:spChg>
        <pc:spChg chg="add del mod">
          <ac:chgData name="Mika Wohlfart" userId="b4732631e44e64b3" providerId="LiveId" clId="{C0B9638F-C19A-41D4-9A8E-FA69508939FB}" dt="2022-11-19T19:29:37.565" v="178" actId="478"/>
          <ac:spMkLst>
            <pc:docMk/>
            <pc:sldMk cId="1445557278" sldId="256"/>
            <ac:spMk id="38" creationId="{91A08C2E-B751-A285-372F-EA0AA755EB6A}"/>
          </ac:spMkLst>
        </pc:spChg>
        <pc:spChg chg="add del mod">
          <ac:chgData name="Mika Wohlfart" userId="b4732631e44e64b3" providerId="LiveId" clId="{C0B9638F-C19A-41D4-9A8E-FA69508939FB}" dt="2022-11-19T19:29:37.364" v="177" actId="478"/>
          <ac:spMkLst>
            <pc:docMk/>
            <pc:sldMk cId="1445557278" sldId="256"/>
            <ac:spMk id="39" creationId="{2EF1CF2C-6755-0349-7CEC-22A87920FBA2}"/>
          </ac:spMkLst>
        </pc:spChg>
        <pc:spChg chg="add del mod">
          <ac:chgData name="Mika Wohlfart" userId="b4732631e44e64b3" providerId="LiveId" clId="{C0B9638F-C19A-41D4-9A8E-FA69508939FB}" dt="2022-11-19T19:29:37" v="175" actId="478"/>
          <ac:spMkLst>
            <pc:docMk/>
            <pc:sldMk cId="1445557278" sldId="256"/>
            <ac:spMk id="40" creationId="{91788533-0B41-EEA1-CDEB-A4E4B9B19C2E}"/>
          </ac:spMkLst>
        </pc:spChg>
        <pc:spChg chg="add del mod">
          <ac:chgData name="Mika Wohlfart" userId="b4732631e44e64b3" providerId="LiveId" clId="{C0B9638F-C19A-41D4-9A8E-FA69508939FB}" dt="2022-11-19T19:29:37.770" v="179" actId="478"/>
          <ac:spMkLst>
            <pc:docMk/>
            <pc:sldMk cId="1445557278" sldId="256"/>
            <ac:spMk id="41" creationId="{BE7E95EE-0D60-A378-9C68-7C283870E525}"/>
          </ac:spMkLst>
        </pc:spChg>
        <pc:spChg chg="add del mod">
          <ac:chgData name="Mika Wohlfart" userId="b4732631e44e64b3" providerId="LiveId" clId="{C0B9638F-C19A-41D4-9A8E-FA69508939FB}" dt="2022-11-19T19:29:44.366" v="192" actId="478"/>
          <ac:spMkLst>
            <pc:docMk/>
            <pc:sldMk cId="1445557278" sldId="256"/>
            <ac:spMk id="42" creationId="{2178A3ED-C5A4-4AAB-CA5C-71106DE9604E}"/>
          </ac:spMkLst>
        </pc:spChg>
        <pc:spChg chg="add del mod">
          <ac:chgData name="Mika Wohlfart" userId="b4732631e44e64b3" providerId="LiveId" clId="{C0B9638F-C19A-41D4-9A8E-FA69508939FB}" dt="2022-11-19T19:29:36.659" v="174" actId="478"/>
          <ac:spMkLst>
            <pc:docMk/>
            <pc:sldMk cId="1445557278" sldId="256"/>
            <ac:spMk id="43" creationId="{582CA614-A5DD-3997-1EF8-BA38E296C16C}"/>
          </ac:spMkLst>
        </pc:spChg>
        <pc:spChg chg="add del mod">
          <ac:chgData name="Mika Wohlfart" userId="b4732631e44e64b3" providerId="LiveId" clId="{C0B9638F-C19A-41D4-9A8E-FA69508939FB}" dt="2022-11-19T19:29:35.991" v="173" actId="478"/>
          <ac:spMkLst>
            <pc:docMk/>
            <pc:sldMk cId="1445557278" sldId="256"/>
            <ac:spMk id="44" creationId="{88C92BBB-22C2-E0B5-0442-7C28EFBF2F99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45" creationId="{4BF18085-F0FF-1447-ACB4-C3BAEB823205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46" creationId="{D34BCA31-B5B2-C73C-A41D-80BE79F9E655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47" creationId="{9527FE13-EEDE-D780-6836-7C560BAC5CAE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48" creationId="{6D4134AD-FD55-4695-04B4-A9E4738BF6D0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49" creationId="{FB5BEA2B-B736-D618-56E4-A9F96C36F078}"/>
          </ac:spMkLst>
        </pc:spChg>
        <pc:spChg chg="add del mod">
          <ac:chgData name="Mika Wohlfart" userId="b4732631e44e64b3" providerId="LiveId" clId="{C0B9638F-C19A-41D4-9A8E-FA69508939FB}" dt="2022-11-19T19:29:32.469" v="172" actId="478"/>
          <ac:spMkLst>
            <pc:docMk/>
            <pc:sldMk cId="1445557278" sldId="256"/>
            <ac:spMk id="50" creationId="{6F3C7FD9-2692-C5BD-F61C-C0ECAE2E3827}"/>
          </ac:spMkLst>
        </pc:spChg>
        <pc:spChg chg="add del">
          <ac:chgData name="Mika Wohlfart" userId="b4732631e44e64b3" providerId="LiveId" clId="{C0B9638F-C19A-41D4-9A8E-FA69508939FB}" dt="2022-11-19T19:30:25.060" v="218" actId="26606"/>
          <ac:spMkLst>
            <pc:docMk/>
            <pc:sldMk cId="1445557278" sldId="256"/>
            <ac:spMk id="1031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30:19.273" v="207" actId="26606"/>
          <ac:spMkLst>
            <pc:docMk/>
            <pc:sldMk cId="1445557278" sldId="256"/>
            <ac:spMk id="1036" creationId="{16B067B1-F4E5-4FDF-813D-C9E872E80075}"/>
          </ac:spMkLst>
        </pc:spChg>
        <pc:spChg chg="add del">
          <ac:chgData name="Mika Wohlfart" userId="b4732631e44e64b3" providerId="LiveId" clId="{C0B9638F-C19A-41D4-9A8E-FA69508939FB}" dt="2022-11-19T19:30:19.871" v="209" actId="26606"/>
          <ac:spMkLst>
            <pc:docMk/>
            <pc:sldMk cId="1445557278" sldId="256"/>
            <ac:spMk id="1038" creationId="{9F234FBA-3501-47B4-AE0C-AA4AFBC8F603}"/>
          </ac:spMkLst>
        </pc:spChg>
        <pc:spChg chg="add del">
          <ac:chgData name="Mika Wohlfart" userId="b4732631e44e64b3" providerId="LiveId" clId="{C0B9638F-C19A-41D4-9A8E-FA69508939FB}" dt="2022-11-19T19:30:19.871" v="209" actId="26606"/>
          <ac:spMkLst>
            <pc:docMk/>
            <pc:sldMk cId="1445557278" sldId="256"/>
            <ac:spMk id="1039" creationId="{3DAD86CA-8235-409B-982B-5E7A033E2392}"/>
          </ac:spMkLst>
        </pc:spChg>
        <pc:spChg chg="add del">
          <ac:chgData name="Mika Wohlfart" userId="b4732631e44e64b3" providerId="LiveId" clId="{C0B9638F-C19A-41D4-9A8E-FA69508939FB}" dt="2022-11-19T19:30:19.871" v="209" actId="26606"/>
          <ac:spMkLst>
            <pc:docMk/>
            <pc:sldMk cId="1445557278" sldId="256"/>
            <ac:spMk id="1040" creationId="{B5EF893B-0491-416E-9D33-BADE9600792A}"/>
          </ac:spMkLst>
        </pc:spChg>
        <pc:spChg chg="add del">
          <ac:chgData name="Mika Wohlfart" userId="b4732631e44e64b3" providerId="LiveId" clId="{C0B9638F-C19A-41D4-9A8E-FA69508939FB}" dt="2022-11-19T19:30:21.742" v="211" actId="26606"/>
          <ac:spMkLst>
            <pc:docMk/>
            <pc:sldMk cId="1445557278" sldId="256"/>
            <ac:spMk id="1044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30:22.633" v="213" actId="26606"/>
          <ac:spMkLst>
            <pc:docMk/>
            <pc:sldMk cId="1445557278" sldId="256"/>
            <ac:spMk id="1046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30:24.665" v="215" actId="26606"/>
          <ac:spMkLst>
            <pc:docMk/>
            <pc:sldMk cId="1445557278" sldId="256"/>
            <ac:spMk id="1048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30:25.059" v="217" actId="26606"/>
          <ac:spMkLst>
            <pc:docMk/>
            <pc:sldMk cId="1445557278" sldId="256"/>
            <ac:spMk id="1050" creationId="{E5093ECC-8BEB-4546-A80D-0B48876623DE}"/>
          </ac:spMkLst>
        </pc:spChg>
        <pc:spChg chg="add del">
          <ac:chgData name="Mika Wohlfart" userId="b4732631e44e64b3" providerId="LiveId" clId="{C0B9638F-C19A-41D4-9A8E-FA69508939FB}" dt="2022-11-19T19:56:16.808" v="386" actId="26606"/>
          <ac:spMkLst>
            <pc:docMk/>
            <pc:sldMk cId="1445557278" sldId="256"/>
            <ac:spMk id="1052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56:37.355" v="398" actId="26606"/>
          <ac:spMkLst>
            <pc:docMk/>
            <pc:sldMk cId="1445557278" sldId="256"/>
            <ac:spMk id="1057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56:30.843" v="391" actId="26606"/>
          <ac:spMkLst>
            <pc:docMk/>
            <pc:sldMk cId="1445557278" sldId="256"/>
            <ac:spMk id="1062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56:33.485" v="393" actId="26606"/>
          <ac:spMkLst>
            <pc:docMk/>
            <pc:sldMk cId="1445557278" sldId="256"/>
            <ac:spMk id="1064" creationId="{42A4FC2C-047E-45A5-965D-8E1E3BF09BC6}"/>
          </ac:spMkLst>
        </pc:spChg>
        <pc:spChg chg="add del">
          <ac:chgData name="Mika Wohlfart" userId="b4732631e44e64b3" providerId="LiveId" clId="{C0B9638F-C19A-41D4-9A8E-FA69508939FB}" dt="2022-11-19T19:56:34.719" v="395" actId="26606"/>
          <ac:spMkLst>
            <pc:docMk/>
            <pc:sldMk cId="1445557278" sldId="256"/>
            <ac:spMk id="1066" creationId="{A4D1609B-102A-4C77-86A2-ACB29FB96D59}"/>
          </ac:spMkLst>
        </pc:spChg>
        <pc:spChg chg="add del">
          <ac:chgData name="Mika Wohlfart" userId="b4732631e44e64b3" providerId="LiveId" clId="{C0B9638F-C19A-41D4-9A8E-FA69508939FB}" dt="2022-11-19T19:56:34.719" v="395" actId="26606"/>
          <ac:spMkLst>
            <pc:docMk/>
            <pc:sldMk cId="1445557278" sldId="256"/>
            <ac:spMk id="1067" creationId="{38CA0C41-9332-42E9-BF4A-5DB3363BE15A}"/>
          </ac:spMkLst>
        </pc:spChg>
        <pc:spChg chg="add del">
          <ac:chgData name="Mika Wohlfart" userId="b4732631e44e64b3" providerId="LiveId" clId="{C0B9638F-C19A-41D4-9A8E-FA69508939FB}" dt="2022-11-19T19:56:37.354" v="397" actId="26606"/>
          <ac:spMkLst>
            <pc:docMk/>
            <pc:sldMk cId="1445557278" sldId="256"/>
            <ac:spMk id="1069" creationId="{A2509F26-B5DC-4BA7-B476-4CB044237A2E}"/>
          </ac:spMkLst>
        </pc:spChg>
        <pc:spChg chg="add del">
          <ac:chgData name="Mika Wohlfart" userId="b4732631e44e64b3" providerId="LiveId" clId="{C0B9638F-C19A-41D4-9A8E-FA69508939FB}" dt="2022-11-19T19:56:37.354" v="397" actId="26606"/>
          <ac:spMkLst>
            <pc:docMk/>
            <pc:sldMk cId="1445557278" sldId="256"/>
            <ac:spMk id="1070" creationId="{DB103EB1-B135-4526-B883-33228FC27FF1}"/>
          </ac:spMkLst>
        </pc:spChg>
        <pc:spChg chg="add">
          <ac:chgData name="Mika Wohlfart" userId="b4732631e44e64b3" providerId="LiveId" clId="{C0B9638F-C19A-41D4-9A8E-FA69508939FB}" dt="2022-11-19T19:56:37.355" v="398" actId="26606"/>
          <ac:spMkLst>
            <pc:docMk/>
            <pc:sldMk cId="1445557278" sldId="256"/>
            <ac:spMk id="1072" creationId="{42A4FC2C-047E-45A5-965D-8E1E3BF09BC6}"/>
          </ac:spMkLst>
        </pc:spChg>
        <pc:picChg chg="add del">
          <ac:chgData name="Mika Wohlfart" userId="b4732631e44e64b3" providerId="LiveId" clId="{C0B9638F-C19A-41D4-9A8E-FA69508939FB}" dt="2022-11-19T19:25:09.735" v="124" actId="478"/>
          <ac:picMkLst>
            <pc:docMk/>
            <pc:sldMk cId="1445557278" sldId="256"/>
            <ac:picMk id="5" creationId="{902FE197-3611-2A99-F44C-9C33A224E5C7}"/>
          </ac:picMkLst>
        </pc:picChg>
        <pc:picChg chg="add mod">
          <ac:chgData name="Mika Wohlfart" userId="b4732631e44e64b3" providerId="LiveId" clId="{C0B9638F-C19A-41D4-9A8E-FA69508939FB}" dt="2022-11-19T19:56:42.659" v="400" actId="1076"/>
          <ac:picMkLst>
            <pc:docMk/>
            <pc:sldMk cId="1445557278" sldId="256"/>
            <ac:picMk id="1026" creationId="{8042A7CE-641B-2EC0-388A-865D1BDE5728}"/>
          </ac:picMkLst>
        </pc:picChg>
        <pc:picChg chg="del mod">
          <ac:chgData name="Mika Wohlfart" userId="b4732631e44e64b3" providerId="LiveId" clId="{C0B9638F-C19A-41D4-9A8E-FA69508939FB}" dt="2022-11-19T19:25:08.888" v="123" actId="478"/>
          <ac:picMkLst>
            <pc:docMk/>
            <pc:sldMk cId="1445557278" sldId="256"/>
            <ac:picMk id="1028" creationId="{4E41388B-D150-14D5-6188-C1B94C02622B}"/>
          </ac:picMkLst>
        </pc:picChg>
        <pc:cxnChg chg="add del">
          <ac:chgData name="Mika Wohlfart" userId="b4732631e44e64b3" providerId="LiveId" clId="{C0B9638F-C19A-41D4-9A8E-FA69508939FB}" dt="2022-11-19T19:30:19.871" v="209" actId="26606"/>
          <ac:cxnSpMkLst>
            <pc:docMk/>
            <pc:sldMk cId="1445557278" sldId="256"/>
            <ac:cxnSpMk id="1042" creationId="{469F4FF8-F8B0-4630-BA1B-0D8B324CD5FF}"/>
          </ac:cxnSpMkLst>
        </pc:cxnChg>
      </pc:sldChg>
      <pc:sldChg chg="addSp delSp modSp del mod">
        <pc:chgData name="Mika Wohlfart" userId="b4732631e44e64b3" providerId="LiveId" clId="{C0B9638F-C19A-41D4-9A8E-FA69508939FB}" dt="2022-11-19T19:21:52.357" v="95" actId="47"/>
        <pc:sldMkLst>
          <pc:docMk/>
          <pc:sldMk cId="1851811183" sldId="257"/>
        </pc:sldMkLst>
        <pc:spChg chg="del">
          <ac:chgData name="Mika Wohlfart" userId="b4732631e44e64b3" providerId="LiveId" clId="{C0B9638F-C19A-41D4-9A8E-FA69508939FB}" dt="2022-11-19T19:15:12.970" v="8" actId="478"/>
          <ac:spMkLst>
            <pc:docMk/>
            <pc:sldMk cId="1851811183" sldId="257"/>
            <ac:spMk id="2" creationId="{57CBA3CE-D388-7AB0-AD97-77FD86D27051}"/>
          </ac:spMkLst>
        </pc:spChg>
        <pc:spChg chg="del">
          <ac:chgData name="Mika Wohlfart" userId="b4732631e44e64b3" providerId="LiveId" clId="{C0B9638F-C19A-41D4-9A8E-FA69508939FB}" dt="2022-11-19T19:15:14.066" v="9" actId="478"/>
          <ac:spMkLst>
            <pc:docMk/>
            <pc:sldMk cId="1851811183" sldId="257"/>
            <ac:spMk id="3" creationId="{E484D659-5B42-C29C-254C-2668AF03ED9F}"/>
          </ac:spMkLst>
        </pc:spChg>
        <pc:spChg chg="add del">
          <ac:chgData name="Mika Wohlfart" userId="b4732631e44e64b3" providerId="LiveId" clId="{C0B9638F-C19A-41D4-9A8E-FA69508939FB}" dt="2022-11-19T19:14:40.974" v="5" actId="11529"/>
          <ac:spMkLst>
            <pc:docMk/>
            <pc:sldMk cId="1851811183" sldId="257"/>
            <ac:spMk id="4" creationId="{F438A625-238E-8F1C-943F-BC664F35C9CB}"/>
          </ac:spMkLst>
        </pc:spChg>
        <pc:spChg chg="add mod">
          <ac:chgData name="Mika Wohlfart" userId="b4732631e44e64b3" providerId="LiveId" clId="{C0B9638F-C19A-41D4-9A8E-FA69508939FB}" dt="2022-11-19T19:16:16.835" v="26" actId="339"/>
          <ac:spMkLst>
            <pc:docMk/>
            <pc:sldMk cId="1851811183" sldId="257"/>
            <ac:spMk id="5" creationId="{42A8A4CF-7C69-649D-F1FC-0270DEFA84E4}"/>
          </ac:spMkLst>
        </pc:spChg>
        <pc:spChg chg="add mod">
          <ac:chgData name="Mika Wohlfart" userId="b4732631e44e64b3" providerId="LiveId" clId="{C0B9638F-C19A-41D4-9A8E-FA69508939FB}" dt="2022-11-19T19:16:16.835" v="26" actId="339"/>
          <ac:spMkLst>
            <pc:docMk/>
            <pc:sldMk cId="1851811183" sldId="257"/>
            <ac:spMk id="6" creationId="{70890ED2-A78A-FB1C-830D-CE17191A5473}"/>
          </ac:spMkLst>
        </pc:spChg>
        <pc:spChg chg="add mod">
          <ac:chgData name="Mika Wohlfart" userId="b4732631e44e64b3" providerId="LiveId" clId="{C0B9638F-C19A-41D4-9A8E-FA69508939FB}" dt="2022-11-19T19:16:16.835" v="26" actId="339"/>
          <ac:spMkLst>
            <pc:docMk/>
            <pc:sldMk cId="1851811183" sldId="257"/>
            <ac:spMk id="7" creationId="{E5B4E0C9-53F5-69A9-8CF4-C9E77D504F02}"/>
          </ac:spMkLst>
        </pc:spChg>
        <pc:spChg chg="add mod">
          <ac:chgData name="Mika Wohlfart" userId="b4732631e44e64b3" providerId="LiveId" clId="{C0B9638F-C19A-41D4-9A8E-FA69508939FB}" dt="2022-11-19T19:16:16.835" v="26" actId="339"/>
          <ac:spMkLst>
            <pc:docMk/>
            <pc:sldMk cId="1851811183" sldId="257"/>
            <ac:spMk id="8" creationId="{AF255378-C22F-D562-8C2C-4157ACCCC6FB}"/>
          </ac:spMkLst>
        </pc:spChg>
        <pc:spChg chg="add mod">
          <ac:chgData name="Mika Wohlfart" userId="b4732631e44e64b3" providerId="LiveId" clId="{C0B9638F-C19A-41D4-9A8E-FA69508939FB}" dt="2022-11-19T19:17:43.820" v="54" actId="207"/>
          <ac:spMkLst>
            <pc:docMk/>
            <pc:sldMk cId="1851811183" sldId="257"/>
            <ac:spMk id="9" creationId="{733A5170-E201-A3C3-38C8-D3978F08E486}"/>
          </ac:spMkLst>
        </pc:spChg>
        <pc:spChg chg="add mod">
          <ac:chgData name="Mika Wohlfart" userId="b4732631e44e64b3" providerId="LiveId" clId="{C0B9638F-C19A-41D4-9A8E-FA69508939FB}" dt="2022-11-19T19:17:43.820" v="54" actId="207"/>
          <ac:spMkLst>
            <pc:docMk/>
            <pc:sldMk cId="1851811183" sldId="257"/>
            <ac:spMk id="10" creationId="{F2A92406-F105-98BC-12CD-BFAEA45EE606}"/>
          </ac:spMkLst>
        </pc:spChg>
        <pc:spChg chg="add mod">
          <ac:chgData name="Mika Wohlfart" userId="b4732631e44e64b3" providerId="LiveId" clId="{C0B9638F-C19A-41D4-9A8E-FA69508939FB}" dt="2022-11-19T19:17:43.820" v="54" actId="207"/>
          <ac:spMkLst>
            <pc:docMk/>
            <pc:sldMk cId="1851811183" sldId="257"/>
            <ac:spMk id="11" creationId="{BB37293F-1DEF-BEC8-A4C6-5C2F3FE3C6CA}"/>
          </ac:spMkLst>
        </pc:spChg>
        <pc:spChg chg="add mod">
          <ac:chgData name="Mika Wohlfart" userId="b4732631e44e64b3" providerId="LiveId" clId="{C0B9638F-C19A-41D4-9A8E-FA69508939FB}" dt="2022-11-19T19:17:43.820" v="54" actId="207"/>
          <ac:spMkLst>
            <pc:docMk/>
            <pc:sldMk cId="1851811183" sldId="257"/>
            <ac:spMk id="12" creationId="{011C267D-5CF9-5991-929F-0AE14579D318}"/>
          </ac:spMkLst>
        </pc:spChg>
      </pc:sldChg>
      <pc:sldChg chg="addSp delSp modSp add mod modTransition setBg chgLayout">
        <pc:chgData name="Mika Wohlfart" userId="b4732631e44e64b3" providerId="LiveId" clId="{C0B9638F-C19A-41D4-9A8E-FA69508939FB}" dt="2022-11-27T09:27:03.497" v="1777" actId="20577"/>
        <pc:sldMkLst>
          <pc:docMk/>
          <pc:sldMk cId="3460976634" sldId="258"/>
        </pc:sldMkLst>
        <pc:spChg chg="add del mod ord">
          <ac:chgData name="Mika Wohlfart" userId="b4732631e44e64b3" providerId="LiveId" clId="{C0B9638F-C19A-41D4-9A8E-FA69508939FB}" dt="2022-11-19T19:34:19.263" v="223" actId="700"/>
          <ac:spMkLst>
            <pc:docMk/>
            <pc:sldMk cId="3460976634" sldId="258"/>
            <ac:spMk id="2" creationId="{39BDE448-04AE-75F4-F28A-19FBF26E86DC}"/>
          </ac:spMkLst>
        </pc:spChg>
        <pc:spChg chg="add mod">
          <ac:chgData name="Mika Wohlfart" userId="b4732631e44e64b3" providerId="LiveId" clId="{C0B9638F-C19A-41D4-9A8E-FA69508939FB}" dt="2022-11-27T09:08:59.708" v="1671" actId="571"/>
          <ac:spMkLst>
            <pc:docMk/>
            <pc:sldMk cId="3460976634" sldId="258"/>
            <ac:spMk id="2" creationId="{F6222DD1-9A5D-FF0C-98CF-FE96B5D1E359}"/>
          </ac:spMkLst>
        </pc:spChg>
        <pc:spChg chg="add del mod ord">
          <ac:chgData name="Mika Wohlfart" userId="b4732631e44e64b3" providerId="LiveId" clId="{C0B9638F-C19A-41D4-9A8E-FA69508939FB}" dt="2022-11-19T19:34:19.263" v="223" actId="700"/>
          <ac:spMkLst>
            <pc:docMk/>
            <pc:sldMk cId="3460976634" sldId="258"/>
            <ac:spMk id="3" creationId="{4F1B42B4-4D26-473E-5C1C-23C4F1F201D1}"/>
          </ac:spMkLst>
        </pc:spChg>
        <pc:spChg chg="add mod">
          <ac:chgData name="Mika Wohlfart" userId="b4732631e44e64b3" providerId="LiveId" clId="{C0B9638F-C19A-41D4-9A8E-FA69508939FB}" dt="2022-11-27T09:26:27.933" v="1745" actId="1076"/>
          <ac:spMkLst>
            <pc:docMk/>
            <pc:sldMk cId="3460976634" sldId="258"/>
            <ac:spMk id="3" creationId="{8BBCDACC-B552-FEBA-C03A-2387CB339B41}"/>
          </ac:spMkLst>
        </pc:spChg>
        <pc:spChg chg="add mod">
          <ac:chgData name="Mika Wohlfart" userId="b4732631e44e64b3" providerId="LiveId" clId="{C0B9638F-C19A-41D4-9A8E-FA69508939FB}" dt="2022-11-19T19:42:50.725" v="279" actId="571"/>
          <ac:spMkLst>
            <pc:docMk/>
            <pc:sldMk cId="3460976634" sldId="258"/>
            <ac:spMk id="4" creationId="{126F8CE9-E4D6-835A-185C-FFFB13B847BF}"/>
          </ac:spMkLst>
        </pc:spChg>
        <pc:spChg chg="del mod">
          <ac:chgData name="Mika Wohlfart" userId="b4732631e44e64b3" providerId="LiveId" clId="{C0B9638F-C19A-41D4-9A8E-FA69508939FB}" dt="2022-11-27T09:26:24.050" v="1743" actId="478"/>
          <ac:spMkLst>
            <pc:docMk/>
            <pc:sldMk cId="3460976634" sldId="258"/>
            <ac:spMk id="5" creationId="{42A8A4CF-7C69-649D-F1FC-0270DEFA84E4}"/>
          </ac:spMkLst>
        </pc:spChg>
        <pc:spChg chg="mod">
          <ac:chgData name="Mika Wohlfart" userId="b4732631e44e64b3" providerId="LiveId" clId="{C0B9638F-C19A-41D4-9A8E-FA69508939FB}" dt="2022-11-19T19:44:38.144" v="297" actId="339"/>
          <ac:spMkLst>
            <pc:docMk/>
            <pc:sldMk cId="3460976634" sldId="258"/>
            <ac:spMk id="6" creationId="{70890ED2-A78A-FB1C-830D-CE17191A5473}"/>
          </ac:spMkLst>
        </pc:spChg>
        <pc:spChg chg="mod">
          <ac:chgData name="Mika Wohlfart" userId="b4732631e44e64b3" providerId="LiveId" clId="{C0B9638F-C19A-41D4-9A8E-FA69508939FB}" dt="2022-11-19T19:44:38.144" v="297" actId="339"/>
          <ac:spMkLst>
            <pc:docMk/>
            <pc:sldMk cId="3460976634" sldId="258"/>
            <ac:spMk id="7" creationId="{E5B4E0C9-53F5-69A9-8CF4-C9E77D504F02}"/>
          </ac:spMkLst>
        </pc:spChg>
        <pc:spChg chg="mod">
          <ac:chgData name="Mika Wohlfart" userId="b4732631e44e64b3" providerId="LiveId" clId="{C0B9638F-C19A-41D4-9A8E-FA69508939FB}" dt="2022-11-19T19:44:38.144" v="297" actId="339"/>
          <ac:spMkLst>
            <pc:docMk/>
            <pc:sldMk cId="3460976634" sldId="258"/>
            <ac:spMk id="8" creationId="{AF255378-C22F-D562-8C2C-4157ACCCC6FB}"/>
          </ac:spMkLst>
        </pc:spChg>
        <pc:spChg chg="mod">
          <ac:chgData name="Mika Wohlfart" userId="b4732631e44e64b3" providerId="LiveId" clId="{C0B9638F-C19A-41D4-9A8E-FA69508939FB}" dt="2022-11-27T09:26:41.143" v="1748" actId="1076"/>
          <ac:spMkLst>
            <pc:docMk/>
            <pc:sldMk cId="3460976634" sldId="258"/>
            <ac:spMk id="9" creationId="{733A5170-E201-A3C3-38C8-D3978F08E486}"/>
          </ac:spMkLst>
        </pc:spChg>
        <pc:spChg chg="mod">
          <ac:chgData name="Mika Wohlfart" userId="b4732631e44e64b3" providerId="LiveId" clId="{C0B9638F-C19A-41D4-9A8E-FA69508939FB}" dt="2022-11-27T09:10:13.756" v="1705" actId="20577"/>
          <ac:spMkLst>
            <pc:docMk/>
            <pc:sldMk cId="3460976634" sldId="258"/>
            <ac:spMk id="10" creationId="{F2A92406-F105-98BC-12CD-BFAEA45EE606}"/>
          </ac:spMkLst>
        </pc:spChg>
        <pc:spChg chg="mod">
          <ac:chgData name="Mika Wohlfart" userId="b4732631e44e64b3" providerId="LiveId" clId="{C0B9638F-C19A-41D4-9A8E-FA69508939FB}" dt="2022-11-27T09:26:57.383" v="1773" actId="14100"/>
          <ac:spMkLst>
            <pc:docMk/>
            <pc:sldMk cId="3460976634" sldId="258"/>
            <ac:spMk id="11" creationId="{BB37293F-1DEF-BEC8-A4C6-5C2F3FE3C6CA}"/>
          </ac:spMkLst>
        </pc:spChg>
        <pc:spChg chg="mod">
          <ac:chgData name="Mika Wohlfart" userId="b4732631e44e64b3" providerId="LiveId" clId="{C0B9638F-C19A-41D4-9A8E-FA69508939FB}" dt="2022-11-27T09:27:03.497" v="1777" actId="20577"/>
          <ac:spMkLst>
            <pc:docMk/>
            <pc:sldMk cId="3460976634" sldId="258"/>
            <ac:spMk id="12" creationId="{011C267D-5CF9-5991-929F-0AE14579D318}"/>
          </ac:spMkLst>
        </pc:spChg>
        <pc:spChg chg="add mod">
          <ac:chgData name="Mika Wohlfart" userId="b4732631e44e64b3" providerId="LiveId" clId="{C0B9638F-C19A-41D4-9A8E-FA69508939FB}" dt="2022-11-19T19:42:50.725" v="279" actId="571"/>
          <ac:spMkLst>
            <pc:docMk/>
            <pc:sldMk cId="3460976634" sldId="258"/>
            <ac:spMk id="13" creationId="{9648412D-E8B2-B87C-6908-5AFF5264C707}"/>
          </ac:spMkLst>
        </pc:spChg>
      </pc:sldChg>
      <pc:sldChg chg="addSp delSp modSp add del mod ord modTransition setBg">
        <pc:chgData name="Mika Wohlfart" userId="b4732631e44e64b3" providerId="LiveId" clId="{C0B9638F-C19A-41D4-9A8E-FA69508939FB}" dt="2022-11-27T09:26:14.361" v="1742" actId="47"/>
        <pc:sldMkLst>
          <pc:docMk/>
          <pc:sldMk cId="2910580467" sldId="259"/>
        </pc:sldMkLst>
        <pc:spChg chg="add mod">
          <ac:chgData name="Mika Wohlfart" userId="b4732631e44e64b3" providerId="LiveId" clId="{C0B9638F-C19A-41D4-9A8E-FA69508939FB}" dt="2022-11-19T19:44:48.671" v="298" actId="339"/>
          <ac:spMkLst>
            <pc:docMk/>
            <pc:sldMk cId="2910580467" sldId="259"/>
            <ac:spMk id="2" creationId="{68679A1D-96B1-6742-9BC5-4A1B6D9E2749}"/>
          </ac:spMkLst>
        </pc:spChg>
        <pc:spChg chg="add mod">
          <ac:chgData name="Mika Wohlfart" userId="b4732631e44e64b3" providerId="LiveId" clId="{C0B9638F-C19A-41D4-9A8E-FA69508939FB}" dt="2022-11-19T19:43:45.267" v="285" actId="571"/>
          <ac:spMkLst>
            <pc:docMk/>
            <pc:sldMk cId="2910580467" sldId="259"/>
            <ac:spMk id="3" creationId="{A15463BE-E9C9-ADC5-6287-50AC5E3D3AFF}"/>
          </ac:spMkLst>
        </pc:spChg>
        <pc:spChg chg="add mod">
          <ac:chgData name="Mika Wohlfart" userId="b4732631e44e64b3" providerId="LiveId" clId="{C0B9638F-C19A-41D4-9A8E-FA69508939FB}" dt="2022-11-19T19:43:45.267" v="285" actId="571"/>
          <ac:spMkLst>
            <pc:docMk/>
            <pc:sldMk cId="2910580467" sldId="259"/>
            <ac:spMk id="4" creationId="{755D8836-5CD9-C2A0-2672-DBE48FD22709}"/>
          </ac:spMkLst>
        </pc:spChg>
        <pc:spChg chg="mod">
          <ac:chgData name="Mika Wohlfart" userId="b4732631e44e64b3" providerId="LiveId" clId="{C0B9638F-C19A-41D4-9A8E-FA69508939FB}" dt="2022-11-19T19:44:48.671" v="298" actId="339"/>
          <ac:spMkLst>
            <pc:docMk/>
            <pc:sldMk cId="2910580467" sldId="259"/>
            <ac:spMk id="5" creationId="{42A8A4CF-7C69-649D-F1FC-0270DEFA84E4}"/>
          </ac:spMkLst>
        </pc:spChg>
        <pc:spChg chg="mod">
          <ac:chgData name="Mika Wohlfart" userId="b4732631e44e64b3" providerId="LiveId" clId="{C0B9638F-C19A-41D4-9A8E-FA69508939FB}" dt="2022-11-19T19:44:48.671" v="298" actId="339"/>
          <ac:spMkLst>
            <pc:docMk/>
            <pc:sldMk cId="2910580467" sldId="259"/>
            <ac:spMk id="6" creationId="{70890ED2-A78A-FB1C-830D-CE17191A5473}"/>
          </ac:spMkLst>
        </pc:spChg>
        <pc:spChg chg="del">
          <ac:chgData name="Mika Wohlfart" userId="b4732631e44e64b3" providerId="LiveId" clId="{C0B9638F-C19A-41D4-9A8E-FA69508939FB}" dt="2022-11-19T19:18:54.567" v="69" actId="478"/>
          <ac:spMkLst>
            <pc:docMk/>
            <pc:sldMk cId="2910580467" sldId="259"/>
            <ac:spMk id="7" creationId="{E5B4E0C9-53F5-69A9-8CF4-C9E77D504F02}"/>
          </ac:spMkLst>
        </pc:spChg>
        <pc:spChg chg="mod">
          <ac:chgData name="Mika Wohlfart" userId="b4732631e44e64b3" providerId="LiveId" clId="{C0B9638F-C19A-41D4-9A8E-FA69508939FB}" dt="2022-11-19T19:44:48.671" v="298" actId="339"/>
          <ac:spMkLst>
            <pc:docMk/>
            <pc:sldMk cId="2910580467" sldId="259"/>
            <ac:spMk id="8" creationId="{AF255378-C22F-D562-8C2C-4157ACCCC6FB}"/>
          </ac:spMkLst>
        </pc:spChg>
        <pc:spChg chg="mod">
          <ac:chgData name="Mika Wohlfart" userId="b4732631e44e64b3" providerId="LiveId" clId="{C0B9638F-C19A-41D4-9A8E-FA69508939FB}" dt="2022-11-27T09:09:04.564" v="1672"/>
          <ac:spMkLst>
            <pc:docMk/>
            <pc:sldMk cId="2910580467" sldId="259"/>
            <ac:spMk id="9" creationId="{733A5170-E201-A3C3-38C8-D3978F08E486}"/>
          </ac:spMkLst>
        </pc:spChg>
        <pc:spChg chg="mod">
          <ac:chgData name="Mika Wohlfart" userId="b4732631e44e64b3" providerId="LiveId" clId="{C0B9638F-C19A-41D4-9A8E-FA69508939FB}" dt="2022-11-27T09:10:20.740" v="1706"/>
          <ac:spMkLst>
            <pc:docMk/>
            <pc:sldMk cId="2910580467" sldId="259"/>
            <ac:spMk id="10" creationId="{F2A92406-F105-98BC-12CD-BFAEA45EE606}"/>
          </ac:spMkLst>
        </pc:spChg>
        <pc:spChg chg="mod">
          <ac:chgData name="Mika Wohlfart" userId="b4732631e44e64b3" providerId="LiveId" clId="{C0B9638F-C19A-41D4-9A8E-FA69508939FB}" dt="2022-11-19T19:43:51.223" v="286" actId="2711"/>
          <ac:spMkLst>
            <pc:docMk/>
            <pc:sldMk cId="2910580467" sldId="259"/>
            <ac:spMk id="11" creationId="{BB37293F-1DEF-BEC8-A4C6-5C2F3FE3C6CA}"/>
          </ac:spMkLst>
        </pc:spChg>
        <pc:spChg chg="mod">
          <ac:chgData name="Mika Wohlfart" userId="b4732631e44e64b3" providerId="LiveId" clId="{C0B9638F-C19A-41D4-9A8E-FA69508939FB}" dt="2022-11-19T19:43:51.223" v="286" actId="2711"/>
          <ac:spMkLst>
            <pc:docMk/>
            <pc:sldMk cId="2910580467" sldId="259"/>
            <ac:spMk id="12" creationId="{011C267D-5CF9-5991-929F-0AE14579D318}"/>
          </ac:spMkLst>
        </pc:spChg>
        <pc:spChg chg="add mod">
          <ac:chgData name="Mika Wohlfart" userId="b4732631e44e64b3" providerId="LiveId" clId="{C0B9638F-C19A-41D4-9A8E-FA69508939FB}" dt="2022-11-19T19:43:45.267" v="285" actId="571"/>
          <ac:spMkLst>
            <pc:docMk/>
            <pc:sldMk cId="2910580467" sldId="259"/>
            <ac:spMk id="13" creationId="{F8F93B3D-7BEE-A3E9-7B17-7C6D96A4880C}"/>
          </ac:spMkLst>
        </pc:spChg>
      </pc:sldChg>
      <pc:sldChg chg="addSp delSp modSp add del mod modTransition setBg">
        <pc:chgData name="Mika Wohlfart" userId="b4732631e44e64b3" providerId="LiveId" clId="{C0B9638F-C19A-41D4-9A8E-FA69508939FB}" dt="2022-11-27T09:26:14.361" v="1742" actId="47"/>
        <pc:sldMkLst>
          <pc:docMk/>
          <pc:sldMk cId="647870228" sldId="260"/>
        </pc:sldMkLst>
        <pc:spChg chg="add mod">
          <ac:chgData name="Mika Wohlfart" userId="b4732631e44e64b3" providerId="LiveId" clId="{C0B9638F-C19A-41D4-9A8E-FA69508939FB}" dt="2022-11-19T19:44:10.494" v="293" actId="2711"/>
          <ac:spMkLst>
            <pc:docMk/>
            <pc:sldMk cId="647870228" sldId="260"/>
            <ac:spMk id="2" creationId="{6D3788A4-B45D-4D28-BE6C-271EAEA9D1E2}"/>
          </ac:spMkLst>
        </pc:spChg>
        <pc:spChg chg="add mod">
          <ac:chgData name="Mika Wohlfart" userId="b4732631e44e64b3" providerId="LiveId" clId="{C0B9638F-C19A-41D4-9A8E-FA69508939FB}" dt="2022-11-19T19:44:54.248" v="299" actId="339"/>
          <ac:spMkLst>
            <pc:docMk/>
            <pc:sldMk cId="647870228" sldId="260"/>
            <ac:spMk id="3" creationId="{D588B42A-9350-A304-5CC8-5D434E6CEDFB}"/>
          </ac:spMkLst>
        </pc:spChg>
        <pc:spChg chg="add del mod">
          <ac:chgData name="Mika Wohlfart" userId="b4732631e44e64b3" providerId="LiveId" clId="{C0B9638F-C19A-41D4-9A8E-FA69508939FB}" dt="2022-11-19T19:20:22.124" v="83"/>
          <ac:spMkLst>
            <pc:docMk/>
            <pc:sldMk cId="647870228" sldId="260"/>
            <ac:spMk id="4" creationId="{5115A4A7-CEE8-5DC3-8436-2C251030D429}"/>
          </ac:spMkLst>
        </pc:spChg>
        <pc:spChg chg="mod">
          <ac:chgData name="Mika Wohlfart" userId="b4732631e44e64b3" providerId="LiveId" clId="{C0B9638F-C19A-41D4-9A8E-FA69508939FB}" dt="2022-11-19T19:44:54.248" v="299" actId="339"/>
          <ac:spMkLst>
            <pc:docMk/>
            <pc:sldMk cId="647870228" sldId="260"/>
            <ac:spMk id="5" creationId="{42A8A4CF-7C69-649D-F1FC-0270DEFA84E4}"/>
          </ac:spMkLst>
        </pc:spChg>
        <pc:spChg chg="mod">
          <ac:chgData name="Mika Wohlfart" userId="b4732631e44e64b3" providerId="LiveId" clId="{C0B9638F-C19A-41D4-9A8E-FA69508939FB}" dt="2022-11-19T19:44:54.248" v="299" actId="339"/>
          <ac:spMkLst>
            <pc:docMk/>
            <pc:sldMk cId="647870228" sldId="260"/>
            <ac:spMk id="6" creationId="{70890ED2-A78A-FB1C-830D-CE17191A5473}"/>
          </ac:spMkLst>
        </pc:spChg>
        <pc:spChg chg="mod">
          <ac:chgData name="Mika Wohlfart" userId="b4732631e44e64b3" providerId="LiveId" clId="{C0B9638F-C19A-41D4-9A8E-FA69508939FB}" dt="2022-11-19T19:44:54.248" v="299" actId="339"/>
          <ac:spMkLst>
            <pc:docMk/>
            <pc:sldMk cId="647870228" sldId="260"/>
            <ac:spMk id="7" creationId="{E5B4E0C9-53F5-69A9-8CF4-C9E77D504F02}"/>
          </ac:spMkLst>
        </pc:spChg>
        <pc:spChg chg="del">
          <ac:chgData name="Mika Wohlfart" userId="b4732631e44e64b3" providerId="LiveId" clId="{C0B9638F-C19A-41D4-9A8E-FA69508939FB}" dt="2022-11-19T19:20:03.915" v="78" actId="478"/>
          <ac:spMkLst>
            <pc:docMk/>
            <pc:sldMk cId="647870228" sldId="260"/>
            <ac:spMk id="8" creationId="{AF255378-C22F-D562-8C2C-4157ACCCC6FB}"/>
          </ac:spMkLst>
        </pc:spChg>
        <pc:spChg chg="mod">
          <ac:chgData name="Mika Wohlfart" userId="b4732631e44e64b3" providerId="LiveId" clId="{C0B9638F-C19A-41D4-9A8E-FA69508939FB}" dt="2022-11-27T09:09:08.617" v="1673"/>
          <ac:spMkLst>
            <pc:docMk/>
            <pc:sldMk cId="647870228" sldId="260"/>
            <ac:spMk id="9" creationId="{733A5170-E201-A3C3-38C8-D3978F08E486}"/>
          </ac:spMkLst>
        </pc:spChg>
        <pc:spChg chg="mod">
          <ac:chgData name="Mika Wohlfart" userId="b4732631e44e64b3" providerId="LiveId" clId="{C0B9638F-C19A-41D4-9A8E-FA69508939FB}" dt="2022-11-27T09:10:24.787" v="1707"/>
          <ac:spMkLst>
            <pc:docMk/>
            <pc:sldMk cId="647870228" sldId="260"/>
            <ac:spMk id="10" creationId="{F2A92406-F105-98BC-12CD-BFAEA45EE606}"/>
          </ac:spMkLst>
        </pc:spChg>
        <pc:spChg chg="del">
          <ac:chgData name="Mika Wohlfart" userId="b4732631e44e64b3" providerId="LiveId" clId="{C0B9638F-C19A-41D4-9A8E-FA69508939FB}" dt="2022-11-19T19:20:03.915" v="78" actId="478"/>
          <ac:spMkLst>
            <pc:docMk/>
            <pc:sldMk cId="647870228" sldId="260"/>
            <ac:spMk id="11" creationId="{BB37293F-1DEF-BEC8-A4C6-5C2F3FE3C6CA}"/>
          </ac:spMkLst>
        </pc:spChg>
        <pc:spChg chg="mod">
          <ac:chgData name="Mika Wohlfart" userId="b4732631e44e64b3" providerId="LiveId" clId="{C0B9638F-C19A-41D4-9A8E-FA69508939FB}" dt="2022-11-19T19:44:10.494" v="293" actId="2711"/>
          <ac:spMkLst>
            <pc:docMk/>
            <pc:sldMk cId="647870228" sldId="260"/>
            <ac:spMk id="12" creationId="{011C267D-5CF9-5991-929F-0AE14579D318}"/>
          </ac:spMkLst>
        </pc:spChg>
        <pc:spChg chg="add del mod">
          <ac:chgData name="Mika Wohlfart" userId="b4732631e44e64b3" providerId="LiveId" clId="{C0B9638F-C19A-41D4-9A8E-FA69508939FB}" dt="2022-11-19T19:20:22.124" v="83"/>
          <ac:spMkLst>
            <pc:docMk/>
            <pc:sldMk cId="647870228" sldId="260"/>
            <ac:spMk id="13" creationId="{F4F54916-C9C8-0831-EC02-D0692E343872}"/>
          </ac:spMkLst>
        </pc:spChg>
        <pc:spChg chg="add del mod">
          <ac:chgData name="Mika Wohlfart" userId="b4732631e44e64b3" providerId="LiveId" clId="{C0B9638F-C19A-41D4-9A8E-FA69508939FB}" dt="2022-11-19T19:41:08.249" v="271" actId="478"/>
          <ac:spMkLst>
            <pc:docMk/>
            <pc:sldMk cId="647870228" sldId="260"/>
            <ac:spMk id="14" creationId="{A9ECAE2D-6333-E18D-70CF-632F66088BCA}"/>
          </ac:spMkLst>
        </pc:spChg>
        <pc:spChg chg="add del mod">
          <ac:chgData name="Mika Wohlfart" userId="b4732631e44e64b3" providerId="LiveId" clId="{C0B9638F-C19A-41D4-9A8E-FA69508939FB}" dt="2022-11-19T19:41:08.249" v="271" actId="478"/>
          <ac:spMkLst>
            <pc:docMk/>
            <pc:sldMk cId="647870228" sldId="260"/>
            <ac:spMk id="15" creationId="{3443F76E-E7D9-B789-810F-3CE4367D20CE}"/>
          </ac:spMkLst>
        </pc:spChg>
        <pc:spChg chg="add del mod">
          <ac:chgData name="Mika Wohlfart" userId="b4732631e44e64b3" providerId="LiveId" clId="{C0B9638F-C19A-41D4-9A8E-FA69508939FB}" dt="2022-11-19T19:41:08.249" v="271" actId="478"/>
          <ac:spMkLst>
            <pc:docMk/>
            <pc:sldMk cId="647870228" sldId="260"/>
            <ac:spMk id="16" creationId="{78193A88-27FF-09B6-FAC5-07BB5F44E368}"/>
          </ac:spMkLst>
        </pc:spChg>
      </pc:sldChg>
      <pc:sldChg chg="addSp delSp modSp add del mod ord modTransition setBg">
        <pc:chgData name="Mika Wohlfart" userId="b4732631e44e64b3" providerId="LiveId" clId="{C0B9638F-C19A-41D4-9A8E-FA69508939FB}" dt="2022-11-27T09:26:14.361" v="1742" actId="47"/>
        <pc:sldMkLst>
          <pc:docMk/>
          <pc:sldMk cId="3907584940" sldId="261"/>
        </pc:sldMkLst>
        <pc:spChg chg="add mod">
          <ac:chgData name="Mika Wohlfart" userId="b4732631e44e64b3" providerId="LiveId" clId="{C0B9638F-C19A-41D4-9A8E-FA69508939FB}" dt="2022-11-19T19:44:19.369" v="296" actId="2711"/>
          <ac:spMkLst>
            <pc:docMk/>
            <pc:sldMk cId="3907584940" sldId="261"/>
            <ac:spMk id="2" creationId="{B688A6DA-501C-8DDC-5842-5BCD4C9CAE29}"/>
          </ac:spMkLst>
        </pc:spChg>
        <pc:spChg chg="add mod">
          <ac:chgData name="Mika Wohlfart" userId="b4732631e44e64b3" providerId="LiveId" clId="{C0B9638F-C19A-41D4-9A8E-FA69508939FB}" dt="2022-11-19T19:44:59.464" v="300" actId="339"/>
          <ac:spMkLst>
            <pc:docMk/>
            <pc:sldMk cId="3907584940" sldId="261"/>
            <ac:spMk id="3" creationId="{7D0EA967-F0EF-6F6D-D689-FE8E94BB8475}"/>
          </ac:spMkLst>
        </pc:spChg>
        <pc:spChg chg="add mod">
          <ac:chgData name="Mika Wohlfart" userId="b4732631e44e64b3" providerId="LiveId" clId="{C0B9638F-C19A-41D4-9A8E-FA69508939FB}" dt="2022-11-19T19:44:16.895" v="295" actId="571"/>
          <ac:spMkLst>
            <pc:docMk/>
            <pc:sldMk cId="3907584940" sldId="261"/>
            <ac:spMk id="4" creationId="{4BAED397-B974-88CF-67D7-A3843519C8D8}"/>
          </ac:spMkLst>
        </pc:spChg>
        <pc:spChg chg="mod">
          <ac:chgData name="Mika Wohlfart" userId="b4732631e44e64b3" providerId="LiveId" clId="{C0B9638F-C19A-41D4-9A8E-FA69508939FB}" dt="2022-11-19T19:44:59.464" v="300" actId="339"/>
          <ac:spMkLst>
            <pc:docMk/>
            <pc:sldMk cId="3907584940" sldId="261"/>
            <ac:spMk id="5" creationId="{42A8A4CF-7C69-649D-F1FC-0270DEFA84E4}"/>
          </ac:spMkLst>
        </pc:spChg>
        <pc:spChg chg="del">
          <ac:chgData name="Mika Wohlfart" userId="b4732631e44e64b3" providerId="LiveId" clId="{C0B9638F-C19A-41D4-9A8E-FA69508939FB}" dt="2022-11-19T19:20:34.783" v="87" actId="478"/>
          <ac:spMkLst>
            <pc:docMk/>
            <pc:sldMk cId="3907584940" sldId="261"/>
            <ac:spMk id="6" creationId="{70890ED2-A78A-FB1C-830D-CE17191A5473}"/>
          </ac:spMkLst>
        </pc:spChg>
        <pc:spChg chg="mod">
          <ac:chgData name="Mika Wohlfart" userId="b4732631e44e64b3" providerId="LiveId" clId="{C0B9638F-C19A-41D4-9A8E-FA69508939FB}" dt="2022-11-19T19:44:59.464" v="300" actId="339"/>
          <ac:spMkLst>
            <pc:docMk/>
            <pc:sldMk cId="3907584940" sldId="261"/>
            <ac:spMk id="7" creationId="{E5B4E0C9-53F5-69A9-8CF4-C9E77D504F02}"/>
          </ac:spMkLst>
        </pc:spChg>
        <pc:spChg chg="mod">
          <ac:chgData name="Mika Wohlfart" userId="b4732631e44e64b3" providerId="LiveId" clId="{C0B9638F-C19A-41D4-9A8E-FA69508939FB}" dt="2022-11-19T19:44:59.464" v="300" actId="339"/>
          <ac:spMkLst>
            <pc:docMk/>
            <pc:sldMk cId="3907584940" sldId="261"/>
            <ac:spMk id="8" creationId="{AF255378-C22F-D562-8C2C-4157ACCCC6FB}"/>
          </ac:spMkLst>
        </pc:spChg>
        <pc:spChg chg="mod">
          <ac:chgData name="Mika Wohlfart" userId="b4732631e44e64b3" providerId="LiveId" clId="{C0B9638F-C19A-41D4-9A8E-FA69508939FB}" dt="2022-11-27T09:09:11.419" v="1674"/>
          <ac:spMkLst>
            <pc:docMk/>
            <pc:sldMk cId="3907584940" sldId="261"/>
            <ac:spMk id="9" creationId="{733A5170-E201-A3C3-38C8-D3978F08E486}"/>
          </ac:spMkLst>
        </pc:spChg>
        <pc:spChg chg="mod">
          <ac:chgData name="Mika Wohlfart" userId="b4732631e44e64b3" providerId="LiveId" clId="{C0B9638F-C19A-41D4-9A8E-FA69508939FB}" dt="2022-11-27T09:10:28.460" v="1708"/>
          <ac:spMkLst>
            <pc:docMk/>
            <pc:sldMk cId="3907584940" sldId="261"/>
            <ac:spMk id="10" creationId="{F2A92406-F105-98BC-12CD-BFAEA45EE606}"/>
          </ac:spMkLst>
        </pc:spChg>
        <pc:spChg chg="mod">
          <ac:chgData name="Mika Wohlfart" userId="b4732631e44e64b3" providerId="LiveId" clId="{C0B9638F-C19A-41D4-9A8E-FA69508939FB}" dt="2022-11-19T19:44:19.369" v="296" actId="2711"/>
          <ac:spMkLst>
            <pc:docMk/>
            <pc:sldMk cId="3907584940" sldId="261"/>
            <ac:spMk id="11" creationId="{BB37293F-1DEF-BEC8-A4C6-5C2F3FE3C6CA}"/>
          </ac:spMkLst>
        </pc:spChg>
        <pc:spChg chg="del">
          <ac:chgData name="Mika Wohlfart" userId="b4732631e44e64b3" providerId="LiveId" clId="{C0B9638F-C19A-41D4-9A8E-FA69508939FB}" dt="2022-11-19T19:20:34.783" v="87" actId="478"/>
          <ac:spMkLst>
            <pc:docMk/>
            <pc:sldMk cId="3907584940" sldId="261"/>
            <ac:spMk id="12" creationId="{011C267D-5CF9-5991-929F-0AE14579D318}"/>
          </ac:spMkLst>
        </pc:spChg>
        <pc:spChg chg="add mod">
          <ac:chgData name="Mika Wohlfart" userId="b4732631e44e64b3" providerId="LiveId" clId="{C0B9638F-C19A-41D4-9A8E-FA69508939FB}" dt="2022-11-19T19:44:16.895" v="295" actId="571"/>
          <ac:spMkLst>
            <pc:docMk/>
            <pc:sldMk cId="3907584940" sldId="261"/>
            <ac:spMk id="13" creationId="{6FD8BD12-4BAE-84F1-9A45-D14BAB692692}"/>
          </ac:spMkLst>
        </pc:spChg>
        <pc:spChg chg="add mod">
          <ac:chgData name="Mika Wohlfart" userId="b4732631e44e64b3" providerId="LiveId" clId="{C0B9638F-C19A-41D4-9A8E-FA69508939FB}" dt="2022-11-19T19:44:16.895" v="295" actId="571"/>
          <ac:spMkLst>
            <pc:docMk/>
            <pc:sldMk cId="3907584940" sldId="261"/>
            <ac:spMk id="14" creationId="{066028CC-C31E-5526-F872-4EF118CA103F}"/>
          </ac:spMkLst>
        </pc:spChg>
        <pc:spChg chg="add mod">
          <ac:chgData name="Mika Wohlfart" userId="b4732631e44e64b3" providerId="LiveId" clId="{C0B9638F-C19A-41D4-9A8E-FA69508939FB}" dt="2022-11-19T19:44:16.895" v="295" actId="571"/>
          <ac:spMkLst>
            <pc:docMk/>
            <pc:sldMk cId="3907584940" sldId="261"/>
            <ac:spMk id="15" creationId="{46D9CAC4-BCDB-50CF-81E6-A992D88FB995}"/>
          </ac:spMkLst>
        </pc:spChg>
      </pc:sldChg>
      <pc:sldChg chg="addSp delSp modSp new mod ord">
        <pc:chgData name="Mika Wohlfart" userId="b4732631e44e64b3" providerId="LiveId" clId="{C0B9638F-C19A-41D4-9A8E-FA69508939FB}" dt="2022-11-27T09:25:36.877" v="1716" actId="5793"/>
        <pc:sldMkLst>
          <pc:docMk/>
          <pc:sldMk cId="4045514715" sldId="262"/>
        </pc:sldMkLst>
        <pc:spChg chg="mod">
          <ac:chgData name="Mika Wohlfart" userId="b4732631e44e64b3" providerId="LiveId" clId="{C0B9638F-C19A-41D4-9A8E-FA69508939FB}" dt="2022-11-23T04:41:24.912" v="749" actId="1076"/>
          <ac:spMkLst>
            <pc:docMk/>
            <pc:sldMk cId="4045514715" sldId="262"/>
            <ac:spMk id="2" creationId="{6B1E2EC0-8C9E-7FA1-0F3B-36F716449945}"/>
          </ac:spMkLst>
        </pc:spChg>
        <pc:spChg chg="mod">
          <ac:chgData name="Mika Wohlfart" userId="b4732631e44e64b3" providerId="LiveId" clId="{C0B9638F-C19A-41D4-9A8E-FA69508939FB}" dt="2022-11-27T09:25:36.877" v="1716" actId="5793"/>
          <ac:spMkLst>
            <pc:docMk/>
            <pc:sldMk cId="4045514715" sldId="262"/>
            <ac:spMk id="3" creationId="{B4A1B76B-DAC8-58F8-E14B-B6F514A32A9C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4" creationId="{300F1382-A1DD-BD49-5C5F-19F7B570EB3C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5" creationId="{B08B0E30-BA46-E1F2-E806-8E22DC85CBEC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6" creationId="{88549675-CC8A-D5C0-41FE-97211BA3B4E8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7" creationId="{BD479A86-562E-9329-222F-38E0B87B6B14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8" creationId="{83B2C992-2471-544B-EFEF-8E633D0FC7EB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9" creationId="{E88E0165-F4E5-2198-94E5-0B830903EF19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0" creationId="{6F803219-A9AC-778C-40A2-F17310CD9F96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1" creationId="{41A3C295-7A91-2CE0-B242-556B61B0DAA4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2" creationId="{3F8FDEC3-D0F8-5AF5-7839-0A4E277A8958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3" creationId="{6CFF7AB2-AC17-24F8-C231-BE56E71D7949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4" creationId="{4D86E1F4-468A-87D4-353A-AD8B8CFA71D9}"/>
          </ac:spMkLst>
        </pc:spChg>
        <pc:spChg chg="add mod">
          <ac:chgData name="Mika Wohlfart" userId="b4732631e44e64b3" providerId="LiveId" clId="{C0B9638F-C19A-41D4-9A8E-FA69508939FB}" dt="2022-11-23T04:41:33.991" v="750" actId="1076"/>
          <ac:spMkLst>
            <pc:docMk/>
            <pc:sldMk cId="4045514715" sldId="262"/>
            <ac:spMk id="15" creationId="{4AB80FC4-B112-9507-8AE2-E94E9F75EAAF}"/>
          </ac:spMkLst>
        </pc:spChg>
        <pc:spChg chg="add mod">
          <ac:chgData name="Mika Wohlfart" userId="b4732631e44e64b3" providerId="LiveId" clId="{C0B9638F-C19A-41D4-9A8E-FA69508939FB}" dt="2022-11-23T04:48:31.747" v="901"/>
          <ac:spMkLst>
            <pc:docMk/>
            <pc:sldMk cId="4045514715" sldId="262"/>
            <ac:spMk id="16" creationId="{4D89516A-A8E0-93ED-BFD9-C885055E49B6}"/>
          </ac:spMkLst>
        </pc:spChg>
        <pc:spChg chg="add del mod">
          <ac:chgData name="Mika Wohlfart" userId="b4732631e44e64b3" providerId="LiveId" clId="{C0B9638F-C19A-41D4-9A8E-FA69508939FB}" dt="2022-11-23T04:40:03.579" v="718"/>
          <ac:spMkLst>
            <pc:docMk/>
            <pc:sldMk cId="4045514715" sldId="262"/>
            <ac:spMk id="19" creationId="{27CC1C49-EBA5-FCDE-1F34-C1EDF86B6404}"/>
          </ac:spMkLst>
        </pc:spChg>
        <pc:spChg chg="add del mod">
          <ac:chgData name="Mika Wohlfart" userId="b4732631e44e64b3" providerId="LiveId" clId="{C0B9638F-C19A-41D4-9A8E-FA69508939FB}" dt="2022-11-23T04:40:03.579" v="718"/>
          <ac:spMkLst>
            <pc:docMk/>
            <pc:sldMk cId="4045514715" sldId="262"/>
            <ac:spMk id="20" creationId="{3683F1D3-7CEC-729D-5DAE-B8FC42720319}"/>
          </ac:spMkLst>
        </pc:spChg>
        <pc:spChg chg="add del mod">
          <ac:chgData name="Mika Wohlfart" userId="b4732631e44e64b3" providerId="LiveId" clId="{C0B9638F-C19A-41D4-9A8E-FA69508939FB}" dt="2022-11-23T04:40:03.579" v="718"/>
          <ac:spMkLst>
            <pc:docMk/>
            <pc:sldMk cId="4045514715" sldId="262"/>
            <ac:spMk id="21" creationId="{D18AA514-A983-8F2C-11AD-0811D1363930}"/>
          </ac:spMkLst>
        </pc:spChg>
        <pc:spChg chg="add del mod">
          <ac:chgData name="Mika Wohlfart" userId="b4732631e44e64b3" providerId="LiveId" clId="{C0B9638F-C19A-41D4-9A8E-FA69508939FB}" dt="2022-11-23T04:40:08.346" v="720"/>
          <ac:spMkLst>
            <pc:docMk/>
            <pc:sldMk cId="4045514715" sldId="262"/>
            <ac:spMk id="22" creationId="{B12A31D6-0827-E6FC-06F7-9792A07EE210}"/>
          </ac:spMkLst>
        </pc:spChg>
        <pc:spChg chg="add del mod">
          <ac:chgData name="Mika Wohlfart" userId="b4732631e44e64b3" providerId="LiveId" clId="{C0B9638F-C19A-41D4-9A8E-FA69508939FB}" dt="2022-11-23T04:40:08.346" v="720"/>
          <ac:spMkLst>
            <pc:docMk/>
            <pc:sldMk cId="4045514715" sldId="262"/>
            <ac:spMk id="23" creationId="{83987DC0-D5EE-1B61-C00C-2B302FFB2CF0}"/>
          </ac:spMkLst>
        </pc:spChg>
        <pc:spChg chg="add del mod">
          <ac:chgData name="Mika Wohlfart" userId="b4732631e44e64b3" providerId="LiveId" clId="{C0B9638F-C19A-41D4-9A8E-FA69508939FB}" dt="2022-11-23T04:40:08.346" v="720"/>
          <ac:spMkLst>
            <pc:docMk/>
            <pc:sldMk cId="4045514715" sldId="262"/>
            <ac:spMk id="24" creationId="{94B5F08B-ACAC-6545-F286-3763F9348DC5}"/>
          </ac:spMkLst>
        </pc:spChg>
        <pc:spChg chg="add mod">
          <ac:chgData name="Mika Wohlfart" userId="b4732631e44e64b3" providerId="LiveId" clId="{C0B9638F-C19A-41D4-9A8E-FA69508939FB}" dt="2022-11-23T04:48:27.258" v="900" actId="1076"/>
          <ac:spMkLst>
            <pc:docMk/>
            <pc:sldMk cId="4045514715" sldId="262"/>
            <ac:spMk id="25" creationId="{780E71C6-083B-7FBC-4856-FD0035E73B11}"/>
          </ac:spMkLst>
        </pc:spChg>
        <pc:spChg chg="add mod">
          <ac:chgData name="Mika Wohlfart" userId="b4732631e44e64b3" providerId="LiveId" clId="{C0B9638F-C19A-41D4-9A8E-FA69508939FB}" dt="2022-11-23T04:48:27.258" v="900" actId="1076"/>
          <ac:spMkLst>
            <pc:docMk/>
            <pc:sldMk cId="4045514715" sldId="262"/>
            <ac:spMk id="26" creationId="{54215678-3B1D-1626-CE2F-E9EBE98DC0EC}"/>
          </ac:spMkLst>
        </pc:spChg>
        <pc:spChg chg="add mod">
          <ac:chgData name="Mika Wohlfart" userId="b4732631e44e64b3" providerId="LiveId" clId="{C0B9638F-C19A-41D4-9A8E-FA69508939FB}" dt="2022-11-23T04:48:27.258" v="900" actId="1076"/>
          <ac:spMkLst>
            <pc:docMk/>
            <pc:sldMk cId="4045514715" sldId="262"/>
            <ac:spMk id="27" creationId="{301C4E53-C4FC-BB90-6956-6CFF0CB8FB7E}"/>
          </ac:spMkLst>
        </pc:spChg>
        <pc:picChg chg="add mod">
          <ac:chgData name="Mika Wohlfart" userId="b4732631e44e64b3" providerId="LiveId" clId="{C0B9638F-C19A-41D4-9A8E-FA69508939FB}" dt="2022-11-23T04:48:14.367" v="899" actId="1076"/>
          <ac:picMkLst>
            <pc:docMk/>
            <pc:sldMk cId="4045514715" sldId="262"/>
            <ac:picMk id="18" creationId="{4CA3EBE9-46FA-E589-4228-35EA15296489}"/>
          </ac:picMkLst>
        </pc:picChg>
      </pc:sldChg>
      <pc:sldChg chg="addSp delSp modSp new mod">
        <pc:chgData name="Mika Wohlfart" userId="b4732631e44e64b3" providerId="LiveId" clId="{C0B9638F-C19A-41D4-9A8E-FA69508939FB}" dt="2022-11-27T09:26:02.743" v="1741" actId="313"/>
        <pc:sldMkLst>
          <pc:docMk/>
          <pc:sldMk cId="3965876090" sldId="263"/>
        </pc:sldMkLst>
        <pc:spChg chg="mod">
          <ac:chgData name="Mika Wohlfart" userId="b4732631e44e64b3" providerId="LiveId" clId="{C0B9638F-C19A-41D4-9A8E-FA69508939FB}" dt="2022-11-27T09:26:02.743" v="1741" actId="313"/>
          <ac:spMkLst>
            <pc:docMk/>
            <pc:sldMk cId="3965876090" sldId="263"/>
            <ac:spMk id="2" creationId="{CB8938BE-EA7E-D41A-9BD8-682229732A06}"/>
          </ac:spMkLst>
        </pc:spChg>
        <pc:spChg chg="mod">
          <ac:chgData name="Mika Wohlfart" userId="b4732631e44e64b3" providerId="LiveId" clId="{C0B9638F-C19A-41D4-9A8E-FA69508939FB}" dt="2022-11-23T04:47:44.166" v="897" actId="313"/>
          <ac:spMkLst>
            <pc:docMk/>
            <pc:sldMk cId="3965876090" sldId="263"/>
            <ac:spMk id="3" creationId="{7ABBF8C8-C190-7BC7-205B-ECE8F4E3D0B2}"/>
          </ac:spMkLst>
        </pc:spChg>
        <pc:spChg chg="add del mod">
          <ac:chgData name="Mika Wohlfart" userId="b4732631e44e64b3" providerId="LiveId" clId="{C0B9638F-C19A-41D4-9A8E-FA69508939FB}" dt="2022-11-23T04:34:17.006" v="644" actId="478"/>
          <ac:spMkLst>
            <pc:docMk/>
            <pc:sldMk cId="3965876090" sldId="263"/>
            <ac:spMk id="4" creationId="{8A99AC45-87FC-8DEA-6C7B-92A864BD702B}"/>
          </ac:spMkLst>
        </pc:spChg>
      </pc:sldChg>
      <pc:sldChg chg="addSp delSp modSp new mod modTransition">
        <pc:chgData name="Mika Wohlfart" userId="b4732631e44e64b3" providerId="LiveId" clId="{C0B9638F-C19A-41D4-9A8E-FA69508939FB}" dt="2022-11-23T04:53:06.452" v="930"/>
        <pc:sldMkLst>
          <pc:docMk/>
          <pc:sldMk cId="3077432373" sldId="264"/>
        </pc:sldMkLst>
        <pc:spChg chg="del">
          <ac:chgData name="Mika Wohlfart" userId="b4732631e44e64b3" providerId="LiveId" clId="{C0B9638F-C19A-41D4-9A8E-FA69508939FB}" dt="2022-11-23T04:49:19.356" v="903" actId="478"/>
          <ac:spMkLst>
            <pc:docMk/>
            <pc:sldMk cId="3077432373" sldId="264"/>
            <ac:spMk id="2" creationId="{C005A201-CA3F-DB62-239C-DFBFB0761F6D}"/>
          </ac:spMkLst>
        </pc:spChg>
        <pc:spChg chg="del mod">
          <ac:chgData name="Mika Wohlfart" userId="b4732631e44e64b3" providerId="LiveId" clId="{C0B9638F-C19A-41D4-9A8E-FA69508939FB}" dt="2022-11-23T04:49:50.741" v="907" actId="931"/>
          <ac:spMkLst>
            <pc:docMk/>
            <pc:sldMk cId="3077432373" sldId="264"/>
            <ac:spMk id="3" creationId="{C057D796-8A9D-23EB-8097-951772EBDC7A}"/>
          </ac:spMkLst>
        </pc:spChg>
        <pc:spChg chg="add del mod ord">
          <ac:chgData name="Mika Wohlfart" userId="b4732631e44e64b3" providerId="LiveId" clId="{C0B9638F-C19A-41D4-9A8E-FA69508939FB}" dt="2022-11-23T04:52:23.115" v="928" actId="478"/>
          <ac:spMkLst>
            <pc:docMk/>
            <pc:sldMk cId="3077432373" sldId="264"/>
            <ac:spMk id="6" creationId="{2ED097A6-76D6-F28D-0D15-F9CB715162F0}"/>
          </ac:spMkLst>
        </pc:spChg>
        <pc:picChg chg="add mod">
          <ac:chgData name="Mika Wohlfart" userId="b4732631e44e64b3" providerId="LiveId" clId="{C0B9638F-C19A-41D4-9A8E-FA69508939FB}" dt="2022-11-23T04:52:32.864" v="929" actId="207"/>
          <ac:picMkLst>
            <pc:docMk/>
            <pc:sldMk cId="3077432373" sldId="264"/>
            <ac:picMk id="5" creationId="{0B9442F8-EDE9-4D79-DFE4-E58FD16D0293}"/>
          </ac:picMkLst>
        </pc:picChg>
      </pc:sldChg>
      <pc:sldChg chg="addSp delSp modSp new mod modTransition">
        <pc:chgData name="Mika Wohlfart" userId="b4732631e44e64b3" providerId="LiveId" clId="{C0B9638F-C19A-41D4-9A8E-FA69508939FB}" dt="2022-11-23T04:54:30.902" v="934" actId="207"/>
        <pc:sldMkLst>
          <pc:docMk/>
          <pc:sldMk cId="3854554234" sldId="265"/>
        </pc:sldMkLst>
        <pc:spChg chg="del">
          <ac:chgData name="Mika Wohlfart" userId="b4732631e44e64b3" providerId="LiveId" clId="{C0B9638F-C19A-41D4-9A8E-FA69508939FB}" dt="2022-11-23T04:50:20.775" v="913" actId="478"/>
          <ac:spMkLst>
            <pc:docMk/>
            <pc:sldMk cId="3854554234" sldId="265"/>
            <ac:spMk id="2" creationId="{450C1E00-9B43-5481-A500-F60B2449A8AC}"/>
          </ac:spMkLst>
        </pc:spChg>
        <pc:spChg chg="del">
          <ac:chgData name="Mika Wohlfart" userId="b4732631e44e64b3" providerId="LiveId" clId="{C0B9638F-C19A-41D4-9A8E-FA69508939FB}" dt="2022-11-23T04:50:22.812" v="914" actId="478"/>
          <ac:spMkLst>
            <pc:docMk/>
            <pc:sldMk cId="3854554234" sldId="265"/>
            <ac:spMk id="3" creationId="{5D323300-A9DE-9472-1796-02B6192533A1}"/>
          </ac:spMkLst>
        </pc:spChg>
        <pc:picChg chg="add mod">
          <ac:chgData name="Mika Wohlfart" userId="b4732631e44e64b3" providerId="LiveId" clId="{C0B9638F-C19A-41D4-9A8E-FA69508939FB}" dt="2022-11-23T04:50:24.432" v="915" actId="1076"/>
          <ac:picMkLst>
            <pc:docMk/>
            <pc:sldMk cId="3854554234" sldId="265"/>
            <ac:picMk id="4" creationId="{C5855A19-D399-795C-BADC-733767B41990}"/>
          </ac:picMkLst>
        </pc:picChg>
        <pc:picChg chg="add mod">
          <ac:chgData name="Mika Wohlfart" userId="b4732631e44e64b3" providerId="LiveId" clId="{C0B9638F-C19A-41D4-9A8E-FA69508939FB}" dt="2022-11-23T04:54:30.902" v="934" actId="207"/>
          <ac:picMkLst>
            <pc:docMk/>
            <pc:sldMk cId="3854554234" sldId="265"/>
            <ac:picMk id="6" creationId="{50971CDC-FF59-92D7-D86B-E2227CFA3330}"/>
          </ac:picMkLst>
        </pc:picChg>
      </pc:sldChg>
      <pc:sldChg chg="new del">
        <pc:chgData name="Mika Wohlfart" userId="b4732631e44e64b3" providerId="LiveId" clId="{C0B9638F-C19A-41D4-9A8E-FA69508939FB}" dt="2022-11-23T04:54:51.829" v="936" actId="2696"/>
        <pc:sldMkLst>
          <pc:docMk/>
          <pc:sldMk cId="8246350" sldId="266"/>
        </pc:sldMkLst>
      </pc:sldChg>
      <pc:sldChg chg="addSp modSp add mod">
        <pc:chgData name="Mika Wohlfart" userId="b4732631e44e64b3" providerId="LiveId" clId="{C0B9638F-C19A-41D4-9A8E-FA69508939FB}" dt="2022-11-23T04:56:39.325" v="945" actId="1076"/>
        <pc:sldMkLst>
          <pc:docMk/>
          <pc:sldMk cId="650628021" sldId="266"/>
        </pc:sldMkLst>
        <pc:picChg chg="add mod">
          <ac:chgData name="Mika Wohlfart" userId="b4732631e44e64b3" providerId="LiveId" clId="{C0B9638F-C19A-41D4-9A8E-FA69508939FB}" dt="2022-11-23T04:56:39.325" v="945" actId="1076"/>
          <ac:picMkLst>
            <pc:docMk/>
            <pc:sldMk cId="650628021" sldId="266"/>
            <ac:picMk id="3" creationId="{11123514-5E47-72B9-F6D7-EBB543DAE699}"/>
          </ac:picMkLst>
        </pc:picChg>
        <pc:picChg chg="mod">
          <ac:chgData name="Mika Wohlfart" userId="b4732631e44e64b3" providerId="LiveId" clId="{C0B9638F-C19A-41D4-9A8E-FA69508939FB}" dt="2022-11-23T04:55:11.015" v="941" actId="1076"/>
          <ac:picMkLst>
            <pc:docMk/>
            <pc:sldMk cId="650628021" sldId="266"/>
            <ac:picMk id="6" creationId="{50971CDC-FF59-92D7-D86B-E2227CFA3330}"/>
          </ac:picMkLst>
        </pc:picChg>
      </pc:sldChg>
      <pc:sldChg chg="addSp modSp add mod">
        <pc:chgData name="Mika Wohlfart" userId="b4732631e44e64b3" providerId="LiveId" clId="{C0B9638F-C19A-41D4-9A8E-FA69508939FB}" dt="2022-11-23T04:57:45.231" v="953" actId="207"/>
        <pc:sldMkLst>
          <pc:docMk/>
          <pc:sldMk cId="1300794089" sldId="267"/>
        </pc:sldMkLst>
        <pc:picChg chg="mod">
          <ac:chgData name="Mika Wohlfart" userId="b4732631e44e64b3" providerId="LiveId" clId="{C0B9638F-C19A-41D4-9A8E-FA69508939FB}" dt="2022-11-23T04:56:56.207" v="949" actId="1076"/>
          <ac:picMkLst>
            <pc:docMk/>
            <pc:sldMk cId="1300794089" sldId="267"/>
            <ac:picMk id="3" creationId="{11123514-5E47-72B9-F6D7-EBB543DAE699}"/>
          </ac:picMkLst>
        </pc:picChg>
        <pc:picChg chg="add mod">
          <ac:chgData name="Mika Wohlfart" userId="b4732631e44e64b3" providerId="LiveId" clId="{C0B9638F-C19A-41D4-9A8E-FA69508939FB}" dt="2022-11-23T04:57:45.231" v="953" actId="207"/>
          <ac:picMkLst>
            <pc:docMk/>
            <pc:sldMk cId="1300794089" sldId="267"/>
            <ac:picMk id="8" creationId="{946B7FBB-CEC9-FDD9-615F-131C720F68FC}"/>
          </ac:picMkLst>
        </pc:picChg>
      </pc:sldChg>
      <pc:sldChg chg="addSp modSp add mod">
        <pc:chgData name="Mika Wohlfart" userId="b4732631e44e64b3" providerId="LiveId" clId="{C0B9638F-C19A-41D4-9A8E-FA69508939FB}" dt="2022-11-23T05:01:21.981" v="977" actId="208"/>
        <pc:sldMkLst>
          <pc:docMk/>
          <pc:sldMk cId="1775226397" sldId="268"/>
        </pc:sldMkLst>
        <pc:picChg chg="mod">
          <ac:chgData name="Mika Wohlfart" userId="b4732631e44e64b3" providerId="LiveId" clId="{C0B9638F-C19A-41D4-9A8E-FA69508939FB}" dt="2022-11-23T05:01:21.981" v="977" actId="208"/>
          <ac:picMkLst>
            <pc:docMk/>
            <pc:sldMk cId="1775226397" sldId="268"/>
            <ac:picMk id="3" creationId="{11123514-5E47-72B9-F6D7-EBB543DAE699}"/>
          </ac:picMkLst>
        </pc:picChg>
        <pc:picChg chg="mod">
          <ac:chgData name="Mika Wohlfart" userId="b4732631e44e64b3" providerId="LiveId" clId="{C0B9638F-C19A-41D4-9A8E-FA69508939FB}" dt="2022-11-23T05:01:21.981" v="977" actId="208"/>
          <ac:picMkLst>
            <pc:docMk/>
            <pc:sldMk cId="1775226397" sldId="268"/>
            <ac:picMk id="4" creationId="{C5855A19-D399-795C-BADC-733767B41990}"/>
          </ac:picMkLst>
        </pc:picChg>
        <pc:picChg chg="add mod">
          <ac:chgData name="Mika Wohlfart" userId="b4732631e44e64b3" providerId="LiveId" clId="{C0B9638F-C19A-41D4-9A8E-FA69508939FB}" dt="2022-11-23T05:01:21.981" v="977" actId="208"/>
          <ac:picMkLst>
            <pc:docMk/>
            <pc:sldMk cId="1775226397" sldId="268"/>
            <ac:picMk id="5" creationId="{1EE1211A-71A4-A0CD-34FD-F88CAA5F854A}"/>
          </ac:picMkLst>
        </pc:picChg>
        <pc:picChg chg="mod">
          <ac:chgData name="Mika Wohlfart" userId="b4732631e44e64b3" providerId="LiveId" clId="{C0B9638F-C19A-41D4-9A8E-FA69508939FB}" dt="2022-11-23T05:01:21.981" v="977" actId="208"/>
          <ac:picMkLst>
            <pc:docMk/>
            <pc:sldMk cId="1775226397" sldId="268"/>
            <ac:picMk id="6" creationId="{50971CDC-FF59-92D7-D86B-E2227CFA3330}"/>
          </ac:picMkLst>
        </pc:picChg>
        <pc:picChg chg="mod">
          <ac:chgData name="Mika Wohlfart" userId="b4732631e44e64b3" providerId="LiveId" clId="{C0B9638F-C19A-41D4-9A8E-FA69508939FB}" dt="2022-11-23T05:01:21.981" v="977" actId="208"/>
          <ac:picMkLst>
            <pc:docMk/>
            <pc:sldMk cId="1775226397" sldId="268"/>
            <ac:picMk id="8" creationId="{946B7FBB-CEC9-FDD9-615F-131C720F68FC}"/>
          </ac:picMkLst>
        </pc:picChg>
      </pc:sldChg>
      <pc:sldChg chg="delSp modSp add mod modTransition">
        <pc:chgData name="Mika Wohlfart" userId="b4732631e44e64b3" providerId="LiveId" clId="{C0B9638F-C19A-41D4-9A8E-FA69508939FB}" dt="2022-11-28T18:09:27.804" v="2511"/>
        <pc:sldMkLst>
          <pc:docMk/>
          <pc:sldMk cId="2481152372" sldId="269"/>
        </pc:sldMkLst>
        <pc:picChg chg="del">
          <ac:chgData name="Mika Wohlfart" userId="b4732631e44e64b3" providerId="LiveId" clId="{C0B9638F-C19A-41D4-9A8E-FA69508939FB}" dt="2022-11-28T18:09:27.804" v="2511"/>
          <ac:picMkLst>
            <pc:docMk/>
            <pc:sldMk cId="2481152372" sldId="269"/>
            <ac:picMk id="2" creationId="{902B6454-0687-37FA-AA59-8680B0D367FA}"/>
          </ac:picMkLst>
        </pc:picChg>
        <pc:picChg chg="mod">
          <ac:chgData name="Mika Wohlfart" userId="b4732631e44e64b3" providerId="LiveId" clId="{C0B9638F-C19A-41D4-9A8E-FA69508939FB}" dt="2022-11-23T05:00:30.151" v="974" actId="1076"/>
          <ac:picMkLst>
            <pc:docMk/>
            <pc:sldMk cId="2481152372" sldId="269"/>
            <ac:picMk id="3" creationId="{11123514-5E47-72B9-F6D7-EBB543DAE699}"/>
          </ac:picMkLst>
        </pc:picChg>
        <pc:picChg chg="mod">
          <ac:chgData name="Mika Wohlfart" userId="b4732631e44e64b3" providerId="LiveId" clId="{C0B9638F-C19A-41D4-9A8E-FA69508939FB}" dt="2022-11-23T05:00:06.501" v="968" actId="1076"/>
          <ac:picMkLst>
            <pc:docMk/>
            <pc:sldMk cId="2481152372" sldId="269"/>
            <ac:picMk id="4" creationId="{C5855A19-D399-795C-BADC-733767B41990}"/>
          </ac:picMkLst>
        </pc:picChg>
        <pc:picChg chg="mod">
          <ac:chgData name="Mika Wohlfart" userId="b4732631e44e64b3" providerId="LiveId" clId="{C0B9638F-C19A-41D4-9A8E-FA69508939FB}" dt="2022-11-23T05:01:25.153" v="978" actId="208"/>
          <ac:picMkLst>
            <pc:docMk/>
            <pc:sldMk cId="2481152372" sldId="269"/>
            <ac:picMk id="5" creationId="{1EE1211A-71A4-A0CD-34FD-F88CAA5F854A}"/>
          </ac:picMkLst>
        </pc:picChg>
        <pc:picChg chg="mod">
          <ac:chgData name="Mika Wohlfart" userId="b4732631e44e64b3" providerId="LiveId" clId="{C0B9638F-C19A-41D4-9A8E-FA69508939FB}" dt="2022-11-23T05:00:16.380" v="970" actId="1076"/>
          <ac:picMkLst>
            <pc:docMk/>
            <pc:sldMk cId="2481152372" sldId="269"/>
            <ac:picMk id="6" creationId="{50971CDC-FF59-92D7-D86B-E2227CFA3330}"/>
          </ac:picMkLst>
        </pc:picChg>
        <pc:picChg chg="mod">
          <ac:chgData name="Mika Wohlfart" userId="b4732631e44e64b3" providerId="LiveId" clId="{C0B9638F-C19A-41D4-9A8E-FA69508939FB}" dt="2022-11-23T05:00:23.042" v="972" actId="1076"/>
          <ac:picMkLst>
            <pc:docMk/>
            <pc:sldMk cId="2481152372" sldId="269"/>
            <ac:picMk id="8" creationId="{946B7FBB-CEC9-FDD9-615F-131C720F68FC}"/>
          </ac:picMkLst>
        </pc:picChg>
      </pc:sldChg>
      <pc:sldChg chg="new del">
        <pc:chgData name="Mika Wohlfart" userId="b4732631e44e64b3" providerId="LiveId" clId="{C0B9638F-C19A-41D4-9A8E-FA69508939FB}" dt="2022-11-23T04:59:21.736" v="961" actId="2696"/>
        <pc:sldMkLst>
          <pc:docMk/>
          <pc:sldMk cId="3558642813" sldId="269"/>
        </pc:sldMkLst>
      </pc:sldChg>
      <pc:sldChg chg="addSp delSp modSp new mod ord modTransition setBg">
        <pc:chgData name="Mika Wohlfart" userId="b4732631e44e64b3" providerId="LiveId" clId="{C0B9638F-C19A-41D4-9A8E-FA69508939FB}" dt="2022-11-27T12:52:03.602" v="1790"/>
        <pc:sldMkLst>
          <pc:docMk/>
          <pc:sldMk cId="3734635555" sldId="270"/>
        </pc:sldMkLst>
        <pc:spChg chg="add del mod">
          <ac:chgData name="Mika Wohlfart" userId="b4732631e44e64b3" providerId="LiveId" clId="{C0B9638F-C19A-41D4-9A8E-FA69508939FB}" dt="2022-11-23T05:22:49.824" v="1049" actId="20577"/>
          <ac:spMkLst>
            <pc:docMk/>
            <pc:sldMk cId="3734635555" sldId="270"/>
            <ac:spMk id="2" creationId="{929E14D5-A91C-FF49-9A4A-5D96B3F55457}"/>
          </ac:spMkLst>
        </pc:spChg>
        <pc:spChg chg="del">
          <ac:chgData name="Mika Wohlfart" userId="b4732631e44e64b3" providerId="LiveId" clId="{C0B9638F-C19A-41D4-9A8E-FA69508939FB}" dt="2022-11-23T05:20:00.694" v="983" actId="22"/>
          <ac:spMkLst>
            <pc:docMk/>
            <pc:sldMk cId="3734635555" sldId="270"/>
            <ac:spMk id="3" creationId="{2E2EA95B-EB76-EB28-C4A1-BC2021E26DE8}"/>
          </ac:spMkLst>
        </pc:spChg>
        <pc:spChg chg="add del">
          <ac:chgData name="Mika Wohlfart" userId="b4732631e44e64b3" providerId="LiveId" clId="{C0B9638F-C19A-41D4-9A8E-FA69508939FB}" dt="2022-11-23T05:21:56.406" v="1001" actId="26606"/>
          <ac:spMkLst>
            <pc:docMk/>
            <pc:sldMk cId="3734635555" sldId="270"/>
            <ac:spMk id="11" creationId="{799448F2-0E5B-42DA-B2D1-11A14E947BD4}"/>
          </ac:spMkLst>
        </pc:spChg>
        <pc:spChg chg="add del">
          <ac:chgData name="Mika Wohlfart" userId="b4732631e44e64b3" providerId="LiveId" clId="{C0B9638F-C19A-41D4-9A8E-FA69508939FB}" dt="2022-11-23T05:20:46.687" v="988" actId="26606"/>
          <ac:spMkLst>
            <pc:docMk/>
            <pc:sldMk cId="3734635555" sldId="270"/>
            <ac:spMk id="12" creationId="{823AC064-BC96-4F32-8AE1-B2FD38754823}"/>
          </ac:spMkLst>
        </pc:spChg>
        <pc:spChg chg="add del">
          <ac:chgData name="Mika Wohlfart" userId="b4732631e44e64b3" providerId="LiveId" clId="{C0B9638F-C19A-41D4-9A8E-FA69508939FB}" dt="2022-11-23T05:21:56.406" v="1001" actId="26606"/>
          <ac:spMkLst>
            <pc:docMk/>
            <pc:sldMk cId="3734635555" sldId="270"/>
            <ac:spMk id="13" creationId="{4E8A7552-20E1-4F34-ADAB-C1DB6634D47E}"/>
          </ac:spMkLst>
        </pc:spChg>
        <pc:picChg chg="add mod ord">
          <ac:chgData name="Mika Wohlfart" userId="b4732631e44e64b3" providerId="LiveId" clId="{C0B9638F-C19A-41D4-9A8E-FA69508939FB}" dt="2022-11-23T05:25:10.026" v="1081" actId="1076"/>
          <ac:picMkLst>
            <pc:docMk/>
            <pc:sldMk cId="3734635555" sldId="270"/>
            <ac:picMk id="5" creationId="{D9394AF6-9889-A0C6-3726-9C8E7C1C2297}"/>
          </ac:picMkLst>
        </pc:picChg>
        <pc:picChg chg="add mod ord">
          <ac:chgData name="Mika Wohlfart" userId="b4732631e44e64b3" providerId="LiveId" clId="{C0B9638F-C19A-41D4-9A8E-FA69508939FB}" dt="2022-11-23T05:25:20.295" v="1084" actId="1076"/>
          <ac:picMkLst>
            <pc:docMk/>
            <pc:sldMk cId="3734635555" sldId="270"/>
            <ac:picMk id="7" creationId="{BDD4A0CA-16D6-208E-6C40-6B52B79CEFE2}"/>
          </ac:picMkLst>
        </pc:picChg>
        <pc:picChg chg="add del mod">
          <ac:chgData name="Mika Wohlfart" userId="b4732631e44e64b3" providerId="LiveId" clId="{C0B9638F-C19A-41D4-9A8E-FA69508939FB}" dt="2022-11-23T05:22:55.900" v="1051" actId="21"/>
          <ac:picMkLst>
            <pc:docMk/>
            <pc:sldMk cId="3734635555" sldId="270"/>
            <ac:picMk id="9" creationId="{365945C0-F6DB-3E98-A0C2-E96FE25F96D1}"/>
          </ac:picMkLst>
        </pc:picChg>
        <pc:picChg chg="add mod">
          <ac:chgData name="Mika Wohlfart" userId="b4732631e44e64b3" providerId="LiveId" clId="{C0B9638F-C19A-41D4-9A8E-FA69508939FB}" dt="2022-11-23T05:24:37.418" v="1069" actId="1076"/>
          <ac:picMkLst>
            <pc:docMk/>
            <pc:sldMk cId="3734635555" sldId="270"/>
            <ac:picMk id="15" creationId="{6914880D-1CC4-1DED-053F-B49B26580621}"/>
          </ac:picMkLst>
        </pc:picChg>
        <pc:cxnChg chg="add del">
          <ac:chgData name="Mika Wohlfart" userId="b4732631e44e64b3" providerId="LiveId" clId="{C0B9638F-C19A-41D4-9A8E-FA69508939FB}" dt="2022-11-23T05:20:46.687" v="988" actId="26606"/>
          <ac:cxnSpMkLst>
            <pc:docMk/>
            <pc:sldMk cId="3734635555" sldId="270"/>
            <ac:cxnSpMk id="14" creationId="{7E7C77BC-7138-40B1-A15B-20F57A494629}"/>
          </ac:cxnSpMkLst>
        </pc:cxnChg>
        <pc:cxnChg chg="add del">
          <ac:chgData name="Mika Wohlfart" userId="b4732631e44e64b3" providerId="LiveId" clId="{C0B9638F-C19A-41D4-9A8E-FA69508939FB}" dt="2022-11-23T05:20:46.687" v="988" actId="26606"/>
          <ac:cxnSpMkLst>
            <pc:docMk/>
            <pc:sldMk cId="3734635555" sldId="270"/>
            <ac:cxnSpMk id="16" creationId="{DB146403-F3D6-484B-B2ED-97F9565D0370}"/>
          </ac:cxnSpMkLst>
        </pc:cxnChg>
      </pc:sldChg>
      <pc:sldChg chg="addSp delSp modSp add del mod ord">
        <pc:chgData name="Mika Wohlfart" userId="b4732631e44e64b3" providerId="LiveId" clId="{C0B9638F-C19A-41D4-9A8E-FA69508939FB}" dt="2022-11-27T12:52:13.211" v="1793" actId="2696"/>
        <pc:sldMkLst>
          <pc:docMk/>
          <pc:sldMk cId="3132725637" sldId="271"/>
        </pc:sldMkLst>
        <pc:spChg chg="add del mod">
          <ac:chgData name="Mika Wohlfart" userId="b4732631e44e64b3" providerId="LiveId" clId="{C0B9638F-C19A-41D4-9A8E-FA69508939FB}" dt="2022-11-23T05:23:10.907" v="1056" actId="478"/>
          <ac:spMkLst>
            <pc:docMk/>
            <pc:sldMk cId="3132725637" sldId="271"/>
            <ac:spMk id="4" creationId="{DACD5988-3C2B-478C-FA05-1EF67F42B954}"/>
          </ac:spMkLst>
        </pc:spChg>
        <pc:picChg chg="del">
          <ac:chgData name="Mika Wohlfart" userId="b4732631e44e64b3" providerId="LiveId" clId="{C0B9638F-C19A-41D4-9A8E-FA69508939FB}" dt="2022-11-23T05:23:02.597" v="1053" actId="478"/>
          <ac:picMkLst>
            <pc:docMk/>
            <pc:sldMk cId="3132725637" sldId="271"/>
            <ac:picMk id="5" creationId="{D9394AF6-9889-A0C6-3726-9C8E7C1C2297}"/>
          </ac:picMkLst>
        </pc:picChg>
        <pc:picChg chg="add mod">
          <ac:chgData name="Mika Wohlfart" userId="b4732631e44e64b3" providerId="LiveId" clId="{C0B9638F-C19A-41D4-9A8E-FA69508939FB}" dt="2022-11-23T05:23:17.774" v="1058" actId="14100"/>
          <ac:picMkLst>
            <pc:docMk/>
            <pc:sldMk cId="3132725637" sldId="271"/>
            <ac:picMk id="6" creationId="{48568266-773A-4118-4EC2-0562794EABBB}"/>
          </ac:picMkLst>
        </pc:picChg>
        <pc:picChg chg="del">
          <ac:chgData name="Mika Wohlfart" userId="b4732631e44e64b3" providerId="LiveId" clId="{C0B9638F-C19A-41D4-9A8E-FA69508939FB}" dt="2022-11-23T05:23:02.597" v="1053" actId="478"/>
          <ac:picMkLst>
            <pc:docMk/>
            <pc:sldMk cId="3132725637" sldId="271"/>
            <ac:picMk id="7" creationId="{BDD4A0CA-16D6-208E-6C40-6B52B79CEFE2}"/>
          </ac:picMkLst>
        </pc:picChg>
      </pc:sldChg>
      <pc:sldChg chg="addSp delSp modSp new mod addCm">
        <pc:chgData name="Mika Wohlfart" userId="b4732631e44e64b3" providerId="LiveId" clId="{C0B9638F-C19A-41D4-9A8E-FA69508939FB}" dt="2022-11-27T09:08:20.127" v="1650"/>
        <pc:sldMkLst>
          <pc:docMk/>
          <pc:sldMk cId="1652736270" sldId="272"/>
        </pc:sldMkLst>
        <pc:spChg chg="mod">
          <ac:chgData name="Mika Wohlfart" userId="b4732631e44e64b3" providerId="LiveId" clId="{C0B9638F-C19A-41D4-9A8E-FA69508939FB}" dt="2022-11-27T08:43:10.718" v="1102" actId="20577"/>
          <ac:spMkLst>
            <pc:docMk/>
            <pc:sldMk cId="1652736270" sldId="272"/>
            <ac:spMk id="2" creationId="{16037694-4A23-272D-37AF-39B52A0DBC0E}"/>
          </ac:spMkLst>
        </pc:spChg>
        <pc:spChg chg="del">
          <ac:chgData name="Mika Wohlfart" userId="b4732631e44e64b3" providerId="LiveId" clId="{C0B9638F-C19A-41D4-9A8E-FA69508939FB}" dt="2022-11-27T08:43:20.479" v="1103" actId="3680"/>
          <ac:spMkLst>
            <pc:docMk/>
            <pc:sldMk cId="1652736270" sldId="272"/>
            <ac:spMk id="3" creationId="{0537BE9D-76C6-2926-0B63-0127ADA8D681}"/>
          </ac:spMkLst>
        </pc:spChg>
        <pc:graphicFrameChg chg="add mod ord modGraphic">
          <ac:chgData name="Mika Wohlfart" userId="b4732631e44e64b3" providerId="LiveId" clId="{C0B9638F-C19A-41D4-9A8E-FA69508939FB}" dt="2022-11-27T09:07:25.220" v="1649" actId="20577"/>
          <ac:graphicFrameMkLst>
            <pc:docMk/>
            <pc:sldMk cId="1652736270" sldId="272"/>
            <ac:graphicFrameMk id="4" creationId="{FFB09350-3AE8-DEF5-C014-4121F5FF404E}"/>
          </ac:graphicFrameMkLst>
        </pc:graphicFrameChg>
      </pc:sldChg>
      <pc:sldChg chg="addSp delSp modSp new mod ord">
        <pc:chgData name="Mika Wohlfart" userId="b4732631e44e64b3" providerId="LiveId" clId="{C0B9638F-C19A-41D4-9A8E-FA69508939FB}" dt="2022-11-28T18:09:10.188" v="2510"/>
        <pc:sldMkLst>
          <pc:docMk/>
          <pc:sldMk cId="3441277947" sldId="273"/>
        </pc:sldMkLst>
        <pc:spChg chg="del">
          <ac:chgData name="Mika Wohlfart" userId="b4732631e44e64b3" providerId="LiveId" clId="{C0B9638F-C19A-41D4-9A8E-FA69508939FB}" dt="2022-11-27T12:51:13.174" v="1786" actId="22"/>
          <ac:spMkLst>
            <pc:docMk/>
            <pc:sldMk cId="3441277947" sldId="273"/>
            <ac:spMk id="3" creationId="{E02062AE-AE91-D700-BB5F-0EB54F34AC33}"/>
          </ac:spMkLst>
        </pc:spChg>
        <pc:picChg chg="add mod ord">
          <ac:chgData name="Mika Wohlfart" userId="b4732631e44e64b3" providerId="LiveId" clId="{C0B9638F-C19A-41D4-9A8E-FA69508939FB}" dt="2022-11-27T12:51:27.458" v="1788" actId="1076"/>
          <ac:picMkLst>
            <pc:docMk/>
            <pc:sldMk cId="3441277947" sldId="273"/>
            <ac:picMk id="5" creationId="{E4040BB8-112A-1D64-5CAA-EF011164C72A}"/>
          </ac:picMkLst>
        </pc:picChg>
      </pc:sldChg>
      <pc:sldChg chg="modSp new del mod ord">
        <pc:chgData name="Mika Wohlfart" userId="b4732631e44e64b3" providerId="LiveId" clId="{C0B9638F-C19A-41D4-9A8E-FA69508939FB}" dt="2022-11-27T09:32:25.012" v="1784" actId="2696"/>
        <pc:sldMkLst>
          <pc:docMk/>
          <pc:sldMk cId="4284748670" sldId="273"/>
        </pc:sldMkLst>
        <pc:spChg chg="mod">
          <ac:chgData name="Mika Wohlfart" userId="b4732631e44e64b3" providerId="LiveId" clId="{C0B9638F-C19A-41D4-9A8E-FA69508939FB}" dt="2022-11-27T09:32:20.418" v="1783" actId="20577"/>
          <ac:spMkLst>
            <pc:docMk/>
            <pc:sldMk cId="4284748670" sldId="273"/>
            <ac:spMk id="2" creationId="{8605D99B-2AA9-DE72-646C-BBD46EA5E3B8}"/>
          </ac:spMkLst>
        </pc:spChg>
      </pc:sldChg>
      <pc:sldChg chg="addSp delSp modSp mod">
        <pc:chgData name="Mika Wohlfart" userId="b4732631e44e64b3" providerId="LiveId" clId="{C0B9638F-C19A-41D4-9A8E-FA69508939FB}" dt="2022-11-28T17:57:55.391" v="2278"/>
        <pc:sldMkLst>
          <pc:docMk/>
          <pc:sldMk cId="2030501315" sldId="275"/>
        </pc:sldMkLst>
        <pc:spChg chg="add del mod">
          <ac:chgData name="Mika Wohlfart" userId="b4732631e44e64b3" providerId="LiveId" clId="{C0B9638F-C19A-41D4-9A8E-FA69508939FB}" dt="2022-11-28T17:57:51.588" v="2277" actId="21"/>
          <ac:spMkLst>
            <pc:docMk/>
            <pc:sldMk cId="2030501315" sldId="275"/>
            <ac:spMk id="4" creationId="{B4C81DE5-5B15-1FEE-EDA6-9A2CE14A7FA3}"/>
          </ac:spMkLst>
        </pc:spChg>
        <pc:picChg chg="del">
          <ac:chgData name="Mika Wohlfart" userId="b4732631e44e64b3" providerId="LiveId" clId="{C0B9638F-C19A-41D4-9A8E-FA69508939FB}" dt="2022-11-28T17:57:55.391" v="2278"/>
          <ac:picMkLst>
            <pc:docMk/>
            <pc:sldMk cId="2030501315" sldId="275"/>
            <ac:picMk id="5" creationId="{D0EEBBD5-0A61-52CC-513D-3017D8606BF7}"/>
          </ac:picMkLst>
        </pc:picChg>
      </pc:sldChg>
      <pc:sldChg chg="addSp delSp modSp mod">
        <pc:chgData name="Mika Wohlfart" userId="b4732631e44e64b3" providerId="LiveId" clId="{C0B9638F-C19A-41D4-9A8E-FA69508939FB}" dt="2022-11-28T18:00:32.318" v="2333"/>
        <pc:sldMkLst>
          <pc:docMk/>
          <pc:sldMk cId="4171981107" sldId="276"/>
        </pc:sldMkLst>
        <pc:spChg chg="mod">
          <ac:chgData name="Mika Wohlfart" userId="b4732631e44e64b3" providerId="LiveId" clId="{C0B9638F-C19A-41D4-9A8E-FA69508939FB}" dt="2022-11-28T17:50:09.722" v="2272" actId="20577"/>
          <ac:spMkLst>
            <pc:docMk/>
            <pc:sldMk cId="4171981107" sldId="276"/>
            <ac:spMk id="3" creationId="{8775E455-7640-97DD-510F-3CE6AEBE2B16}"/>
          </ac:spMkLst>
        </pc:spChg>
        <pc:spChg chg="add del mod">
          <ac:chgData name="Mika Wohlfart" userId="b4732631e44e64b3" providerId="LiveId" clId="{C0B9638F-C19A-41D4-9A8E-FA69508939FB}" dt="2022-11-28T17:46:38.178" v="2177"/>
          <ac:spMkLst>
            <pc:docMk/>
            <pc:sldMk cId="4171981107" sldId="276"/>
            <ac:spMk id="5" creationId="{B996EE4A-54CE-EC65-D515-76F59F255075}"/>
          </ac:spMkLst>
        </pc:spChg>
        <pc:graphicFrameChg chg="add mod modGraphic">
          <ac:chgData name="Mika Wohlfart" userId="b4732631e44e64b3" providerId="LiveId" clId="{C0B9638F-C19A-41D4-9A8E-FA69508939FB}" dt="2022-11-28T17:54:25.190" v="2274" actId="120"/>
          <ac:graphicFrameMkLst>
            <pc:docMk/>
            <pc:sldMk cId="4171981107" sldId="276"/>
            <ac:graphicFrameMk id="6" creationId="{204F8299-5E31-2768-00AC-B61FD90B2572}"/>
          </ac:graphicFrameMkLst>
        </pc:graphicFrameChg>
        <pc:graphicFrameChg chg="add mod modGraphic">
          <ac:chgData name="Mika Wohlfart" userId="b4732631e44e64b3" providerId="LiveId" clId="{C0B9638F-C19A-41D4-9A8E-FA69508939FB}" dt="2022-11-28T18:00:32.318" v="2333"/>
          <ac:graphicFrameMkLst>
            <pc:docMk/>
            <pc:sldMk cId="4171981107" sldId="276"/>
            <ac:graphicFrameMk id="7" creationId="{7D1C4853-B249-8D9C-E331-C153B7E708D7}"/>
          </ac:graphicFrameMkLst>
        </pc:graphicFrameChg>
        <pc:graphicFrameChg chg="add mod modGraphic">
          <ac:chgData name="Mika Wohlfart" userId="b4732631e44e64b3" providerId="LiveId" clId="{C0B9638F-C19A-41D4-9A8E-FA69508939FB}" dt="2022-11-28T18:00:27.571" v="2332" actId="2165"/>
          <ac:graphicFrameMkLst>
            <pc:docMk/>
            <pc:sldMk cId="4171981107" sldId="276"/>
            <ac:graphicFrameMk id="8" creationId="{E66099DF-13CA-247D-60C5-6DC1F38EA979}"/>
          </ac:graphicFrameMkLst>
        </pc:graphicFrameChg>
      </pc:sldChg>
      <pc:sldChg chg="delSp modSp new mod">
        <pc:chgData name="Mika Wohlfart" userId="b4732631e44e64b3" providerId="LiveId" clId="{C0B9638F-C19A-41D4-9A8E-FA69508939FB}" dt="2022-11-28T16:43:21.452" v="1802" actId="313"/>
        <pc:sldMkLst>
          <pc:docMk/>
          <pc:sldMk cId="4270387703" sldId="279"/>
        </pc:sldMkLst>
        <pc:spChg chg="mod">
          <ac:chgData name="Mika Wohlfart" userId="b4732631e44e64b3" providerId="LiveId" clId="{C0B9638F-C19A-41D4-9A8E-FA69508939FB}" dt="2022-11-28T16:43:21.452" v="1802" actId="313"/>
          <ac:spMkLst>
            <pc:docMk/>
            <pc:sldMk cId="4270387703" sldId="279"/>
            <ac:spMk id="2" creationId="{72B3A248-2FBD-0E40-6319-0ABBAF80D397}"/>
          </ac:spMkLst>
        </pc:spChg>
        <pc:spChg chg="del">
          <ac:chgData name="Mika Wohlfart" userId="b4732631e44e64b3" providerId="LiveId" clId="{C0B9638F-C19A-41D4-9A8E-FA69508939FB}" dt="2022-11-28T16:43:14.154" v="1800" actId="478"/>
          <ac:spMkLst>
            <pc:docMk/>
            <pc:sldMk cId="4270387703" sldId="279"/>
            <ac:spMk id="3" creationId="{C92905FD-D2A8-524E-9FC5-F678A0EC312D}"/>
          </ac:spMkLst>
        </pc:spChg>
      </pc:sldChg>
      <pc:sldChg chg="modSp new mod">
        <pc:chgData name="Mika Wohlfart" userId="b4732631e44e64b3" providerId="LiveId" clId="{C0B9638F-C19A-41D4-9A8E-FA69508939FB}" dt="2022-11-28T17:36:18.094" v="1936"/>
        <pc:sldMkLst>
          <pc:docMk/>
          <pc:sldMk cId="2103105973" sldId="280"/>
        </pc:sldMkLst>
        <pc:spChg chg="mod">
          <ac:chgData name="Mika Wohlfart" userId="b4732631e44e64b3" providerId="LiveId" clId="{C0B9638F-C19A-41D4-9A8E-FA69508939FB}" dt="2022-11-28T17:33:54.130" v="1814" actId="20577"/>
          <ac:spMkLst>
            <pc:docMk/>
            <pc:sldMk cId="2103105973" sldId="280"/>
            <ac:spMk id="2" creationId="{1782BA23-3675-C6DA-5945-3473743096B9}"/>
          </ac:spMkLst>
        </pc:spChg>
        <pc:spChg chg="mod">
          <ac:chgData name="Mika Wohlfart" userId="b4732631e44e64b3" providerId="LiveId" clId="{C0B9638F-C19A-41D4-9A8E-FA69508939FB}" dt="2022-11-28T17:36:18.094" v="1936"/>
          <ac:spMkLst>
            <pc:docMk/>
            <pc:sldMk cId="2103105973" sldId="280"/>
            <ac:spMk id="3" creationId="{34CC7B65-78B8-04F1-0C33-E3FC6B411792}"/>
          </ac:spMkLst>
        </pc:spChg>
      </pc:sldChg>
      <pc:sldChg chg="addSp delSp modSp new mod">
        <pc:chgData name="Mika Wohlfart" userId="b4732631e44e64b3" providerId="LiveId" clId="{C0B9638F-C19A-41D4-9A8E-FA69508939FB}" dt="2022-11-28T17:41:49.092" v="2116" actId="20577"/>
        <pc:sldMkLst>
          <pc:docMk/>
          <pc:sldMk cId="787478901" sldId="281"/>
        </pc:sldMkLst>
        <pc:spChg chg="mod">
          <ac:chgData name="Mika Wohlfart" userId="b4732631e44e64b3" providerId="LiveId" clId="{C0B9638F-C19A-41D4-9A8E-FA69508939FB}" dt="2022-11-28T17:36:59.017" v="1945"/>
          <ac:spMkLst>
            <pc:docMk/>
            <pc:sldMk cId="787478901" sldId="281"/>
            <ac:spMk id="2" creationId="{3EDE0518-00A2-86D6-DA1A-4010E547C9B4}"/>
          </ac:spMkLst>
        </pc:spChg>
        <pc:spChg chg="mod">
          <ac:chgData name="Mika Wohlfart" userId="b4732631e44e64b3" providerId="LiveId" clId="{C0B9638F-C19A-41D4-9A8E-FA69508939FB}" dt="2022-11-28T17:41:49.092" v="2116" actId="20577"/>
          <ac:spMkLst>
            <pc:docMk/>
            <pc:sldMk cId="787478901" sldId="281"/>
            <ac:spMk id="3" creationId="{F5C8DBC6-7472-86BE-3CF4-57F8DBF3793D}"/>
          </ac:spMkLst>
        </pc:spChg>
        <pc:spChg chg="add del">
          <ac:chgData name="Mika Wohlfart" userId="b4732631e44e64b3" providerId="LiveId" clId="{C0B9638F-C19A-41D4-9A8E-FA69508939FB}" dt="2022-11-28T17:36:56.910" v="1944" actId="22"/>
          <ac:spMkLst>
            <pc:docMk/>
            <pc:sldMk cId="787478901" sldId="281"/>
            <ac:spMk id="5" creationId="{C3E54FC3-FD4F-C840-C69A-9624525E69E5}"/>
          </ac:spMkLst>
        </pc:spChg>
      </pc:sldChg>
      <pc:sldChg chg="addSp delSp modSp new mod ord">
        <pc:chgData name="Mika Wohlfart" userId="b4732631e44e64b3" providerId="LiveId" clId="{C0B9638F-C19A-41D4-9A8E-FA69508939FB}" dt="2022-11-29T17:25:59.640" v="2598"/>
        <pc:sldMkLst>
          <pc:docMk/>
          <pc:sldMk cId="1060204136" sldId="282"/>
        </pc:sldMkLst>
        <pc:spChg chg="del">
          <ac:chgData name="Mika Wohlfart" userId="b4732631e44e64b3" providerId="LiveId" clId="{C0B9638F-C19A-41D4-9A8E-FA69508939FB}" dt="2022-11-28T17:57:59.017" v="2280"/>
          <ac:spMkLst>
            <pc:docMk/>
            <pc:sldMk cId="1060204136" sldId="282"/>
            <ac:spMk id="3" creationId="{FEF2C923-943B-C1E5-EE19-9C2832582F44}"/>
          </ac:spMkLst>
        </pc:spChg>
        <pc:spChg chg="add del mod">
          <ac:chgData name="Mika Wohlfart" userId="b4732631e44e64b3" providerId="LiveId" clId="{C0B9638F-C19A-41D4-9A8E-FA69508939FB}" dt="2022-11-28T17:58:18.433" v="2285" actId="478"/>
          <ac:spMkLst>
            <pc:docMk/>
            <pc:sldMk cId="1060204136" sldId="282"/>
            <ac:spMk id="4" creationId="{490923C6-CA5B-7D28-AE03-5561D365727D}"/>
          </ac:spMkLst>
        </pc:spChg>
        <pc:spChg chg="add mod">
          <ac:chgData name="Mika Wohlfart" userId="b4732631e44e64b3" providerId="LiveId" clId="{C0B9638F-C19A-41D4-9A8E-FA69508939FB}" dt="2022-11-28T18:03:38.816" v="2434" actId="13822"/>
          <ac:spMkLst>
            <pc:docMk/>
            <pc:sldMk cId="1060204136" sldId="282"/>
            <ac:spMk id="5" creationId="{7BA1D557-6490-853C-4FEA-73FF7C2B9CCD}"/>
          </ac:spMkLst>
        </pc:spChg>
        <pc:spChg chg="add mod">
          <ac:chgData name="Mika Wohlfart" userId="b4732631e44e64b3" providerId="LiveId" clId="{C0B9638F-C19A-41D4-9A8E-FA69508939FB}" dt="2022-11-28T18:03:38.816" v="2434" actId="13822"/>
          <ac:spMkLst>
            <pc:docMk/>
            <pc:sldMk cId="1060204136" sldId="282"/>
            <ac:spMk id="6" creationId="{CB6D85F6-37D7-02D8-D977-8B486C9CE818}"/>
          </ac:spMkLst>
        </pc:spChg>
        <pc:spChg chg="add mod">
          <ac:chgData name="Mika Wohlfart" userId="b4732631e44e64b3" providerId="LiveId" clId="{C0B9638F-C19A-41D4-9A8E-FA69508939FB}" dt="2022-11-28T18:03:38.816" v="2434" actId="13822"/>
          <ac:spMkLst>
            <pc:docMk/>
            <pc:sldMk cId="1060204136" sldId="282"/>
            <ac:spMk id="7" creationId="{A8447ADE-1909-B2D1-BA61-948F4A9328FF}"/>
          </ac:spMkLst>
        </pc:spChg>
        <pc:spChg chg="add mod">
          <ac:chgData name="Mika Wohlfart" userId="b4732631e44e64b3" providerId="LiveId" clId="{C0B9638F-C19A-41D4-9A8E-FA69508939FB}" dt="2022-11-28T17:59:40.918" v="2316" actId="1076"/>
          <ac:spMkLst>
            <pc:docMk/>
            <pc:sldMk cId="1060204136" sldId="282"/>
            <ac:spMk id="8" creationId="{36940B29-1B76-5201-96E1-531143873008}"/>
          </ac:spMkLst>
        </pc:spChg>
        <pc:spChg chg="add mod">
          <ac:chgData name="Mika Wohlfart" userId="b4732631e44e64b3" providerId="LiveId" clId="{C0B9638F-C19A-41D4-9A8E-FA69508939FB}" dt="2022-11-28T18:00:09.379" v="2329" actId="20577"/>
          <ac:spMkLst>
            <pc:docMk/>
            <pc:sldMk cId="1060204136" sldId="282"/>
            <ac:spMk id="11" creationId="{6A2D1042-6A07-AC4E-0B83-314174F1E037}"/>
          </ac:spMkLst>
        </pc:spChg>
        <pc:spChg chg="add mod">
          <ac:chgData name="Mika Wohlfart" userId="b4732631e44e64b3" providerId="LiveId" clId="{C0B9638F-C19A-41D4-9A8E-FA69508939FB}" dt="2022-11-28T18:00:11.927" v="2330"/>
          <ac:spMkLst>
            <pc:docMk/>
            <pc:sldMk cId="1060204136" sldId="282"/>
            <ac:spMk id="12" creationId="{39A61322-CE23-5255-C384-F52286CC4883}"/>
          </ac:spMkLst>
        </pc:spChg>
        <pc:spChg chg="add del">
          <ac:chgData name="Mika Wohlfart" userId="b4732631e44e64b3" providerId="LiveId" clId="{C0B9638F-C19A-41D4-9A8E-FA69508939FB}" dt="2022-11-28T18:05:54.149" v="2481" actId="11529"/>
          <ac:spMkLst>
            <pc:docMk/>
            <pc:sldMk cId="1060204136" sldId="282"/>
            <ac:spMk id="16" creationId="{C4F61DE3-C0C7-6D4C-A895-7A693791FF3B}"/>
          </ac:spMkLst>
        </pc:spChg>
        <pc:spChg chg="add mod">
          <ac:chgData name="Mika Wohlfart" userId="b4732631e44e64b3" providerId="LiveId" clId="{C0B9638F-C19A-41D4-9A8E-FA69508939FB}" dt="2022-11-28T18:07:30.068" v="2503" actId="208"/>
          <ac:spMkLst>
            <pc:docMk/>
            <pc:sldMk cId="1060204136" sldId="282"/>
            <ac:spMk id="17" creationId="{FBB8A4B6-D3E3-414F-ED94-9A48B5C8F1B2}"/>
          </ac:spMkLst>
        </pc:spChg>
        <pc:spChg chg="add mod">
          <ac:chgData name="Mika Wohlfart" userId="b4732631e44e64b3" providerId="LiveId" clId="{C0B9638F-C19A-41D4-9A8E-FA69508939FB}" dt="2022-11-28T18:07:36.976" v="2506" actId="208"/>
          <ac:spMkLst>
            <pc:docMk/>
            <pc:sldMk cId="1060204136" sldId="282"/>
            <ac:spMk id="18" creationId="{A06E8F06-4DD0-990A-8CC7-7E9EFF3B0DE0}"/>
          </ac:spMkLst>
        </pc:spChg>
        <pc:cxnChg chg="add del mod">
          <ac:chgData name="Mika Wohlfart" userId="b4732631e44e64b3" providerId="LiveId" clId="{C0B9638F-C19A-41D4-9A8E-FA69508939FB}" dt="2022-11-28T18:05:37.348" v="2479" actId="478"/>
          <ac:cxnSpMkLst>
            <pc:docMk/>
            <pc:sldMk cId="1060204136" sldId="282"/>
            <ac:cxnSpMk id="14" creationId="{C336DFA0-4625-FFF8-1D59-CBBD091528E4}"/>
          </ac:cxnSpMkLst>
        </pc:cxnChg>
      </pc:sldChg>
      <pc:sldChg chg="addSp delSp modSp new del mod">
        <pc:chgData name="Mika Wohlfart" userId="b4732631e44e64b3" providerId="LiveId" clId="{C0B9638F-C19A-41D4-9A8E-FA69508939FB}" dt="2022-11-28T18:13:59.162" v="2596" actId="2696"/>
        <pc:sldMkLst>
          <pc:docMk/>
          <pc:sldMk cId="621219262" sldId="283"/>
        </pc:sldMkLst>
        <pc:spChg chg="del">
          <ac:chgData name="Mika Wohlfart" userId="b4732631e44e64b3" providerId="LiveId" clId="{C0B9638F-C19A-41D4-9A8E-FA69508939FB}" dt="2022-11-28T18:12:02.792" v="2552" actId="478"/>
          <ac:spMkLst>
            <pc:docMk/>
            <pc:sldMk cId="621219262" sldId="283"/>
            <ac:spMk id="2" creationId="{D351FC02-EF55-90FB-8EF6-DAD0302A4873}"/>
          </ac:spMkLst>
        </pc:spChg>
        <pc:spChg chg="add del">
          <ac:chgData name="Mika Wohlfart" userId="b4732631e44e64b3" providerId="LiveId" clId="{C0B9638F-C19A-41D4-9A8E-FA69508939FB}" dt="2022-11-28T18:09:50.421" v="2516" actId="478"/>
          <ac:spMkLst>
            <pc:docMk/>
            <pc:sldMk cId="621219262" sldId="283"/>
            <ac:spMk id="3" creationId="{17E0FE3E-9F00-345E-07B7-B0EE2C3B98CF}"/>
          </ac:spMkLst>
        </pc:spChg>
        <pc:spChg chg="add del mod">
          <ac:chgData name="Mika Wohlfart" userId="b4732631e44e64b3" providerId="LiveId" clId="{C0B9638F-C19A-41D4-9A8E-FA69508939FB}" dt="2022-11-28T18:09:45.238" v="2514"/>
          <ac:spMkLst>
            <pc:docMk/>
            <pc:sldMk cId="621219262" sldId="283"/>
            <ac:spMk id="4" creationId="{85EE9085-E948-4832-4557-B08D6F5B9BB1}"/>
          </ac:spMkLst>
        </pc:spChg>
        <pc:spChg chg="add del mod">
          <ac:chgData name="Mika Wohlfart" userId="b4732631e44e64b3" providerId="LiveId" clId="{C0B9638F-C19A-41D4-9A8E-FA69508939FB}" dt="2022-11-28T18:13:49.419" v="2595" actId="478"/>
          <ac:spMkLst>
            <pc:docMk/>
            <pc:sldMk cId="621219262" sldId="283"/>
            <ac:spMk id="5" creationId="{40774F0C-BD6C-87DA-4DEE-ED6E02D9CDA2}"/>
          </ac:spMkLst>
        </pc:spChg>
        <pc:spChg chg="add del mod">
          <ac:chgData name="Mika Wohlfart" userId="b4732631e44e64b3" providerId="LiveId" clId="{C0B9638F-C19A-41D4-9A8E-FA69508939FB}" dt="2022-11-28T18:13:49.419" v="2595" actId="478"/>
          <ac:spMkLst>
            <pc:docMk/>
            <pc:sldMk cId="621219262" sldId="283"/>
            <ac:spMk id="6" creationId="{5D362E93-C0CE-3058-4733-84F3198F77C0}"/>
          </ac:spMkLst>
        </pc:spChg>
        <pc:spChg chg="add del mod">
          <ac:chgData name="Mika Wohlfart" userId="b4732631e44e64b3" providerId="LiveId" clId="{C0B9638F-C19A-41D4-9A8E-FA69508939FB}" dt="2022-11-28T18:13:49.419" v="2595" actId="478"/>
          <ac:spMkLst>
            <pc:docMk/>
            <pc:sldMk cId="621219262" sldId="283"/>
            <ac:spMk id="7" creationId="{9638E1B6-89AB-B913-6EA3-1976BA7AA29E}"/>
          </ac:spMkLst>
        </pc:spChg>
        <pc:spChg chg="add del mod">
          <ac:chgData name="Mika Wohlfart" userId="b4732631e44e64b3" providerId="LiveId" clId="{C0B9638F-C19A-41D4-9A8E-FA69508939FB}" dt="2022-11-28T18:13:49.419" v="2595" actId="478"/>
          <ac:spMkLst>
            <pc:docMk/>
            <pc:sldMk cId="621219262" sldId="283"/>
            <ac:spMk id="8" creationId="{00AC0CEC-EF2A-DF04-A140-2FF24F10250C}"/>
          </ac:spMkLst>
        </pc:spChg>
      </pc:sldChg>
      <pc:sldMasterChg chg="modSldLayout">
        <pc:chgData name="Mika Wohlfart" userId="b4732631e44e64b3" providerId="LiveId" clId="{C0B9638F-C19A-41D4-9A8E-FA69508939FB}" dt="2022-11-23T04:26:11.744" v="404" actId="2711"/>
        <pc:sldMasterMkLst>
          <pc:docMk/>
          <pc:sldMasterMk cId="2356597644" sldId="2147483648"/>
        </pc:sldMasterMkLst>
        <pc:sldLayoutChg chg="addSp delSp modSp mod">
          <pc:chgData name="Mika Wohlfart" userId="b4732631e44e64b3" providerId="LiveId" clId="{C0B9638F-C19A-41D4-9A8E-FA69508939FB}" dt="2022-11-23T04:26:11.744" v="404" actId="2711"/>
          <pc:sldLayoutMkLst>
            <pc:docMk/>
            <pc:sldMasterMk cId="2356597644" sldId="2147483648"/>
            <pc:sldLayoutMk cId="2635529192" sldId="2147483649"/>
          </pc:sldLayoutMkLst>
          <pc:spChg chg="mod">
            <ac:chgData name="Mika Wohlfart" userId="b4732631e44e64b3" providerId="LiveId" clId="{C0B9638F-C19A-41D4-9A8E-FA69508939FB}" dt="2022-11-23T04:26:11.744" v="404" actId="2711"/>
            <ac:spMkLst>
              <pc:docMk/>
              <pc:sldMasterMk cId="2356597644" sldId="2147483648"/>
              <pc:sldLayoutMk cId="2635529192" sldId="2147483649"/>
              <ac:spMk id="2" creationId="{964D3FB7-BFAC-E612-530B-D90B6FC9C079}"/>
            </ac:spMkLst>
          </pc:spChg>
          <pc:spChg chg="mod">
            <ac:chgData name="Mika Wohlfart" userId="b4732631e44e64b3" providerId="LiveId" clId="{C0B9638F-C19A-41D4-9A8E-FA69508939FB}" dt="2022-11-23T04:26:08.332" v="403" actId="2711"/>
            <ac:spMkLst>
              <pc:docMk/>
              <pc:sldMasterMk cId="2356597644" sldId="2147483648"/>
              <pc:sldLayoutMk cId="2635529192" sldId="2147483649"/>
              <ac:spMk id="3" creationId="{12AA1B58-766B-9A92-2C4E-0CCA6F54DF26}"/>
            </ac:spMkLst>
          </pc:spChg>
          <pc:spChg chg="add mod ord">
            <ac:chgData name="Mika Wohlfart" userId="b4732631e44e64b3" providerId="LiveId" clId="{C0B9638F-C19A-41D4-9A8E-FA69508939FB}" dt="2022-11-19T19:48:51.430" v="330" actId="14100"/>
            <ac:spMkLst>
              <pc:docMk/>
              <pc:sldMasterMk cId="2356597644" sldId="2147483648"/>
              <pc:sldLayoutMk cId="2635529192" sldId="2147483649"/>
              <ac:spMk id="8" creationId="{19F01DEE-CE2E-7F08-B1E8-D1FC40D3AE26}"/>
            </ac:spMkLst>
          </pc:spChg>
          <pc:picChg chg="add del mod">
            <ac:chgData name="Mika Wohlfart" userId="b4732631e44e64b3" providerId="LiveId" clId="{C0B9638F-C19A-41D4-9A8E-FA69508939FB}" dt="2022-11-19T19:48:44.302" v="328" actId="478"/>
            <ac:picMkLst>
              <pc:docMk/>
              <pc:sldMasterMk cId="2356597644" sldId="2147483648"/>
              <pc:sldLayoutMk cId="2635529192" sldId="2147483649"/>
              <ac:picMk id="7" creationId="{4F678085-AA71-1F03-B395-56CFE0662D97}"/>
            </ac:picMkLst>
          </pc:picChg>
        </pc:sldLayoutChg>
        <pc:sldLayoutChg chg="addSp delSp modSp mod setBg">
          <pc:chgData name="Mika Wohlfart" userId="b4732631e44e64b3" providerId="LiveId" clId="{C0B9638F-C19A-41D4-9A8E-FA69508939FB}" dt="2022-11-19T19:56:05.857" v="385" actId="14100"/>
          <pc:sldLayoutMkLst>
            <pc:docMk/>
            <pc:sldMasterMk cId="2356597644" sldId="2147483648"/>
            <pc:sldLayoutMk cId="1405084477" sldId="2147483650"/>
          </pc:sldLayoutMkLst>
          <pc:spChg chg="mod">
            <ac:chgData name="Mika Wohlfart" userId="b4732631e44e64b3" providerId="LiveId" clId="{C0B9638F-C19A-41D4-9A8E-FA69508939FB}" dt="2022-11-19T19:47:45.692" v="308" actId="207"/>
            <ac:spMkLst>
              <pc:docMk/>
              <pc:sldMasterMk cId="2356597644" sldId="2147483648"/>
              <pc:sldLayoutMk cId="1405084477" sldId="2147483650"/>
              <ac:spMk id="2" creationId="{6BC2818A-7879-C283-3C4F-3C5DEF36A5B4}"/>
            </ac:spMkLst>
          </pc:spChg>
          <pc:spChg chg="mod ord">
            <ac:chgData name="Mika Wohlfart" userId="b4732631e44e64b3" providerId="LiveId" clId="{C0B9638F-C19A-41D4-9A8E-FA69508939FB}" dt="2022-11-19T19:50:20.144" v="354" actId="166"/>
            <ac:spMkLst>
              <pc:docMk/>
              <pc:sldMasterMk cId="2356597644" sldId="2147483648"/>
              <pc:sldLayoutMk cId="1405084477" sldId="2147483650"/>
              <ac:spMk id="3" creationId="{101EA053-5230-AA8B-425B-F8436FFFAC51}"/>
            </ac:spMkLst>
          </pc:spChg>
          <pc:spChg chg="add del">
            <ac:chgData name="Mika Wohlfart" userId="b4732631e44e64b3" providerId="LiveId" clId="{C0B9638F-C19A-41D4-9A8E-FA69508939FB}" dt="2022-11-19T19:36:54.293" v="238" actId="22"/>
            <ac:spMkLst>
              <pc:docMk/>
              <pc:sldMasterMk cId="2356597644" sldId="2147483648"/>
              <pc:sldLayoutMk cId="1405084477" sldId="2147483650"/>
              <ac:spMk id="8" creationId="{A22660B8-AD28-A5F5-168A-4858F2066C71}"/>
            </ac:spMkLst>
          </pc:spChg>
          <pc:spChg chg="add del">
            <ac:chgData name="Mika Wohlfart" userId="b4732631e44e64b3" providerId="LiveId" clId="{C0B9638F-C19A-41D4-9A8E-FA69508939FB}" dt="2022-11-19T19:36:57.419" v="240" actId="22"/>
            <ac:spMkLst>
              <pc:docMk/>
              <pc:sldMasterMk cId="2356597644" sldId="2147483648"/>
              <pc:sldLayoutMk cId="1405084477" sldId="2147483650"/>
              <ac:spMk id="10" creationId="{1B05DB86-FA21-4829-FA36-98F79EB2CAAD}"/>
            </ac:spMkLst>
          </pc:spChg>
          <pc:spChg chg="add del mod ord">
            <ac:chgData name="Mika Wohlfart" userId="b4732631e44e64b3" providerId="LiveId" clId="{C0B9638F-C19A-41D4-9A8E-FA69508939FB}" dt="2022-11-19T19:50:16.995" v="353" actId="478"/>
            <ac:spMkLst>
              <pc:docMk/>
              <pc:sldMasterMk cId="2356597644" sldId="2147483648"/>
              <pc:sldLayoutMk cId="1405084477" sldId="2147483650"/>
              <ac:spMk id="13" creationId="{734E92E2-607B-0AC7-93FE-5BF486F6A297}"/>
            </ac:spMkLst>
          </pc:spChg>
          <pc:spChg chg="add del mod ord">
            <ac:chgData name="Mika Wohlfart" userId="b4732631e44e64b3" providerId="LiveId" clId="{C0B9638F-C19A-41D4-9A8E-FA69508939FB}" dt="2022-11-19T19:49:12.337" v="335"/>
            <ac:spMkLst>
              <pc:docMk/>
              <pc:sldMasterMk cId="2356597644" sldId="2147483648"/>
              <pc:sldLayoutMk cId="1405084477" sldId="2147483650"/>
              <ac:spMk id="14" creationId="{E33F3AFF-DBE2-98B6-06A5-A7DE3A57B1C8}"/>
            </ac:spMkLst>
          </pc:spChg>
          <pc:spChg chg="add del mod ord">
            <ac:chgData name="Mika Wohlfart" userId="b4732631e44e64b3" providerId="LiveId" clId="{C0B9638F-C19A-41D4-9A8E-FA69508939FB}" dt="2022-11-19T19:53:32.697" v="378" actId="167"/>
            <ac:spMkLst>
              <pc:docMk/>
              <pc:sldMasterMk cId="2356597644" sldId="2147483648"/>
              <pc:sldLayoutMk cId="1405084477" sldId="2147483650"/>
              <ac:spMk id="15" creationId="{7C91BC35-0F5B-EC17-F0C1-91054B6C722E}"/>
            </ac:spMkLst>
          </pc:spChg>
          <pc:spChg chg="add del">
            <ac:chgData name="Mika Wohlfart" userId="b4732631e44e64b3" providerId="LiveId" clId="{C0B9638F-C19A-41D4-9A8E-FA69508939FB}" dt="2022-11-19T19:51:30.008" v="366" actId="11529"/>
            <ac:spMkLst>
              <pc:docMk/>
              <pc:sldMasterMk cId="2356597644" sldId="2147483648"/>
              <pc:sldLayoutMk cId="1405084477" sldId="2147483650"/>
              <ac:spMk id="17" creationId="{ACEB186F-730E-883C-25C4-B6FD0139BDD0}"/>
            </ac:spMkLst>
          </pc:spChg>
          <pc:spChg chg="add del mod">
            <ac:chgData name="Mika Wohlfart" userId="b4732631e44e64b3" providerId="LiveId" clId="{C0B9638F-C19A-41D4-9A8E-FA69508939FB}" dt="2022-11-19T19:52:45.841" v="375" actId="478"/>
            <ac:spMkLst>
              <pc:docMk/>
              <pc:sldMasterMk cId="2356597644" sldId="2147483648"/>
              <pc:sldLayoutMk cId="1405084477" sldId="2147483650"/>
              <ac:spMk id="18" creationId="{A08D54F2-E958-8AD8-D2BE-ABF44741C3B7}"/>
            </ac:spMkLst>
          </pc:spChg>
          <pc:spChg chg="add del">
            <ac:chgData name="Mika Wohlfart" userId="b4732631e44e64b3" providerId="LiveId" clId="{C0B9638F-C19A-41D4-9A8E-FA69508939FB}" dt="2022-11-19T19:52:43.070" v="374" actId="478"/>
            <ac:spMkLst>
              <pc:docMk/>
              <pc:sldMasterMk cId="2356597644" sldId="2147483648"/>
              <pc:sldLayoutMk cId="1405084477" sldId="2147483650"/>
              <ac:spMk id="19" creationId="{92409761-A2B9-B097-777A-EC05784A3C4C}"/>
            </ac:spMkLst>
          </pc:spChg>
          <pc:spChg chg="add mod">
            <ac:chgData name="Mika Wohlfart" userId="b4732631e44e64b3" providerId="LiveId" clId="{C0B9638F-C19A-41D4-9A8E-FA69508939FB}" dt="2022-11-19T19:55:43.223" v="382" actId="1582"/>
            <ac:spMkLst>
              <pc:docMk/>
              <pc:sldMasterMk cId="2356597644" sldId="2147483648"/>
              <pc:sldLayoutMk cId="1405084477" sldId="2147483650"/>
              <ac:spMk id="20" creationId="{0038B577-2421-DF82-9B92-6519B7C15B72}"/>
            </ac:spMkLst>
          </pc:spChg>
          <pc:spChg chg="add mod">
            <ac:chgData name="Mika Wohlfart" userId="b4732631e44e64b3" providerId="LiveId" clId="{C0B9638F-C19A-41D4-9A8E-FA69508939FB}" dt="2022-11-19T19:56:05.857" v="385" actId="14100"/>
            <ac:spMkLst>
              <pc:docMk/>
              <pc:sldMasterMk cId="2356597644" sldId="2147483648"/>
              <pc:sldLayoutMk cId="1405084477" sldId="2147483650"/>
              <ac:spMk id="21" creationId="{E4BA229B-64ED-FA52-BF45-93A789065C9F}"/>
            </ac:spMkLst>
          </pc:spChg>
          <pc:graphicFrameChg chg="add del">
            <ac:chgData name="Mika Wohlfart" userId="b4732631e44e64b3" providerId="LiveId" clId="{C0B9638F-C19A-41D4-9A8E-FA69508939FB}" dt="2022-11-19T19:50:50.037" v="358"/>
            <ac:graphicFrameMkLst>
              <pc:docMk/>
              <pc:sldMasterMk cId="2356597644" sldId="2147483648"/>
              <pc:sldLayoutMk cId="1405084477" sldId="2147483650"/>
              <ac:graphicFrameMk id="16" creationId="{0A2BB0EF-855B-5929-27CC-6867E78350EA}"/>
            </ac:graphicFrameMkLst>
          </pc:graphicFrameChg>
          <pc:picChg chg="add del mod ord">
            <ac:chgData name="Mika Wohlfart" userId="b4732631e44e64b3" providerId="LiveId" clId="{C0B9638F-C19A-41D4-9A8E-FA69508939FB}" dt="2022-11-19T19:50:00.685" v="351" actId="478"/>
            <ac:picMkLst>
              <pc:docMk/>
              <pc:sldMasterMk cId="2356597644" sldId="2147483648"/>
              <pc:sldLayoutMk cId="1405084477" sldId="2147483650"/>
              <ac:picMk id="12" creationId="{B5E8B2D9-28D8-B6DF-EFB0-A84362D23481}"/>
            </ac:picMkLst>
          </pc:picChg>
        </pc:sldLayoutChg>
      </pc:sldMasterChg>
    </pc:docChg>
  </pc:docChgLst>
  <pc:docChgLst>
    <pc:chgData name="Mika Wohlfart" userId="b4732631e44e64b3" providerId="LiveId" clId="{FF291465-924F-49C6-B593-8086F0996E97}"/>
    <pc:docChg chg="undo custSel modSld">
      <pc:chgData name="Mika Wohlfart" userId="b4732631e44e64b3" providerId="LiveId" clId="{FF291465-924F-49C6-B593-8086F0996E97}" dt="2022-10-19T15:24:36.116" v="20" actId="1076"/>
      <pc:docMkLst>
        <pc:docMk/>
      </pc:docMkLst>
      <pc:sldChg chg="addSp modSp mod">
        <pc:chgData name="Mika Wohlfart" userId="b4732631e44e64b3" providerId="LiveId" clId="{FF291465-924F-49C6-B593-8086F0996E97}" dt="2022-10-19T15:24:36.116" v="20" actId="1076"/>
        <pc:sldMkLst>
          <pc:docMk/>
          <pc:sldMk cId="1445557278" sldId="256"/>
        </pc:sldMkLst>
        <pc:picChg chg="add mod">
          <ac:chgData name="Mika Wohlfart" userId="b4732631e44e64b3" providerId="LiveId" clId="{FF291465-924F-49C6-B593-8086F0996E97}" dt="2022-10-19T15:24:34.478" v="16" actId="1076"/>
          <ac:picMkLst>
            <pc:docMk/>
            <pc:sldMk cId="1445557278" sldId="256"/>
            <ac:picMk id="5" creationId="{902FE197-3611-2A99-F44C-9C33A224E5C7}"/>
          </ac:picMkLst>
        </pc:picChg>
        <pc:picChg chg="mod">
          <ac:chgData name="Mika Wohlfart" userId="b4732631e44e64b3" providerId="LiveId" clId="{FF291465-924F-49C6-B593-8086F0996E97}" dt="2022-10-19T15:24:36.116" v="20" actId="1076"/>
          <ac:picMkLst>
            <pc:docMk/>
            <pc:sldMk cId="1445557278" sldId="256"/>
            <ac:picMk id="1028" creationId="{4E41388B-D150-14D5-6188-C1B94C02622B}"/>
          </ac:picMkLst>
        </pc:picChg>
      </pc:sldChg>
    </pc:docChg>
  </pc:docChgLst>
  <pc:docChgLst>
    <pc:chgData name="Mika Wohlfart" userId="b4732631e44e64b3" providerId="LiveId" clId="{B8F85D5E-1EE6-4AE2-B737-EC7F74EFCF95}"/>
    <pc:docChg chg="undo redo custSel addSld delSld modSld sldOrd">
      <pc:chgData name="Mika Wohlfart" userId="b4732631e44e64b3" providerId="LiveId" clId="{B8F85D5E-1EE6-4AE2-B737-EC7F74EFCF95}" dt="2022-11-30T07:40:22.531" v="1200" actId="20577"/>
      <pc:docMkLst>
        <pc:docMk/>
      </pc:docMkLst>
      <pc:sldChg chg="modSp mod">
        <pc:chgData name="Mika Wohlfart" userId="b4732631e44e64b3" providerId="LiveId" clId="{B8F85D5E-1EE6-4AE2-B737-EC7F74EFCF95}" dt="2022-11-29T07:16:07.247" v="1012" actId="20577"/>
        <pc:sldMkLst>
          <pc:docMk/>
          <pc:sldMk cId="3460976634" sldId="258"/>
        </pc:sldMkLst>
        <pc:spChg chg="mod">
          <ac:chgData name="Mika Wohlfart" userId="b4732631e44e64b3" providerId="LiveId" clId="{B8F85D5E-1EE6-4AE2-B737-EC7F74EFCF95}" dt="2022-11-29T07:16:07.247" v="1012" actId="20577"/>
          <ac:spMkLst>
            <pc:docMk/>
            <pc:sldMk cId="3460976634" sldId="258"/>
            <ac:spMk id="9" creationId="{733A5170-E201-A3C3-38C8-D3978F08E486}"/>
          </ac:spMkLst>
        </pc:spChg>
        <pc:spChg chg="mod">
          <ac:chgData name="Mika Wohlfart" userId="b4732631e44e64b3" providerId="LiveId" clId="{B8F85D5E-1EE6-4AE2-B737-EC7F74EFCF95}" dt="2022-11-29T07:16:00.149" v="1001" actId="20577"/>
          <ac:spMkLst>
            <pc:docMk/>
            <pc:sldMk cId="3460976634" sldId="258"/>
            <ac:spMk id="10" creationId="{F2A92406-F105-98BC-12CD-BFAEA45EE606}"/>
          </ac:spMkLst>
        </pc:spChg>
        <pc:spChg chg="mod">
          <ac:chgData name="Mika Wohlfart" userId="b4732631e44e64b3" providerId="LiveId" clId="{B8F85D5E-1EE6-4AE2-B737-EC7F74EFCF95}" dt="2022-11-29T07:15:48.858" v="986" actId="20577"/>
          <ac:spMkLst>
            <pc:docMk/>
            <pc:sldMk cId="3460976634" sldId="258"/>
            <ac:spMk id="11" creationId="{BB37293F-1DEF-BEC8-A4C6-5C2F3FE3C6CA}"/>
          </ac:spMkLst>
        </pc:spChg>
      </pc:sldChg>
      <pc:sldChg chg="addSp delSp modSp mod ord">
        <pc:chgData name="Mika Wohlfart" userId="b4732631e44e64b3" providerId="LiveId" clId="{B8F85D5E-1EE6-4AE2-B737-EC7F74EFCF95}" dt="2022-11-28T11:06:38.363" v="872" actId="20577"/>
        <pc:sldMkLst>
          <pc:docMk/>
          <pc:sldMk cId="4045514715" sldId="262"/>
        </pc:sldMkLst>
        <pc:spChg chg="mod">
          <ac:chgData name="Mika Wohlfart" userId="b4732631e44e64b3" providerId="LiveId" clId="{B8F85D5E-1EE6-4AE2-B737-EC7F74EFCF95}" dt="2022-11-28T11:06:38.363" v="872" actId="20577"/>
          <ac:spMkLst>
            <pc:docMk/>
            <pc:sldMk cId="4045514715" sldId="262"/>
            <ac:spMk id="2" creationId="{6B1E2EC0-8C9E-7FA1-0F3B-36F716449945}"/>
          </ac:spMkLst>
        </pc:spChg>
        <pc:spChg chg="mod">
          <ac:chgData name="Mika Wohlfart" userId="b4732631e44e64b3" providerId="LiveId" clId="{B8F85D5E-1EE6-4AE2-B737-EC7F74EFCF95}" dt="2022-11-28T10:42:57.624" v="112" actId="20577"/>
          <ac:spMkLst>
            <pc:docMk/>
            <pc:sldMk cId="4045514715" sldId="262"/>
            <ac:spMk id="3" creationId="{B4A1B76B-DAC8-58F8-E14B-B6F514A32A9C}"/>
          </ac:spMkLst>
        </pc:spChg>
        <pc:spChg chg="mod">
          <ac:chgData name="Mika Wohlfart" userId="b4732631e44e64b3" providerId="LiveId" clId="{B8F85D5E-1EE6-4AE2-B737-EC7F74EFCF95}" dt="2022-11-23T08:04:45.796" v="11" actId="1076"/>
          <ac:spMkLst>
            <pc:docMk/>
            <pc:sldMk cId="4045514715" sldId="262"/>
            <ac:spMk id="12" creationId="{3F8FDEC3-D0F8-5AF5-7839-0A4E277A8958}"/>
          </ac:spMkLst>
        </pc:spChg>
        <pc:spChg chg="add mod ord">
          <ac:chgData name="Mika Wohlfart" userId="b4732631e44e64b3" providerId="LiveId" clId="{B8F85D5E-1EE6-4AE2-B737-EC7F74EFCF95}" dt="2022-11-23T08:04:28.657" v="10" actId="167"/>
          <ac:spMkLst>
            <pc:docMk/>
            <pc:sldMk cId="4045514715" sldId="262"/>
            <ac:spMk id="17" creationId="{B2CCF8B1-3A89-5DA5-F10B-8E0F701E2AC1}"/>
          </ac:spMkLst>
        </pc:spChg>
        <pc:spChg chg="mod">
          <ac:chgData name="Mika Wohlfart" userId="b4732631e44e64b3" providerId="LiveId" clId="{B8F85D5E-1EE6-4AE2-B737-EC7F74EFCF95}" dt="2022-11-23T08:04:49.793" v="12" actId="1076"/>
          <ac:spMkLst>
            <pc:docMk/>
            <pc:sldMk cId="4045514715" sldId="262"/>
            <ac:spMk id="25" creationId="{780E71C6-083B-7FBC-4856-FD0035E73B11}"/>
          </ac:spMkLst>
        </pc:spChg>
        <pc:spChg chg="mod">
          <ac:chgData name="Mika Wohlfart" userId="b4732631e44e64b3" providerId="LiveId" clId="{B8F85D5E-1EE6-4AE2-B737-EC7F74EFCF95}" dt="2022-11-23T08:04:56.303" v="13" actId="1076"/>
          <ac:spMkLst>
            <pc:docMk/>
            <pc:sldMk cId="4045514715" sldId="262"/>
            <ac:spMk id="26" creationId="{54215678-3B1D-1626-CE2F-E9EBE98DC0EC}"/>
          </ac:spMkLst>
        </pc:spChg>
        <pc:spChg chg="mod">
          <ac:chgData name="Mika Wohlfart" userId="b4732631e44e64b3" providerId="LiveId" clId="{B8F85D5E-1EE6-4AE2-B737-EC7F74EFCF95}" dt="2022-11-23T08:05:07.658" v="14" actId="1076"/>
          <ac:spMkLst>
            <pc:docMk/>
            <pc:sldMk cId="4045514715" sldId="262"/>
            <ac:spMk id="27" creationId="{301C4E53-C4FC-BB90-6956-6CFF0CB8FB7E}"/>
          </ac:spMkLst>
        </pc:spChg>
        <pc:picChg chg="del">
          <ac:chgData name="Mika Wohlfart" userId="b4732631e44e64b3" providerId="LiveId" clId="{B8F85D5E-1EE6-4AE2-B737-EC7F74EFCF95}" dt="2022-11-23T08:04:02.695" v="5" actId="478"/>
          <ac:picMkLst>
            <pc:docMk/>
            <pc:sldMk cId="4045514715" sldId="262"/>
            <ac:picMk id="18" creationId="{4CA3EBE9-46FA-E589-4228-35EA15296489}"/>
          </ac:picMkLst>
        </pc:picChg>
      </pc:sldChg>
      <pc:sldChg chg="modSp mod ord">
        <pc:chgData name="Mika Wohlfart" userId="b4732631e44e64b3" providerId="LiveId" clId="{B8F85D5E-1EE6-4AE2-B737-EC7F74EFCF95}" dt="2022-11-28T10:54:19.782" v="412" actId="20577"/>
        <pc:sldMkLst>
          <pc:docMk/>
          <pc:sldMk cId="3965876090" sldId="263"/>
        </pc:sldMkLst>
        <pc:spChg chg="mod">
          <ac:chgData name="Mika Wohlfart" userId="b4732631e44e64b3" providerId="LiveId" clId="{B8F85D5E-1EE6-4AE2-B737-EC7F74EFCF95}" dt="2022-11-28T10:54:19.782" v="412" actId="20577"/>
          <ac:spMkLst>
            <pc:docMk/>
            <pc:sldMk cId="3965876090" sldId="263"/>
            <ac:spMk id="3" creationId="{7ABBF8C8-C190-7BC7-205B-ECE8F4E3D0B2}"/>
          </ac:spMkLst>
        </pc:spChg>
      </pc:sldChg>
      <pc:sldChg chg="modSp mod addCm">
        <pc:chgData name="Mika Wohlfart" userId="b4732631e44e64b3" providerId="LiveId" clId="{B8F85D5E-1EE6-4AE2-B737-EC7F74EFCF95}" dt="2022-11-30T07:40:22.531" v="1200" actId="20577"/>
        <pc:sldMkLst>
          <pc:docMk/>
          <pc:sldMk cId="1652736270" sldId="272"/>
        </pc:sldMkLst>
        <pc:graphicFrameChg chg="modGraphic">
          <ac:chgData name="Mika Wohlfart" userId="b4732631e44e64b3" providerId="LiveId" clId="{B8F85D5E-1EE6-4AE2-B737-EC7F74EFCF95}" dt="2022-11-30T07:40:22.531" v="1200" actId="20577"/>
          <ac:graphicFrameMkLst>
            <pc:docMk/>
            <pc:sldMk cId="1652736270" sldId="272"/>
            <ac:graphicFrameMk id="4" creationId="{FFB09350-3AE8-DEF5-C014-4121F5FF404E}"/>
          </ac:graphicFrameMkLst>
        </pc:graphicFrameChg>
      </pc:sldChg>
      <pc:sldChg chg="addSp delSp modSp new mod">
        <pc:chgData name="Mika Wohlfart" userId="b4732631e44e64b3" providerId="LiveId" clId="{B8F85D5E-1EE6-4AE2-B737-EC7F74EFCF95}" dt="2022-11-28T10:38:36.346" v="35" actId="1076"/>
        <pc:sldMkLst>
          <pc:docMk/>
          <pc:sldMk cId="2197860093" sldId="274"/>
        </pc:sldMkLst>
        <pc:spChg chg="del">
          <ac:chgData name="Mika Wohlfart" userId="b4732631e44e64b3" providerId="LiveId" clId="{B8F85D5E-1EE6-4AE2-B737-EC7F74EFCF95}" dt="2022-11-28T10:37:03.434" v="17" actId="22"/>
          <ac:spMkLst>
            <pc:docMk/>
            <pc:sldMk cId="2197860093" sldId="274"/>
            <ac:spMk id="3" creationId="{B287FE79-5FFC-90D2-7AFF-0FAEB0AFF7E9}"/>
          </ac:spMkLst>
        </pc:spChg>
        <pc:picChg chg="add mod modCrop">
          <ac:chgData name="Mika Wohlfart" userId="b4732631e44e64b3" providerId="LiveId" clId="{B8F85D5E-1EE6-4AE2-B737-EC7F74EFCF95}" dt="2022-11-28T10:38:36.346" v="35" actId="1076"/>
          <ac:picMkLst>
            <pc:docMk/>
            <pc:sldMk cId="2197860093" sldId="274"/>
            <ac:picMk id="5" creationId="{0609559B-CB32-3375-2BD2-719311B2141E}"/>
          </ac:picMkLst>
        </pc:picChg>
        <pc:picChg chg="add mod ord">
          <ac:chgData name="Mika Wohlfart" userId="b4732631e44e64b3" providerId="LiveId" clId="{B8F85D5E-1EE6-4AE2-B737-EC7F74EFCF95}" dt="2022-11-28T10:38:36.346" v="35" actId="1076"/>
          <ac:picMkLst>
            <pc:docMk/>
            <pc:sldMk cId="2197860093" sldId="274"/>
            <ac:picMk id="7" creationId="{A4AA47E4-B13E-198F-A95B-27911F9DCFAB}"/>
          </ac:picMkLst>
        </pc:picChg>
      </pc:sldChg>
      <pc:sldChg chg="modSp new mod ord">
        <pc:chgData name="Mika Wohlfart" userId="b4732631e44e64b3" providerId="LiveId" clId="{B8F85D5E-1EE6-4AE2-B737-EC7F74EFCF95}" dt="2022-11-28T11:01:19.119" v="746" actId="27636"/>
        <pc:sldMkLst>
          <pc:docMk/>
          <pc:sldMk cId="2030501315" sldId="275"/>
        </pc:sldMkLst>
        <pc:spChg chg="mod">
          <ac:chgData name="Mika Wohlfart" userId="b4732631e44e64b3" providerId="LiveId" clId="{B8F85D5E-1EE6-4AE2-B737-EC7F74EFCF95}" dt="2022-11-28T10:44:36.916" v="122" actId="20577"/>
          <ac:spMkLst>
            <pc:docMk/>
            <pc:sldMk cId="2030501315" sldId="275"/>
            <ac:spMk id="2" creationId="{6DE5E06A-E90C-0DE6-A1CC-052F1CC80C0B}"/>
          </ac:spMkLst>
        </pc:spChg>
        <pc:spChg chg="mod">
          <ac:chgData name="Mika Wohlfart" userId="b4732631e44e64b3" providerId="LiveId" clId="{B8F85D5E-1EE6-4AE2-B737-EC7F74EFCF95}" dt="2022-11-28T11:01:19.119" v="746" actId="27636"/>
          <ac:spMkLst>
            <pc:docMk/>
            <pc:sldMk cId="2030501315" sldId="275"/>
            <ac:spMk id="3" creationId="{C3F01133-ACB9-54C1-90BB-18B220AA1212}"/>
          </ac:spMkLst>
        </pc:spChg>
      </pc:sldChg>
      <pc:sldChg chg="modSp new mod ord">
        <pc:chgData name="Mika Wohlfart" userId="b4732631e44e64b3" providerId="LiveId" clId="{B8F85D5E-1EE6-4AE2-B737-EC7F74EFCF95}" dt="2022-11-29T07:15:15.802" v="981" actId="20577"/>
        <pc:sldMkLst>
          <pc:docMk/>
          <pc:sldMk cId="4171981107" sldId="276"/>
        </pc:sldMkLst>
        <pc:spChg chg="mod">
          <ac:chgData name="Mika Wohlfart" userId="b4732631e44e64b3" providerId="LiveId" clId="{B8F85D5E-1EE6-4AE2-B737-EC7F74EFCF95}" dt="2022-11-28T10:54:44.747" v="415" actId="20577"/>
          <ac:spMkLst>
            <pc:docMk/>
            <pc:sldMk cId="4171981107" sldId="276"/>
            <ac:spMk id="2" creationId="{4BB174F9-3C0B-51A7-1BBD-33F1A0FEBEDC}"/>
          </ac:spMkLst>
        </pc:spChg>
        <pc:spChg chg="mod">
          <ac:chgData name="Mika Wohlfart" userId="b4732631e44e64b3" providerId="LiveId" clId="{B8F85D5E-1EE6-4AE2-B737-EC7F74EFCF95}" dt="2022-11-29T07:15:15.802" v="981" actId="20577"/>
          <ac:spMkLst>
            <pc:docMk/>
            <pc:sldMk cId="4171981107" sldId="276"/>
            <ac:spMk id="3" creationId="{8775E455-7640-97DD-510F-3CE6AEBE2B16}"/>
          </ac:spMkLst>
        </pc:spChg>
      </pc:sldChg>
      <pc:sldChg chg="modSp new mod ord">
        <pc:chgData name="Mika Wohlfart" userId="b4732631e44e64b3" providerId="LiveId" clId="{B8F85D5E-1EE6-4AE2-B737-EC7F74EFCF95}" dt="2022-11-28T10:56:25.439" v="557" actId="20577"/>
        <pc:sldMkLst>
          <pc:docMk/>
          <pc:sldMk cId="3538282259" sldId="277"/>
        </pc:sldMkLst>
        <pc:spChg chg="mod">
          <ac:chgData name="Mika Wohlfart" userId="b4732631e44e64b3" providerId="LiveId" clId="{B8F85D5E-1EE6-4AE2-B737-EC7F74EFCF95}" dt="2022-11-28T10:55:11.920" v="438" actId="20577"/>
          <ac:spMkLst>
            <pc:docMk/>
            <pc:sldMk cId="3538282259" sldId="277"/>
            <ac:spMk id="2" creationId="{35E3ABB1-A9F1-979D-9560-BAF07E74C8DE}"/>
          </ac:spMkLst>
        </pc:spChg>
        <pc:spChg chg="mod">
          <ac:chgData name="Mika Wohlfart" userId="b4732631e44e64b3" providerId="LiveId" clId="{B8F85D5E-1EE6-4AE2-B737-EC7F74EFCF95}" dt="2022-11-28T10:56:25.439" v="557" actId="20577"/>
          <ac:spMkLst>
            <pc:docMk/>
            <pc:sldMk cId="3538282259" sldId="277"/>
            <ac:spMk id="3" creationId="{59BDC440-8BFB-7E24-8079-3639591F1D20}"/>
          </ac:spMkLst>
        </pc:spChg>
      </pc:sldChg>
      <pc:sldChg chg="delSp modSp new mod">
        <pc:chgData name="Mika Wohlfart" userId="b4732631e44e64b3" providerId="LiveId" clId="{B8F85D5E-1EE6-4AE2-B737-EC7F74EFCF95}" dt="2022-11-28T11:08:52.196" v="941" actId="20577"/>
        <pc:sldMkLst>
          <pc:docMk/>
          <pc:sldMk cId="3085989915" sldId="278"/>
        </pc:sldMkLst>
        <pc:spChg chg="mod">
          <ac:chgData name="Mika Wohlfart" userId="b4732631e44e64b3" providerId="LiveId" clId="{B8F85D5E-1EE6-4AE2-B737-EC7F74EFCF95}" dt="2022-11-28T11:08:52.196" v="941" actId="20577"/>
          <ac:spMkLst>
            <pc:docMk/>
            <pc:sldMk cId="3085989915" sldId="278"/>
            <ac:spMk id="2" creationId="{18D9E540-C88E-D681-95FE-57D53D39FB83}"/>
          </ac:spMkLst>
        </pc:spChg>
        <pc:spChg chg="del">
          <ac:chgData name="Mika Wohlfart" userId="b4732631e44e64b3" providerId="LiveId" clId="{B8F85D5E-1EE6-4AE2-B737-EC7F74EFCF95}" dt="2022-11-28T11:07:21.593" v="888" actId="478"/>
          <ac:spMkLst>
            <pc:docMk/>
            <pc:sldMk cId="3085989915" sldId="278"/>
            <ac:spMk id="3" creationId="{51926D97-1FB3-F939-AF5C-E5984902975E}"/>
          </ac:spMkLst>
        </pc:spChg>
      </pc:sldChg>
      <pc:sldChg chg="new del">
        <pc:chgData name="Mika Wohlfart" userId="b4732631e44e64b3" providerId="LiveId" clId="{B8F85D5E-1EE6-4AE2-B737-EC7F74EFCF95}" dt="2022-11-28T11:06:33.732" v="865" actId="680"/>
        <pc:sldMkLst>
          <pc:docMk/>
          <pc:sldMk cId="3728339621" sldId="278"/>
        </pc:sldMkLst>
      </pc:sldChg>
      <pc:sldChg chg="modSp new mod">
        <pc:chgData name="Mika Wohlfart" userId="b4732631e44e64b3" providerId="LiveId" clId="{B8F85D5E-1EE6-4AE2-B737-EC7F74EFCF95}" dt="2022-11-29T07:19:51.836" v="1180" actId="20577"/>
        <pc:sldMkLst>
          <pc:docMk/>
          <pc:sldMk cId="2736997314" sldId="283"/>
        </pc:sldMkLst>
        <pc:spChg chg="mod">
          <ac:chgData name="Mika Wohlfart" userId="b4732631e44e64b3" providerId="LiveId" clId="{B8F85D5E-1EE6-4AE2-B737-EC7F74EFCF95}" dt="2022-11-29T07:17:23.605" v="1088" actId="20577"/>
          <ac:spMkLst>
            <pc:docMk/>
            <pc:sldMk cId="2736997314" sldId="283"/>
            <ac:spMk id="2" creationId="{8CBB3219-68B6-FAD8-E753-457C3F5B8E60}"/>
          </ac:spMkLst>
        </pc:spChg>
        <pc:spChg chg="mod">
          <ac:chgData name="Mika Wohlfart" userId="b4732631e44e64b3" providerId="LiveId" clId="{B8F85D5E-1EE6-4AE2-B737-EC7F74EFCF95}" dt="2022-11-29T07:19:51.836" v="1180" actId="20577"/>
          <ac:spMkLst>
            <pc:docMk/>
            <pc:sldMk cId="2736997314" sldId="283"/>
            <ac:spMk id="3" creationId="{AD554504-1AFB-DE31-D330-4254FB2D417F}"/>
          </ac:spMkLst>
        </pc:spChg>
      </pc:sldChg>
    </pc:docChg>
  </pc:docChgLst>
</pc:chgInfo>
</file>

<file path=ppt/comments/modernComment_110_6282C1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B05D7B-8026-489C-AD87-243007AF6ABF}" authorId="{431D0602-1640-54B5-11CF-05809CBB5547}" created="2022-11-27T09:08:20.102">
    <pc:sldMkLst xmlns:pc="http://schemas.microsoft.com/office/powerpoint/2013/main/command">
      <pc:docMk/>
      <pc:sldMk cId="1652736270" sldId="272"/>
    </pc:sldMkLst>
    <p188:txBody>
      <a:bodyPr/>
      <a:lstStyle/>
      <a:p>
        <a:r>
          <a:rPr lang="de-DE"/>
          <a:t>https://www.talend.com/resources/sql-vs-nosql/#:~:text=SQL%20is%20the%20programming%20language,generally%20do%20not%20use%20SQL.</a:t>
        </a:r>
      </a:p>
    </p188:txBody>
  </p188:cm>
  <p188:cm id="{FCC7A7A1-47B7-4BEE-A684-19350AB36118}" authorId="{431D0602-1640-54B5-11CF-05809CBB5547}" created="2022-11-28T10:43:51.790">
    <pc:sldMkLst xmlns:pc="http://schemas.microsoft.com/office/powerpoint/2013/main/command">
      <pc:docMk/>
      <pc:sldMk cId="1652736270" sldId="272"/>
    </pc:sldMkLst>
    <p188:txBody>
      <a:bodyPr/>
      <a:lstStyle/>
      <a:p>
        <a:r>
          <a:rPr lang="de-DE"/>
          <a:t>https://aws.amazon.com/de/nosql/#:~:text=Was%20sind%20NoSQL%2DDatenbanken%3F,einfache%20Entwicklung%2C%20Funktionalit%C3%A4t%20und%20Skalierbarkeit.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00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9F01DEE-CE2E-7F08-B1E8-D1FC40D3AE26}"/>
              </a:ext>
            </a:extLst>
          </p:cNvPr>
          <p:cNvSpPr/>
          <p:nvPr userDrawn="1"/>
        </p:nvSpPr>
        <p:spPr>
          <a:xfrm>
            <a:off x="0" y="0"/>
            <a:ext cx="12668250" cy="752475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4D3FB7-BFAC-E612-530B-D90B6FC9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AA1B58-766B-9A92-2C4E-0CCA6F54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DF60-EB3E-92E8-A5A0-1F6D8166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92315-2831-794B-2137-6E32A42F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07C34-3271-CCE1-D4F3-CB7E057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2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C8C2F-9393-27AC-C7BE-201A8C5B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189EF-7F81-50CE-E7F7-BE40E300C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6D5C5-B983-D25D-CA02-F13992FB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D720B-CA26-C04E-48A8-4BB7C2B0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05B8A-CC58-5627-FFDA-E85F1F2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20F17-CC9B-548F-840F-F459B1732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DD328-6238-2448-4C59-C191B6A0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CDCCE2-95DB-F59D-0D66-2AB2D556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AA03B-4C2D-9FB9-DCC3-79AAEDCC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7667A9-6385-0101-F1DB-502EB5CE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6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00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C91BC35-0F5B-EC17-F0C1-91054B6C722E}"/>
              </a:ext>
            </a:extLst>
          </p:cNvPr>
          <p:cNvSpPr/>
          <p:nvPr userDrawn="1"/>
        </p:nvSpPr>
        <p:spPr>
          <a:xfrm>
            <a:off x="0" y="0"/>
            <a:ext cx="12668250" cy="7524750"/>
          </a:xfrm>
          <a:prstGeom prst="rect">
            <a:avLst/>
          </a:prstGeom>
          <a:solidFill>
            <a:srgbClr val="0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2818A-7879-C283-3C4F-3C5DEF36A5B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2A500-979C-4D50-7B18-ACD23CE7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7BDA7-1CA0-B8CC-60D4-7D38DCEA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12C6A-7BAF-4810-4B6C-08C607E9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EA053-5230-AA8B-425B-F8436FFF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2pPr>
            <a:lvl3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3pPr>
            <a:lvl4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4pPr>
            <a:lvl5pPr>
              <a:defRPr>
                <a:solidFill>
                  <a:srgbClr val="00ED64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38B577-2421-DF82-9B92-6519B7C15B72}"/>
              </a:ext>
            </a:extLst>
          </p:cNvPr>
          <p:cNvSpPr/>
          <p:nvPr userDrawn="1"/>
        </p:nvSpPr>
        <p:spPr>
          <a:xfrm>
            <a:off x="-632024" y="-310431"/>
            <a:ext cx="13652699" cy="7911388"/>
          </a:xfrm>
          <a:custGeom>
            <a:avLst/>
            <a:gdLst>
              <a:gd name="connsiteX0" fmla="*/ 489149 w 13652699"/>
              <a:gd name="connsiteY0" fmla="*/ 348531 h 7911388"/>
              <a:gd name="connsiteX1" fmla="*/ 146249 w 13652699"/>
              <a:gd name="connsiteY1" fmla="*/ 2596431 h 7911388"/>
              <a:gd name="connsiteX2" fmla="*/ 2594174 w 13652699"/>
              <a:gd name="connsiteY2" fmla="*/ 158031 h 7911388"/>
              <a:gd name="connsiteX3" fmla="*/ 5518349 w 13652699"/>
              <a:gd name="connsiteY3" fmla="*/ 7911381 h 7911388"/>
              <a:gd name="connsiteX4" fmla="*/ 8613974 w 13652699"/>
              <a:gd name="connsiteY4" fmla="*/ 205656 h 7911388"/>
              <a:gd name="connsiteX5" fmla="*/ 13652699 w 13652699"/>
              <a:gd name="connsiteY5" fmla="*/ 1996356 h 791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699" h="7911388">
                <a:moveTo>
                  <a:pt x="489149" y="348531"/>
                </a:moveTo>
                <a:cubicBezTo>
                  <a:pt x="142280" y="1488356"/>
                  <a:pt x="-204589" y="2628181"/>
                  <a:pt x="146249" y="2596431"/>
                </a:cubicBezTo>
                <a:cubicBezTo>
                  <a:pt x="497087" y="2564681"/>
                  <a:pt x="1698824" y="-727794"/>
                  <a:pt x="2594174" y="158031"/>
                </a:cubicBezTo>
                <a:cubicBezTo>
                  <a:pt x="3489524" y="1043856"/>
                  <a:pt x="4515049" y="7903444"/>
                  <a:pt x="5518349" y="7911381"/>
                </a:cubicBezTo>
                <a:cubicBezTo>
                  <a:pt x="6521649" y="7919319"/>
                  <a:pt x="7258249" y="1191493"/>
                  <a:pt x="8613974" y="205656"/>
                </a:cubicBezTo>
                <a:cubicBezTo>
                  <a:pt x="9969699" y="-780181"/>
                  <a:pt x="12749412" y="2104306"/>
                  <a:pt x="13652699" y="1996356"/>
                </a:cubicBezTo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4BA229B-64ED-FA52-BF45-93A789065C9F}"/>
              </a:ext>
            </a:extLst>
          </p:cNvPr>
          <p:cNvSpPr/>
          <p:nvPr userDrawn="1"/>
        </p:nvSpPr>
        <p:spPr>
          <a:xfrm>
            <a:off x="-352425" y="-104775"/>
            <a:ext cx="11191875" cy="7983207"/>
          </a:xfrm>
          <a:custGeom>
            <a:avLst/>
            <a:gdLst>
              <a:gd name="connsiteX0" fmla="*/ 8549 w 14381933"/>
              <a:gd name="connsiteY0" fmla="*/ 5391150 h 7983207"/>
              <a:gd name="connsiteX1" fmla="*/ 427649 w 14381933"/>
              <a:gd name="connsiteY1" fmla="*/ 4257675 h 7983207"/>
              <a:gd name="connsiteX2" fmla="*/ 2770799 w 14381933"/>
              <a:gd name="connsiteY2" fmla="*/ 7696200 h 7983207"/>
              <a:gd name="connsiteX3" fmla="*/ 10524149 w 14381933"/>
              <a:gd name="connsiteY3" fmla="*/ 7696200 h 7983207"/>
              <a:gd name="connsiteX4" fmla="*/ 11952899 w 14381933"/>
              <a:gd name="connsiteY4" fmla="*/ 6896100 h 7983207"/>
              <a:gd name="connsiteX5" fmla="*/ 13934099 w 14381933"/>
              <a:gd name="connsiteY5" fmla="*/ 6543675 h 7983207"/>
              <a:gd name="connsiteX6" fmla="*/ 14191274 w 14381933"/>
              <a:gd name="connsiteY6" fmla="*/ 2305050 h 7983207"/>
              <a:gd name="connsiteX7" fmla="*/ 11581424 w 14381933"/>
              <a:gd name="connsiteY7" fmla="*/ 0 h 79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81933" h="7983207">
                <a:moveTo>
                  <a:pt x="8549" y="5391150"/>
                </a:moveTo>
                <a:cubicBezTo>
                  <a:pt x="-12089" y="4632325"/>
                  <a:pt x="-32726" y="3873500"/>
                  <a:pt x="427649" y="4257675"/>
                </a:cubicBezTo>
                <a:cubicBezTo>
                  <a:pt x="888024" y="4641850"/>
                  <a:pt x="1088049" y="7123113"/>
                  <a:pt x="2770799" y="7696200"/>
                </a:cubicBezTo>
                <a:cubicBezTo>
                  <a:pt x="4453549" y="8269287"/>
                  <a:pt x="8993799" y="7829550"/>
                  <a:pt x="10524149" y="7696200"/>
                </a:cubicBezTo>
                <a:cubicBezTo>
                  <a:pt x="12054499" y="7562850"/>
                  <a:pt x="11384574" y="7088187"/>
                  <a:pt x="11952899" y="6896100"/>
                </a:cubicBezTo>
                <a:cubicBezTo>
                  <a:pt x="12521224" y="6704013"/>
                  <a:pt x="13561037" y="7308850"/>
                  <a:pt x="13934099" y="6543675"/>
                </a:cubicBezTo>
                <a:cubicBezTo>
                  <a:pt x="14307161" y="5778500"/>
                  <a:pt x="14583387" y="3395662"/>
                  <a:pt x="14191274" y="2305050"/>
                </a:cubicBezTo>
                <a:cubicBezTo>
                  <a:pt x="13799162" y="1214437"/>
                  <a:pt x="11546499" y="465137"/>
                  <a:pt x="11581424" y="0"/>
                </a:cubicBezTo>
              </a:path>
            </a:pathLst>
          </a:custGeom>
          <a:noFill/>
          <a:ln w="28575">
            <a:solidFill>
              <a:srgbClr val="006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8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32688-50D0-4061-8A88-2B2C927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19003-1AA3-7B6E-B3AD-99D0DBEB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B77AC-D7C4-EAB3-0BFC-FF3CAD22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9B7C0-D48F-68F0-D77E-C0CC5AF4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4AD5C-B527-0705-6361-5FD6FF5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06154-4CEB-FC19-10D6-1C33827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A378D-416A-CCE1-80D3-31287D935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16CF3-0F49-E708-DA9B-2D365839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8B089D-08D4-2025-C6DE-E96387E2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55D82-E75D-EBE4-1984-41B898A0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81C9D1-870D-D8D6-9C74-BC985A8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6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2639D-2647-AA5E-AC2E-315D397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F0029-0D7C-9F5A-9DCA-17EA94A7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84F0F-41BF-9DC4-D25C-7DBAD5AD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29CFE9-0800-79FD-9604-F7733F933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42AE0E-B3BE-FB84-223D-70129458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B91FA6-5D32-8C42-7876-F362F2D7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CE6326-79E0-D84B-919D-B9A4040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B1DFB0-71E9-4AAA-7F1F-425C3B23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E873-1376-9D1D-36D8-C98586DF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B7F09-382C-75F7-9408-B20FED59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170034-BEAC-92D3-E29A-6269B135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E12D7-ABA9-93C2-5253-260370A7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4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A37CB5-3AEA-C52D-62CB-7C6A9EA2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507263-604E-6519-F57C-27BA990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408739-5EBC-4576-5DE9-73CBA24E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DF49-4658-F434-3ABD-B1C70E8F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FEF81-2DFE-9808-BD38-85E774D0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89DCEE-3671-EF89-8FA2-F0862B7BC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D7C00-7732-A4E9-3F1D-BCE65583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71119-A3A1-58B8-3DF5-737A909A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A7BEA-75E0-ACC9-DAB3-E3D98AA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0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5F04-4FE6-A1BE-6428-518DED78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45E3A7-5F41-F2A2-DF59-2AB8DB60D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06A7E9-24CD-E094-F695-1D9EF045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6301A-4B7F-B7F0-992C-62B49CA1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F91C4-6DE4-45F0-B0FA-685488A6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98F9C7-7CB1-915C-7E35-AAF694A1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5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7F841B-7C87-C64D-58BB-321AE00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1C667-719D-40CE-FFDC-10F4547C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FE55D-C924-6D02-3F4E-5D2788EF7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7F0E-07ED-4EAF-A132-1EE659C167CF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BC6D6-683E-5228-659D-41E99156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1028F-762B-940D-74A1-4C15809C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F743-901E-426B-8B1D-1BE1DEC628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5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6282C10E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sv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6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MongoDB: The Developer Data Platform | MongoDB">
            <a:extLst>
              <a:ext uri="{FF2B5EF4-FFF2-40B4-BE49-F238E27FC236}">
                <a16:creationId xmlns:a16="http://schemas.microsoft.com/office/drawing/2014/main" id="{8042A7CE-641B-2EC0-388A-865D1BDE5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" r="4121" b="1"/>
          <a:stretch/>
        </p:blipFill>
        <p:spPr bwMode="auto">
          <a:xfrm>
            <a:off x="-590531" y="-28575"/>
            <a:ext cx="13682389" cy="769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55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37694-4A23-272D-37AF-39B52A0D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NoSQL vs. SQL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FB09350-3AE8-DEF5-C014-4121F5FF4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922192"/>
              </p:ext>
            </p:extLst>
          </p:nvPr>
        </p:nvGraphicFramePr>
        <p:xfrm>
          <a:off x="838200" y="1825625"/>
          <a:ext cx="10515597" cy="311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9943">
                  <a:extLst>
                    <a:ext uri="{9D8B030D-6E8A-4147-A177-3AD203B41FA5}">
                      <a16:colId xmlns:a16="http://schemas.microsoft.com/office/drawing/2014/main" val="4058393061"/>
                    </a:ext>
                  </a:extLst>
                </a:gridCol>
                <a:gridCol w="4615132">
                  <a:extLst>
                    <a:ext uri="{9D8B030D-6E8A-4147-A177-3AD203B41FA5}">
                      <a16:colId xmlns:a16="http://schemas.microsoft.com/office/drawing/2014/main" val="3328495354"/>
                    </a:ext>
                  </a:extLst>
                </a:gridCol>
                <a:gridCol w="4340522">
                  <a:extLst>
                    <a:ext uri="{9D8B030D-6E8A-4147-A177-3AD203B41FA5}">
                      <a16:colId xmlns:a16="http://schemas.microsoft.com/office/drawing/2014/main" val="2533160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gency FB" panose="020B0503020202020204" pitchFamily="34" charset="0"/>
                        </a:rPr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gency FB" panose="020B0503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Geringerer Planungsaufwand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Große Flexibilität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Geringe Konsistenz bei der 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Weit verbreitet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Eingeschränkt innerhalb eines vordefinierten Tabellenschema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Viele Dialekte, aber meist ähnlich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gency FB" panose="020B0503020202020204" pitchFamily="34" charset="0"/>
                        </a:rPr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Kann sich von Objekt zu Objekt unterscheiden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Tabellarisch mit Relationen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8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gency FB" panose="020B0503020202020204" pitchFamily="34" charset="0"/>
                        </a:rPr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Konsistenz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Verfügbarkeit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Partitionstoleranz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Atomar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Konsistenz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Isoliert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latin typeface="Agency FB" panose="020B0503020202020204" pitchFamily="34" charset="0"/>
                        </a:rPr>
                        <a:t>Dauerhaft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0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362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2CCF8B1-3A89-5DA5-F10B-8E0F701E2AC1}"/>
              </a:ext>
            </a:extLst>
          </p:cNvPr>
          <p:cNvSpPr/>
          <p:nvPr/>
        </p:nvSpPr>
        <p:spPr>
          <a:xfrm>
            <a:off x="7792528" y="5116672"/>
            <a:ext cx="4399472" cy="388189"/>
          </a:xfrm>
          <a:prstGeom prst="roundRect">
            <a:avLst/>
          </a:prstGeom>
          <a:solidFill>
            <a:srgbClr val="00ED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1E2EC0-8C9E-7FA1-0F3B-36F71644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MongoDB</a:t>
            </a:r>
            <a:endParaRPr lang="de-DE" dirty="0">
              <a:solidFill>
                <a:srgbClr val="00ED64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1B76B-DAC8-58F8-E14B-B6F514A3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815" cy="4351338"/>
          </a:xfrm>
        </p:spPr>
        <p:txBody>
          <a:bodyPr/>
          <a:lstStyle/>
          <a:p>
            <a:r>
              <a:rPr lang="de-DE" b="0" i="0" dirty="0">
                <a:solidFill>
                  <a:srgbClr val="BDC1C6"/>
                </a:solidFill>
                <a:effectLst/>
              </a:rPr>
              <a:t>dokumentenorientiertes NoSQL-DBMS</a:t>
            </a:r>
          </a:p>
          <a:p>
            <a:r>
              <a:rPr lang="de-DE" dirty="0">
                <a:solidFill>
                  <a:srgbClr val="BDC1C6"/>
                </a:solidFill>
              </a:rPr>
              <a:t>2009</a:t>
            </a:r>
            <a:endParaRPr lang="de-DE" b="0" i="0" dirty="0">
              <a:solidFill>
                <a:srgbClr val="BDC1C6"/>
              </a:solidFill>
              <a:effectLst/>
            </a:endParaRPr>
          </a:p>
          <a:p>
            <a:r>
              <a:rPr lang="de-DE" dirty="0">
                <a:solidFill>
                  <a:srgbClr val="BDC1C6"/>
                </a:solidFill>
              </a:rPr>
              <a:t>Programmiersprache: C++</a:t>
            </a:r>
          </a:p>
          <a:p>
            <a:r>
              <a:rPr lang="de-DE" dirty="0">
                <a:solidFill>
                  <a:srgbClr val="BDC1C6"/>
                </a:solidFill>
              </a:rPr>
              <a:t>Protokoll: BSON</a:t>
            </a:r>
          </a:p>
          <a:p>
            <a:r>
              <a:rPr lang="de-DE" dirty="0">
                <a:solidFill>
                  <a:srgbClr val="BDC1C6"/>
                </a:solidFill>
              </a:rPr>
              <a:t>Datenbank besteht aus mehreren Collections</a:t>
            </a:r>
          </a:p>
          <a:p>
            <a:r>
              <a:rPr lang="de-DE" dirty="0">
                <a:solidFill>
                  <a:srgbClr val="BDC1C6"/>
                </a:solidFill>
              </a:rPr>
              <a:t>Einzelne Dokumente mit eindeutigem Identifikator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00F1382-A1DD-BD49-5C5F-19F7B570EB3C}"/>
              </a:ext>
            </a:extLst>
          </p:cNvPr>
          <p:cNvSpPr/>
          <p:nvPr/>
        </p:nvSpPr>
        <p:spPr>
          <a:xfrm>
            <a:off x="7787496" y="1489571"/>
            <a:ext cx="4399472" cy="388189"/>
          </a:xfrm>
          <a:prstGeom prst="roundRect">
            <a:avLst/>
          </a:prstGeom>
          <a:solidFill>
            <a:srgbClr val="00ED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B0E30-BA46-E1F2-E806-8E22DC85CBEC}"/>
              </a:ext>
            </a:extLst>
          </p:cNvPr>
          <p:cNvSpPr txBox="1"/>
          <p:nvPr/>
        </p:nvSpPr>
        <p:spPr>
          <a:xfrm>
            <a:off x="9223794" y="1027906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Datenbank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549675-CC8A-D5C0-41FE-97211BA3B4E8}"/>
              </a:ext>
            </a:extLst>
          </p:cNvPr>
          <p:cNvSpPr txBox="1"/>
          <p:nvPr/>
        </p:nvSpPr>
        <p:spPr>
          <a:xfrm>
            <a:off x="7787496" y="1452832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Collection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479A86-562E-9329-222F-38E0B87B6B14}"/>
              </a:ext>
            </a:extLst>
          </p:cNvPr>
          <p:cNvSpPr txBox="1"/>
          <p:nvPr/>
        </p:nvSpPr>
        <p:spPr>
          <a:xfrm>
            <a:off x="9223794" y="1458373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Collection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B2C992-2471-544B-EFEF-8E633D0FC7EB}"/>
              </a:ext>
            </a:extLst>
          </p:cNvPr>
          <p:cNvSpPr txBox="1"/>
          <p:nvPr/>
        </p:nvSpPr>
        <p:spPr>
          <a:xfrm>
            <a:off x="10660092" y="1460352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Collection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88E0165-F4E5-2198-94E5-0B830903EF19}"/>
              </a:ext>
            </a:extLst>
          </p:cNvPr>
          <p:cNvSpPr/>
          <p:nvPr/>
        </p:nvSpPr>
        <p:spPr>
          <a:xfrm>
            <a:off x="9788824" y="1967707"/>
            <a:ext cx="396815" cy="884208"/>
          </a:xfrm>
          <a:prstGeom prst="downArrow">
            <a:avLst/>
          </a:prstGeom>
          <a:solidFill>
            <a:srgbClr val="00ED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803219-A9AC-778C-40A2-F17310CD9F96}"/>
              </a:ext>
            </a:extLst>
          </p:cNvPr>
          <p:cNvSpPr txBox="1"/>
          <p:nvPr/>
        </p:nvSpPr>
        <p:spPr>
          <a:xfrm>
            <a:off x="9223794" y="2851915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Collection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A3C295-7A91-2CE0-B242-556B61B0DAA4}"/>
              </a:ext>
            </a:extLst>
          </p:cNvPr>
          <p:cNvSpPr/>
          <p:nvPr/>
        </p:nvSpPr>
        <p:spPr>
          <a:xfrm>
            <a:off x="7787496" y="3299762"/>
            <a:ext cx="4399472" cy="388189"/>
          </a:xfrm>
          <a:prstGeom prst="roundRect">
            <a:avLst/>
          </a:prstGeom>
          <a:solidFill>
            <a:srgbClr val="00ED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F8FDEC3-D0F8-5AF5-7839-0A4E277A8958}"/>
              </a:ext>
            </a:extLst>
          </p:cNvPr>
          <p:cNvSpPr txBox="1"/>
          <p:nvPr/>
        </p:nvSpPr>
        <p:spPr>
          <a:xfrm>
            <a:off x="7796270" y="3275887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Dokument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FF7AB2-AC17-24F8-C231-BE56E71D7949}"/>
              </a:ext>
            </a:extLst>
          </p:cNvPr>
          <p:cNvSpPr txBox="1"/>
          <p:nvPr/>
        </p:nvSpPr>
        <p:spPr>
          <a:xfrm>
            <a:off x="9223794" y="3266173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Dokument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86E1F4-468A-87D4-353A-AD8B8CFA71D9}"/>
              </a:ext>
            </a:extLst>
          </p:cNvPr>
          <p:cNvSpPr txBox="1"/>
          <p:nvPr/>
        </p:nvSpPr>
        <p:spPr>
          <a:xfrm>
            <a:off x="10660092" y="3268152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Dokument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AB80FC4-B112-9507-8AE2-E94E9F75EAAF}"/>
              </a:ext>
            </a:extLst>
          </p:cNvPr>
          <p:cNvSpPr/>
          <p:nvPr/>
        </p:nvSpPr>
        <p:spPr>
          <a:xfrm>
            <a:off x="9788824" y="3801877"/>
            <a:ext cx="396815" cy="884208"/>
          </a:xfrm>
          <a:prstGeom prst="downArrow">
            <a:avLst/>
          </a:prstGeom>
          <a:solidFill>
            <a:srgbClr val="00ED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89516A-A8E0-93ED-BFD9-C885055E49B6}"/>
              </a:ext>
            </a:extLst>
          </p:cNvPr>
          <p:cNvSpPr txBox="1"/>
          <p:nvPr/>
        </p:nvSpPr>
        <p:spPr>
          <a:xfrm>
            <a:off x="9223794" y="4686085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Dokument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0E71C6-083B-7FBC-4856-FD0035E73B11}"/>
              </a:ext>
            </a:extLst>
          </p:cNvPr>
          <p:cNvSpPr txBox="1"/>
          <p:nvPr/>
        </p:nvSpPr>
        <p:spPr>
          <a:xfrm>
            <a:off x="7796270" y="5079933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Feld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215678-3B1D-1626-CE2F-E9EBE98DC0EC}"/>
              </a:ext>
            </a:extLst>
          </p:cNvPr>
          <p:cNvSpPr txBox="1"/>
          <p:nvPr/>
        </p:nvSpPr>
        <p:spPr>
          <a:xfrm>
            <a:off x="9223793" y="5078863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Feld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1C4E53-C4FC-BB90-6956-6CFF0CB8FB7E}"/>
              </a:ext>
            </a:extLst>
          </p:cNvPr>
          <p:cNvSpPr txBox="1"/>
          <p:nvPr/>
        </p:nvSpPr>
        <p:spPr>
          <a:xfrm>
            <a:off x="10750669" y="5066830"/>
            <a:ext cx="152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gency FB" panose="020B0503020202020204" pitchFamily="34" charset="0"/>
              </a:rPr>
              <a:t>Feld</a:t>
            </a:r>
          </a:p>
        </p:txBody>
      </p:sp>
    </p:spTree>
    <p:extLst>
      <p:ext uri="{BB962C8B-B14F-4D97-AF65-F5344CB8AC3E}">
        <p14:creationId xmlns:p14="http://schemas.microsoft.com/office/powerpoint/2010/main" val="404551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87A7D-6B72-2AF5-233D-0E6475F6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BA1D557-6490-853C-4FEA-73FF7C2B9CCD}"/>
              </a:ext>
            </a:extLst>
          </p:cNvPr>
          <p:cNvSpPr/>
          <p:nvPr/>
        </p:nvSpPr>
        <p:spPr>
          <a:xfrm>
            <a:off x="6429374" y="2017712"/>
            <a:ext cx="3724275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{</a:t>
            </a:r>
          </a:p>
          <a:p>
            <a:r>
              <a:rPr lang="de-DE" dirty="0"/>
              <a:t>	_</a:t>
            </a:r>
            <a:r>
              <a:rPr lang="de-DE" dirty="0" err="1"/>
              <a:t>id</a:t>
            </a:r>
            <a:r>
              <a:rPr lang="de-DE" dirty="0"/>
              <a:t>: 123456</a:t>
            </a:r>
          </a:p>
          <a:p>
            <a:r>
              <a:rPr lang="de-DE" dirty="0"/>
              <a:t>	</a:t>
            </a:r>
            <a:r>
              <a:rPr lang="de-DE" dirty="0" err="1"/>
              <a:t>kurs_id</a:t>
            </a:r>
            <a:r>
              <a:rPr lang="de-DE" dirty="0"/>
              <a:t>: 4550</a:t>
            </a:r>
          </a:p>
          <a:p>
            <a:r>
              <a:rPr lang="de-DE" dirty="0"/>
              <a:t>	Name: „Dünnbier “</a:t>
            </a:r>
          </a:p>
          <a:p>
            <a:r>
              <a:rPr lang="de-DE" dirty="0"/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B6D85F6-37D7-02D8-D977-8B486C9CE818}"/>
              </a:ext>
            </a:extLst>
          </p:cNvPr>
          <p:cNvSpPr/>
          <p:nvPr/>
        </p:nvSpPr>
        <p:spPr>
          <a:xfrm>
            <a:off x="6429374" y="4481513"/>
            <a:ext cx="3724275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{</a:t>
            </a:r>
          </a:p>
          <a:p>
            <a:r>
              <a:rPr lang="de-DE" dirty="0"/>
              <a:t>	_</a:t>
            </a:r>
            <a:r>
              <a:rPr lang="de-DE" dirty="0" err="1"/>
              <a:t>id</a:t>
            </a:r>
            <a:r>
              <a:rPr lang="de-DE" dirty="0"/>
              <a:t>: 654321</a:t>
            </a:r>
          </a:p>
          <a:p>
            <a:r>
              <a:rPr lang="de-DE" dirty="0"/>
              <a:t>	</a:t>
            </a:r>
            <a:r>
              <a:rPr lang="de-DE" dirty="0" err="1"/>
              <a:t>kurs_id</a:t>
            </a:r>
            <a:r>
              <a:rPr lang="de-DE" dirty="0"/>
              <a:t>: 4550</a:t>
            </a:r>
          </a:p>
          <a:p>
            <a:r>
              <a:rPr lang="de-DE" dirty="0"/>
              <a:t>	Name: „Bratfisch “</a:t>
            </a:r>
          </a:p>
          <a:p>
            <a:r>
              <a:rPr lang="de-DE" dirty="0"/>
              <a:t>}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8447ADE-1909-B2D1-BA61-948F4A9328FF}"/>
              </a:ext>
            </a:extLst>
          </p:cNvPr>
          <p:cNvSpPr/>
          <p:nvPr/>
        </p:nvSpPr>
        <p:spPr>
          <a:xfrm>
            <a:off x="1514474" y="3429000"/>
            <a:ext cx="3724275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{</a:t>
            </a:r>
          </a:p>
          <a:p>
            <a:r>
              <a:rPr lang="de-DE" dirty="0"/>
              <a:t>	_</a:t>
            </a:r>
            <a:r>
              <a:rPr lang="de-DE" dirty="0" err="1"/>
              <a:t>id</a:t>
            </a:r>
            <a:r>
              <a:rPr lang="de-DE" dirty="0"/>
              <a:t>: 4550</a:t>
            </a:r>
          </a:p>
          <a:p>
            <a:r>
              <a:rPr lang="de-DE" dirty="0"/>
              <a:t>	Bezeichnung: „Tinf21B2“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6940B29-1B76-5201-96E1-53114387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886" y="2974975"/>
            <a:ext cx="3219450" cy="454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Kurs Dokument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A2D1042-6A07-AC4E-0B83-314174F1E037}"/>
              </a:ext>
            </a:extLst>
          </p:cNvPr>
          <p:cNvSpPr txBox="1">
            <a:spLocks/>
          </p:cNvSpPr>
          <p:nvPr/>
        </p:nvSpPr>
        <p:spPr>
          <a:xfrm>
            <a:off x="6681786" y="1576387"/>
            <a:ext cx="3219450" cy="454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</a:rPr>
              <a:t>Student Dokument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9A61322-CE23-5255-C384-F52286CC4883}"/>
              </a:ext>
            </a:extLst>
          </p:cNvPr>
          <p:cNvSpPr txBox="1">
            <a:spLocks/>
          </p:cNvSpPr>
          <p:nvPr/>
        </p:nvSpPr>
        <p:spPr>
          <a:xfrm>
            <a:off x="6681786" y="4059237"/>
            <a:ext cx="3219450" cy="454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ED64"/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</a:rPr>
              <a:t>Student Dokument</a:t>
            </a:r>
          </a:p>
        </p:txBody>
      </p:sp>
      <p:sp>
        <p:nvSpPr>
          <p:cNvPr id="17" name="Pfeil: nach oben und unten 16">
            <a:extLst>
              <a:ext uri="{FF2B5EF4-FFF2-40B4-BE49-F238E27FC236}">
                <a16:creationId xmlns:a16="http://schemas.microsoft.com/office/drawing/2014/main" id="{FBB8A4B6-D3E3-414F-ED94-9A48B5C8F1B2}"/>
              </a:ext>
            </a:extLst>
          </p:cNvPr>
          <p:cNvSpPr/>
          <p:nvPr/>
        </p:nvSpPr>
        <p:spPr>
          <a:xfrm rot="4324757">
            <a:off x="5771628" y="2108256"/>
            <a:ext cx="295275" cy="2392635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oben und unten 17">
            <a:extLst>
              <a:ext uri="{FF2B5EF4-FFF2-40B4-BE49-F238E27FC236}">
                <a16:creationId xmlns:a16="http://schemas.microsoft.com/office/drawing/2014/main" id="{A06E8F06-4DD0-990A-8CC7-7E9EFF3B0DE0}"/>
              </a:ext>
            </a:extLst>
          </p:cNvPr>
          <p:cNvSpPr/>
          <p:nvPr/>
        </p:nvSpPr>
        <p:spPr>
          <a:xfrm rot="6113111">
            <a:off x="5791385" y="3874362"/>
            <a:ext cx="295275" cy="2296673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Auto mit einfarbiger Füllung">
            <a:extLst>
              <a:ext uri="{FF2B5EF4-FFF2-40B4-BE49-F238E27FC236}">
                <a16:creationId xmlns:a16="http://schemas.microsoft.com/office/drawing/2014/main" id="{0B9442F8-EDE9-4D79-DFE4-E58FD16D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6846" y="1269847"/>
            <a:ext cx="4318305" cy="4318305"/>
          </a:xfrm>
        </p:spPr>
      </p:pic>
    </p:spTree>
    <p:extLst>
      <p:ext uri="{BB962C8B-B14F-4D97-AF65-F5344CB8AC3E}">
        <p14:creationId xmlns:p14="http://schemas.microsoft.com/office/powerpoint/2010/main" val="307743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Auto mit einfarbiger Füllung">
            <a:extLst>
              <a:ext uri="{FF2B5EF4-FFF2-40B4-BE49-F238E27FC236}">
                <a16:creationId xmlns:a16="http://schemas.microsoft.com/office/drawing/2014/main" id="{C5855A19-D399-795C-BADC-733767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04" y="0"/>
            <a:ext cx="3039374" cy="3039374"/>
          </a:xfrm>
          <a:prstGeom prst="rect">
            <a:avLst/>
          </a:prstGeom>
        </p:spPr>
      </p:pic>
      <p:pic>
        <p:nvPicPr>
          <p:cNvPr id="6" name="Grafik 5" descr="Radfahren mit einfarbiger Füllung">
            <a:extLst>
              <a:ext uri="{FF2B5EF4-FFF2-40B4-BE49-F238E27FC236}">
                <a16:creationId xmlns:a16="http://schemas.microsoft.com/office/drawing/2014/main" id="{50971CDC-FF59-92D7-D86B-E2227CFA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5763" y="1768763"/>
            <a:ext cx="3320473" cy="33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Auto mit einfarbiger Füllung">
            <a:extLst>
              <a:ext uri="{FF2B5EF4-FFF2-40B4-BE49-F238E27FC236}">
                <a16:creationId xmlns:a16="http://schemas.microsoft.com/office/drawing/2014/main" id="{C5855A19-D399-795C-BADC-733767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04" y="0"/>
            <a:ext cx="3039374" cy="3039374"/>
          </a:xfrm>
          <a:prstGeom prst="rect">
            <a:avLst/>
          </a:prstGeom>
        </p:spPr>
      </p:pic>
      <p:pic>
        <p:nvPicPr>
          <p:cNvPr id="6" name="Grafik 5" descr="Radfahren mit einfarbiger Füllung">
            <a:extLst>
              <a:ext uri="{FF2B5EF4-FFF2-40B4-BE49-F238E27FC236}">
                <a16:creationId xmlns:a16="http://schemas.microsoft.com/office/drawing/2014/main" id="{50971CDC-FF59-92D7-D86B-E2227CFA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072" y="310725"/>
            <a:ext cx="2417924" cy="2417924"/>
          </a:xfrm>
          <a:prstGeom prst="rect">
            <a:avLst/>
          </a:prstGeom>
        </p:spPr>
      </p:pic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11123514-5E47-72B9-F6D7-EBB543DAE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7038" y="1909313"/>
            <a:ext cx="3039374" cy="3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Auto mit einfarbiger Füllung">
            <a:extLst>
              <a:ext uri="{FF2B5EF4-FFF2-40B4-BE49-F238E27FC236}">
                <a16:creationId xmlns:a16="http://schemas.microsoft.com/office/drawing/2014/main" id="{C5855A19-D399-795C-BADC-733767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04" y="0"/>
            <a:ext cx="3039374" cy="3039374"/>
          </a:xfrm>
          <a:prstGeom prst="rect">
            <a:avLst/>
          </a:prstGeom>
        </p:spPr>
      </p:pic>
      <p:pic>
        <p:nvPicPr>
          <p:cNvPr id="6" name="Grafik 5" descr="Radfahren mit einfarbiger Füllung">
            <a:extLst>
              <a:ext uri="{FF2B5EF4-FFF2-40B4-BE49-F238E27FC236}">
                <a16:creationId xmlns:a16="http://schemas.microsoft.com/office/drawing/2014/main" id="{50971CDC-FF59-92D7-D86B-E2227CFA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072" y="310725"/>
            <a:ext cx="2417924" cy="2417924"/>
          </a:xfrm>
          <a:prstGeom prst="rect">
            <a:avLst/>
          </a:prstGeom>
        </p:spPr>
      </p:pic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11123514-5E47-72B9-F6D7-EBB543DAE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8936" y="4514490"/>
            <a:ext cx="2343510" cy="2343510"/>
          </a:xfrm>
          <a:prstGeom prst="rect">
            <a:avLst/>
          </a:prstGeom>
        </p:spPr>
      </p:pic>
      <p:pic>
        <p:nvPicPr>
          <p:cNvPr id="8" name="Grafik 7" descr="Hubschrauber mit einfarbiger Füllung">
            <a:extLst>
              <a:ext uri="{FF2B5EF4-FFF2-40B4-BE49-F238E27FC236}">
                <a16:creationId xmlns:a16="http://schemas.microsoft.com/office/drawing/2014/main" id="{946B7FBB-CEC9-FDD9-615F-131C720F68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1347" y="1943622"/>
            <a:ext cx="2970756" cy="29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9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Auto mit einfarbiger Füllung">
            <a:extLst>
              <a:ext uri="{FF2B5EF4-FFF2-40B4-BE49-F238E27FC236}">
                <a16:creationId xmlns:a16="http://schemas.microsoft.com/office/drawing/2014/main" id="{C5855A19-D399-795C-BADC-733767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04" y="0"/>
            <a:ext cx="3039374" cy="3039374"/>
          </a:xfrm>
          <a:prstGeom prst="rect">
            <a:avLst/>
          </a:prstGeom>
        </p:spPr>
      </p:pic>
      <p:pic>
        <p:nvPicPr>
          <p:cNvPr id="6" name="Grafik 5" descr="Radfahren mit einfarbiger Füllung">
            <a:extLst>
              <a:ext uri="{FF2B5EF4-FFF2-40B4-BE49-F238E27FC236}">
                <a16:creationId xmlns:a16="http://schemas.microsoft.com/office/drawing/2014/main" id="{50971CDC-FF59-92D7-D86B-E2227CFA3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072" y="310725"/>
            <a:ext cx="2417924" cy="2417924"/>
          </a:xfrm>
          <a:prstGeom prst="rect">
            <a:avLst/>
          </a:prstGeom>
        </p:spPr>
      </p:pic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11123514-5E47-72B9-F6D7-EBB543DAE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8936" y="4514490"/>
            <a:ext cx="2343510" cy="2343510"/>
          </a:xfrm>
          <a:prstGeom prst="rect">
            <a:avLst/>
          </a:prstGeom>
        </p:spPr>
      </p:pic>
      <p:pic>
        <p:nvPicPr>
          <p:cNvPr id="8" name="Grafik 7" descr="Hubschrauber mit einfarbiger Füllung">
            <a:extLst>
              <a:ext uri="{FF2B5EF4-FFF2-40B4-BE49-F238E27FC236}">
                <a16:creationId xmlns:a16="http://schemas.microsoft.com/office/drawing/2014/main" id="{946B7FBB-CEC9-FDD9-615F-131C720F68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9556" y="4129352"/>
            <a:ext cx="2970756" cy="2970756"/>
          </a:xfrm>
          <a:prstGeom prst="rect">
            <a:avLst/>
          </a:prstGeom>
        </p:spPr>
      </p:pic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1EE1211A-71A4-A0CD-34FD-F88CAA5F85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3509" y="1856509"/>
            <a:ext cx="3144982" cy="3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6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Auto mit einfarbiger Füllung">
            <a:extLst>
              <a:ext uri="{FF2B5EF4-FFF2-40B4-BE49-F238E27FC236}">
                <a16:creationId xmlns:a16="http://schemas.microsoft.com/office/drawing/2014/main" id="{C5855A19-D399-795C-BADC-733767B4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801" y="1613139"/>
            <a:ext cx="3039374" cy="3039374"/>
          </a:xfrm>
          <a:prstGeom prst="rect">
            <a:avLst/>
          </a:prstGeom>
        </p:spPr>
      </p:pic>
      <p:pic>
        <p:nvPicPr>
          <p:cNvPr id="6" name="Grafik 5" descr="Radfahren mit einfarbiger Füllung">
            <a:extLst>
              <a:ext uri="{FF2B5EF4-FFF2-40B4-BE49-F238E27FC236}">
                <a16:creationId xmlns:a16="http://schemas.microsoft.com/office/drawing/2014/main" id="{50971CDC-FF59-92D7-D86B-E2227CFA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253" y="1923864"/>
            <a:ext cx="2417924" cy="2417924"/>
          </a:xfrm>
          <a:prstGeom prst="rect">
            <a:avLst/>
          </a:prstGeom>
        </p:spPr>
      </p:pic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11123514-5E47-72B9-F6D7-EBB543DA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0622" y="2075960"/>
            <a:ext cx="2343510" cy="2343510"/>
          </a:xfrm>
          <a:prstGeom prst="rect">
            <a:avLst/>
          </a:prstGeom>
        </p:spPr>
      </p:pic>
      <p:pic>
        <p:nvPicPr>
          <p:cNvPr id="8" name="Grafik 7" descr="Hubschrauber mit einfarbiger Füllung">
            <a:extLst>
              <a:ext uri="{FF2B5EF4-FFF2-40B4-BE49-F238E27FC236}">
                <a16:creationId xmlns:a16="http://schemas.microsoft.com/office/drawing/2014/main" id="{946B7FBB-CEC9-FDD9-615F-131C720F6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0622" y="2186098"/>
            <a:ext cx="2970756" cy="2970756"/>
          </a:xfrm>
          <a:prstGeom prst="rect">
            <a:avLst/>
          </a:prstGeom>
        </p:spPr>
      </p:pic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1EE1211A-71A4-A0CD-34FD-F88CAA5F8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3509" y="1856509"/>
            <a:ext cx="3144982" cy="3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E14D5-A91C-FF49-9A4A-5D96B3F5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Visual Studio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394AF6-9889-A0C6-3726-9C8E7C1C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99" y="3125390"/>
            <a:ext cx="4337616" cy="40768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D4A0CA-16D6-208E-6C40-6B52B79C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82" y="4096667"/>
            <a:ext cx="4987118" cy="166648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914880D-1CC4-1DED-053F-B49B2658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9" y="1418122"/>
            <a:ext cx="1119343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0890ED2-A78A-FB1C-830D-CE17191A5473}"/>
              </a:ext>
            </a:extLst>
          </p:cNvPr>
          <p:cNvSpPr/>
          <p:nvPr/>
        </p:nvSpPr>
        <p:spPr>
          <a:xfrm>
            <a:off x="508959" y="4967183"/>
            <a:ext cx="862641" cy="854015"/>
          </a:xfrm>
          <a:prstGeom prst="ellipse">
            <a:avLst/>
          </a:prstGeom>
          <a:solidFill>
            <a:srgbClr val="00ED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B4E0C9-53F5-69A9-8CF4-C9E77D504F02}"/>
              </a:ext>
            </a:extLst>
          </p:cNvPr>
          <p:cNvSpPr/>
          <p:nvPr/>
        </p:nvSpPr>
        <p:spPr>
          <a:xfrm>
            <a:off x="508959" y="2313123"/>
            <a:ext cx="862641" cy="854015"/>
          </a:xfrm>
          <a:prstGeom prst="ellipse">
            <a:avLst/>
          </a:prstGeom>
          <a:solidFill>
            <a:srgbClr val="00ED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255378-C22F-D562-8C2C-4157ACCCC6FB}"/>
              </a:ext>
            </a:extLst>
          </p:cNvPr>
          <p:cNvSpPr/>
          <p:nvPr/>
        </p:nvSpPr>
        <p:spPr>
          <a:xfrm>
            <a:off x="508959" y="3640153"/>
            <a:ext cx="862641" cy="854015"/>
          </a:xfrm>
          <a:prstGeom prst="ellipse">
            <a:avLst/>
          </a:prstGeom>
          <a:solidFill>
            <a:srgbClr val="00ED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3A5170-E201-A3C3-38C8-D3978F08E486}"/>
              </a:ext>
            </a:extLst>
          </p:cNvPr>
          <p:cNvSpPr txBox="1"/>
          <p:nvPr/>
        </p:nvSpPr>
        <p:spPr>
          <a:xfrm>
            <a:off x="1639019" y="1028379"/>
            <a:ext cx="101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ED6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Datenbank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2A92406-F105-98BC-12CD-BFAEA45EE606}"/>
              </a:ext>
            </a:extLst>
          </p:cNvPr>
          <p:cNvSpPr txBox="1"/>
          <p:nvPr/>
        </p:nvSpPr>
        <p:spPr>
          <a:xfrm>
            <a:off x="1639019" y="2355409"/>
            <a:ext cx="3623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ED6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NoSQL vs. SQL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37293F-1DEF-BEC8-A4C6-5C2F3FE3C6CA}"/>
              </a:ext>
            </a:extLst>
          </p:cNvPr>
          <p:cNvSpPr txBox="1"/>
          <p:nvPr/>
        </p:nvSpPr>
        <p:spPr>
          <a:xfrm>
            <a:off x="1639018" y="3682439"/>
            <a:ext cx="538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ED6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1C267D-5CF9-5991-929F-0AE14579D318}"/>
              </a:ext>
            </a:extLst>
          </p:cNvPr>
          <p:cNvSpPr txBox="1"/>
          <p:nvPr/>
        </p:nvSpPr>
        <p:spPr>
          <a:xfrm>
            <a:off x="1639019" y="5009469"/>
            <a:ext cx="3623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rgbClr val="00ED6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demo</a:t>
            </a:r>
            <a:endParaRPr lang="de-DE" sz="4400" dirty="0">
              <a:solidFill>
                <a:srgbClr val="00ED6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BBCDACC-B552-FEBA-C03A-2387CB339B41}"/>
              </a:ext>
            </a:extLst>
          </p:cNvPr>
          <p:cNvSpPr/>
          <p:nvPr/>
        </p:nvSpPr>
        <p:spPr>
          <a:xfrm>
            <a:off x="508958" y="986093"/>
            <a:ext cx="862641" cy="854015"/>
          </a:xfrm>
          <a:prstGeom prst="ellipse">
            <a:avLst/>
          </a:prstGeom>
          <a:solidFill>
            <a:srgbClr val="00ED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7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F1CB6-303C-FDA3-945C-FE5FD109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040BB8-112A-1D64-5CAA-EF011164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5" y="2093722"/>
            <a:ext cx="11183629" cy="2670555"/>
          </a:xfrm>
        </p:spPr>
      </p:pic>
    </p:spTree>
    <p:extLst>
      <p:ext uri="{BB962C8B-B14F-4D97-AF65-F5344CB8AC3E}">
        <p14:creationId xmlns:p14="http://schemas.microsoft.com/office/powerpoint/2010/main" val="344127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B736F-9183-2BA3-BDA8-CAFA9289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AA47E4-B13E-198F-A95B-27911F9DC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029" y="3430363"/>
            <a:ext cx="6055943" cy="3614030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09559B-CB32-3375-2BD2-719311B21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32"/>
          <a:stretch/>
        </p:blipFill>
        <p:spPr>
          <a:xfrm>
            <a:off x="3068028" y="756216"/>
            <a:ext cx="6055943" cy="26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6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3A248-2FBD-0E40-6319-0ABBAF80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038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9E540-C88E-D681-95FE-57D53D39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0859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3219-68B6-FAD8-E753-457C3F5B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was brauche ich eine Datenbank?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4504-1AFB-DE31-D330-4254FB2D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Ursprung in den 1960er</a:t>
            </a:r>
          </a:p>
          <a:p>
            <a:r>
              <a:rPr lang="de-DE" dirty="0">
                <a:solidFill>
                  <a:schemeClr val="bg1"/>
                </a:solidFill>
              </a:rPr>
              <a:t>Daten speichern</a:t>
            </a:r>
          </a:p>
          <a:p>
            <a:r>
              <a:rPr lang="de-DE" dirty="0">
                <a:solidFill>
                  <a:schemeClr val="bg1"/>
                </a:solidFill>
              </a:rPr>
              <a:t>Datenverwaltung</a:t>
            </a:r>
          </a:p>
          <a:p>
            <a:r>
              <a:rPr lang="de-DE">
                <a:solidFill>
                  <a:schemeClr val="bg1"/>
                </a:solidFill>
              </a:rPr>
              <a:t>Zugriffsrechte regeln über DBMS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9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174F9-3C0B-51A7-1BBD-33F1A0F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5E455-7640-97DD-510F-3CE6AEBE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Relational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Beziehungen zwischen Tabellen</a:t>
            </a:r>
          </a:p>
          <a:p>
            <a:r>
              <a:rPr lang="de-DE" dirty="0">
                <a:solidFill>
                  <a:schemeClr val="bg1"/>
                </a:solidFill>
              </a:rPr>
              <a:t>Starres Schema</a:t>
            </a:r>
          </a:p>
          <a:p>
            <a:r>
              <a:rPr lang="de-DE" dirty="0">
                <a:solidFill>
                  <a:schemeClr val="bg1"/>
                </a:solidFill>
              </a:rPr>
              <a:t>Jeder Datensatz hat eine eindeutige ID</a:t>
            </a:r>
          </a:p>
          <a:p>
            <a:r>
              <a:rPr lang="de-DE" dirty="0">
                <a:solidFill>
                  <a:schemeClr val="bg1"/>
                </a:solidFill>
              </a:rPr>
              <a:t>Viele Dialekte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 MySQL, PostgreSQL, </a:t>
            </a:r>
            <a:r>
              <a:rPr lang="de-DE" dirty="0" err="1">
                <a:solidFill>
                  <a:schemeClr val="bg1"/>
                </a:solidFill>
              </a:rPr>
              <a:t>SchemaSQL</a:t>
            </a:r>
            <a:r>
              <a:rPr lang="de-DE" dirty="0">
                <a:solidFill>
                  <a:schemeClr val="bg1"/>
                </a:solidFill>
              </a:rPr>
              <a:t>, Transact-SQL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04F8299-5E31-2768-00AC-B61FD90B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85657"/>
              </p:ext>
            </p:extLst>
          </p:nvPr>
        </p:nvGraphicFramePr>
        <p:xfrm>
          <a:off x="7249886" y="499152"/>
          <a:ext cx="3881536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1940768">
                  <a:extLst>
                    <a:ext uri="{9D8B030D-6E8A-4147-A177-3AD203B41FA5}">
                      <a16:colId xmlns:a16="http://schemas.microsoft.com/office/drawing/2014/main" val="1381294391"/>
                    </a:ext>
                  </a:extLst>
                </a:gridCol>
                <a:gridCol w="1940768">
                  <a:extLst>
                    <a:ext uri="{9D8B030D-6E8A-4147-A177-3AD203B41FA5}">
                      <a16:colId xmlns:a16="http://schemas.microsoft.com/office/drawing/2014/main" val="149152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u="sng" dirty="0"/>
                        <a:t>Matrikelnummer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2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123456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Dünnbier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1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654321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Bratfisch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9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000000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Hartnuß</a:t>
                      </a:r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30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999999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Pflegpeter</a:t>
                      </a:r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33483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D1C4853-B249-8D9C-E331-C153B7E70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20271"/>
              </p:ext>
            </p:extLst>
          </p:nvPr>
        </p:nvGraphicFramePr>
        <p:xfrm>
          <a:off x="7249886" y="2719547"/>
          <a:ext cx="3881536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1940768">
                  <a:extLst>
                    <a:ext uri="{9D8B030D-6E8A-4147-A177-3AD203B41FA5}">
                      <a16:colId xmlns:a16="http://schemas.microsoft.com/office/drawing/2014/main" val="1381294391"/>
                    </a:ext>
                  </a:extLst>
                </a:gridCol>
                <a:gridCol w="1940768">
                  <a:extLst>
                    <a:ext uri="{9D8B030D-6E8A-4147-A177-3AD203B41FA5}">
                      <a16:colId xmlns:a16="http://schemas.microsoft.com/office/drawing/2014/main" val="1491526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u="sng" dirty="0"/>
                        <a:t>Matrikelnummer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u="sng" dirty="0" err="1"/>
                        <a:t>KursID</a:t>
                      </a:r>
                      <a:endParaRPr lang="de-DE" u="sng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2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123456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1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654321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4550</a:t>
                      </a:r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9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000000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30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999999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9822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133483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E66099DF-13CA-247D-60C5-6DC1F38EA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50290"/>
              </p:ext>
            </p:extLst>
          </p:nvPr>
        </p:nvGraphicFramePr>
        <p:xfrm>
          <a:off x="7249886" y="4939942"/>
          <a:ext cx="3881536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1940768">
                  <a:extLst>
                    <a:ext uri="{9D8B030D-6E8A-4147-A177-3AD203B41FA5}">
                      <a16:colId xmlns:a16="http://schemas.microsoft.com/office/drawing/2014/main" val="1381294391"/>
                    </a:ext>
                  </a:extLst>
                </a:gridCol>
                <a:gridCol w="1940768">
                  <a:extLst>
                    <a:ext uri="{9D8B030D-6E8A-4147-A177-3AD203B41FA5}">
                      <a16:colId xmlns:a16="http://schemas.microsoft.com/office/drawing/2014/main" val="1491526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u="sng" dirty="0" err="1"/>
                        <a:t>KursID</a:t>
                      </a:r>
                      <a:endParaRPr lang="de-DE" u="sng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2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4550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Tinf21B1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1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9641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Tinf21B2</a:t>
                      </a:r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9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8513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Tinf21B3</a:t>
                      </a:r>
                      <a:endParaRPr lang="de-DE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30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E0518-00A2-86D6-DA1A-4010E54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8DBC6-7472-86BE-3CF4-57F8DBF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Atomarität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Transaktion wird ganz oder gar nicht ausgeführt</a:t>
            </a:r>
          </a:p>
          <a:p>
            <a:r>
              <a:rPr lang="de-DE" dirty="0">
                <a:solidFill>
                  <a:schemeClr val="bg1"/>
                </a:solidFill>
              </a:rPr>
              <a:t>Konsistenzerhaltung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Transaktion hinterlässt nach Beendigung einen konsistenten Datenbankzustand</a:t>
            </a:r>
          </a:p>
          <a:p>
            <a:r>
              <a:rPr lang="de-DE" dirty="0">
                <a:solidFill>
                  <a:schemeClr val="bg1"/>
                </a:solidFill>
              </a:rPr>
              <a:t>Isolation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Transaktion beeinflussen sich nicht gegenseitig</a:t>
            </a:r>
          </a:p>
          <a:p>
            <a:r>
              <a:rPr lang="de-DE" dirty="0">
                <a:solidFill>
                  <a:schemeClr val="bg1"/>
                </a:solidFill>
              </a:rPr>
              <a:t>Dauerhaftigkeit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 nach Abschluss einer Transaktion dauerhaft in Datenbank gespeichert</a:t>
            </a:r>
          </a:p>
        </p:txBody>
      </p:sp>
    </p:spTree>
    <p:extLst>
      <p:ext uri="{BB962C8B-B14F-4D97-AF65-F5344CB8AC3E}">
        <p14:creationId xmlns:p14="http://schemas.microsoft.com/office/powerpoint/2010/main" val="78747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5E06A-E90C-0DE6-A1CC-052F1CC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01133-ACB9-54C1-90BB-18B220AA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NoSQL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Synonym für „nicht relational“</a:t>
            </a:r>
          </a:p>
          <a:p>
            <a:r>
              <a:rPr lang="de-DE" dirty="0">
                <a:solidFill>
                  <a:schemeClr val="bg1"/>
                </a:solidFill>
              </a:rPr>
              <a:t>für die Analyse von halbstrukturierten Daten konzipiert</a:t>
            </a:r>
          </a:p>
          <a:p>
            <a:r>
              <a:rPr lang="de-DE" dirty="0">
                <a:solidFill>
                  <a:schemeClr val="bg1"/>
                </a:solidFill>
              </a:rPr>
              <a:t>verschiedene Datenmodelle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Optimiert für Skalierung und Leistung</a:t>
            </a:r>
          </a:p>
          <a:p>
            <a:r>
              <a:rPr lang="de-DE" dirty="0">
                <a:solidFill>
                  <a:schemeClr val="bg1"/>
                </a:solidFill>
              </a:rPr>
              <a:t>Für Anwendungsfälle mit hohem Durchsatz und geringer Latenz </a:t>
            </a:r>
            <a:r>
              <a:rPr lang="de-DE" dirty="0" err="1">
                <a:solidFill>
                  <a:schemeClr val="bg1"/>
                </a:solidFill>
              </a:rPr>
              <a:t>geignet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Flexibles Schema</a:t>
            </a:r>
          </a:p>
          <a:p>
            <a:r>
              <a:rPr lang="de-DE" dirty="0">
                <a:solidFill>
                  <a:schemeClr val="bg1"/>
                </a:solidFill>
              </a:rPr>
              <a:t>Skalierung durch verteilte Hardware-Clustern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eine Gruppe von Servern, die wie ein einzelnes System agiert</a:t>
            </a:r>
          </a:p>
          <a:p>
            <a:r>
              <a:rPr lang="de-DE" dirty="0">
                <a:solidFill>
                  <a:schemeClr val="bg1"/>
                </a:solidFill>
              </a:rPr>
              <a:t>Leistungsstark</a:t>
            </a:r>
          </a:p>
        </p:txBody>
      </p:sp>
    </p:spTree>
    <p:extLst>
      <p:ext uri="{BB962C8B-B14F-4D97-AF65-F5344CB8AC3E}">
        <p14:creationId xmlns:p14="http://schemas.microsoft.com/office/powerpoint/2010/main" val="203050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2BA23-3675-C6DA-5945-34737430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C7B65-78B8-04F1-0C33-E3FC6B41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Konsistenz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nach Abschluss einer Transaktion werden auch alle Replikate des manipulierten Datensatzes aktualisiert</a:t>
            </a:r>
          </a:p>
          <a:p>
            <a:r>
              <a:rPr lang="de-DE" dirty="0">
                <a:solidFill>
                  <a:schemeClr val="bg1"/>
                </a:solidFill>
              </a:rPr>
              <a:t>Verfügbarkeit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akzeptabler Antwortzeit</a:t>
            </a:r>
          </a:p>
          <a:p>
            <a:r>
              <a:rPr lang="de-DE" dirty="0">
                <a:solidFill>
                  <a:schemeClr val="bg1"/>
                </a:solidFill>
              </a:rPr>
              <a:t>Partitionstoleranz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System arbeitet auch weiter, wenn es partitioniert wird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 durch den Verlust von Nachrichten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Abbruch von Verbindungen im Netz</a:t>
            </a:r>
          </a:p>
        </p:txBody>
      </p:sp>
    </p:spTree>
    <p:extLst>
      <p:ext uri="{BB962C8B-B14F-4D97-AF65-F5344CB8AC3E}">
        <p14:creationId xmlns:p14="http://schemas.microsoft.com/office/powerpoint/2010/main" val="210310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3ABB1-A9F1-979D-9560-BAF07E74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Arten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DC440-8BFB-7E24-8079-3639591F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Schlüsselwertdatenbanken</a:t>
            </a:r>
          </a:p>
          <a:p>
            <a:r>
              <a:rPr lang="de-DE" dirty="0">
                <a:solidFill>
                  <a:schemeClr val="bg1"/>
                </a:solidFill>
              </a:rPr>
              <a:t>Dokumentdatenbanken</a:t>
            </a:r>
          </a:p>
          <a:p>
            <a:r>
              <a:rPr lang="de-DE" dirty="0">
                <a:solidFill>
                  <a:schemeClr val="bg1"/>
                </a:solidFill>
              </a:rPr>
              <a:t>Diagrammdatenbanken</a:t>
            </a:r>
          </a:p>
          <a:p>
            <a:r>
              <a:rPr lang="de-DE" dirty="0">
                <a:solidFill>
                  <a:schemeClr val="bg1"/>
                </a:solidFill>
              </a:rPr>
              <a:t>In-Memory-Datenbanken</a:t>
            </a:r>
          </a:p>
          <a:p>
            <a:r>
              <a:rPr lang="de-DE" dirty="0">
                <a:solidFill>
                  <a:schemeClr val="bg1"/>
                </a:solidFill>
              </a:rPr>
              <a:t>Suchdatenbanken</a:t>
            </a:r>
          </a:p>
        </p:txBody>
      </p:sp>
    </p:spTree>
    <p:extLst>
      <p:ext uri="{BB962C8B-B14F-4D97-AF65-F5344CB8AC3E}">
        <p14:creationId xmlns:p14="http://schemas.microsoft.com/office/powerpoint/2010/main" val="353828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938BE-EA7E-D41A-9BD8-68222973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ist es geeignet?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BF8C8-C190-7BC7-205B-ECE8F4E3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/>
                </a:solidFill>
              </a:rPr>
              <a:t> geeignet für…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b="0" i="0" dirty="0">
                <a:solidFill>
                  <a:schemeClr val="bg1"/>
                </a:solidFill>
                <a:effectLst/>
              </a:rPr>
              <a:t> unstrukturierte Daten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b="0" i="0" dirty="0">
                <a:solidFill>
                  <a:schemeClr val="bg1"/>
                </a:solidFill>
                <a:effectLst/>
              </a:rPr>
              <a:t> Big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b="0" i="0" dirty="0">
                <a:solidFill>
                  <a:schemeClr val="bg1"/>
                </a:solidFill>
                <a:effectLst/>
              </a:rPr>
              <a:t> Cloud-Anwendungen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bg1"/>
                </a:solidFill>
              </a:rPr>
              <a:t> Änderungen an Datenstruktur einfach realisierbar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 API’s für: C++, C#, Java, Java Script, PHP, Ruby , Perl, Phyton, Node.js, etc.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Breitbild</PresentationFormat>
  <Paragraphs>145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Für was brauche ich eine Datenbank?</vt:lpstr>
      <vt:lpstr>SQL</vt:lpstr>
      <vt:lpstr>ACID</vt:lpstr>
      <vt:lpstr>NoSQL</vt:lpstr>
      <vt:lpstr>CAP Theorem</vt:lpstr>
      <vt:lpstr>Welche Arten gibt es?</vt:lpstr>
      <vt:lpstr>Wofür ist es geeignet? </vt:lpstr>
      <vt:lpstr>NoSQL vs. SQL </vt:lpstr>
      <vt:lpstr>MongoDB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 Visual Studio Code</vt:lpstr>
      <vt:lpstr>PowerPoint-Präsentation</vt:lpstr>
      <vt:lpstr>PowerPoint-Präsentation</vt:lpstr>
      <vt:lpstr>Demo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Mika Wohlfart</dc:creator>
  <cp:lastModifiedBy>Mika Wohlfart</cp:lastModifiedBy>
  <cp:revision>1</cp:revision>
  <dcterms:created xsi:type="dcterms:W3CDTF">2022-10-19T15:13:42Z</dcterms:created>
  <dcterms:modified xsi:type="dcterms:W3CDTF">2022-11-30T07:40:28Z</dcterms:modified>
</cp:coreProperties>
</file>