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310" r:id="rId3"/>
    <p:sldId id="312" r:id="rId4"/>
    <p:sldId id="311" r:id="rId5"/>
    <p:sldId id="321" r:id="rId6"/>
    <p:sldId id="322" r:id="rId7"/>
    <p:sldId id="323" r:id="rId8"/>
    <p:sldId id="324" r:id="rId9"/>
    <p:sldId id="325" r:id="rId10"/>
    <p:sldId id="326" r:id="rId11"/>
    <p:sldId id="32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90" d="100"/>
          <a:sy n="90" d="100"/>
        </p:scale>
        <p:origin x="123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4E16-39AE-4349-8C0D-DBAC3AE1661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1850E-D00A-40EF-A7B0-DD8C80429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0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298479"/>
            <a:ext cx="91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61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9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4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17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7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55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55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92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57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6308725"/>
            <a:ext cx="297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Object-oriented Programming (OOP)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039033" y="6308725"/>
            <a:ext cx="1181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A0CD9C-AB40-4967-8603-636B1BB91443}" type="slidenum"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1869592-E3A9-4463-ADB9-BF8ACF0D37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563" y="6407943"/>
            <a:ext cx="12652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80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F2A282-D9DD-4AC4-0581-B13002A07396}"/>
              </a:ext>
            </a:extLst>
          </p:cNvPr>
          <p:cNvSpPr txBox="1">
            <a:spLocks/>
          </p:cNvSpPr>
          <p:nvPr/>
        </p:nvSpPr>
        <p:spPr>
          <a:xfrm>
            <a:off x="145311" y="172836"/>
            <a:ext cx="4986766" cy="357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3600" b="1" dirty="0"/>
              <a:t>Final Class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856204-5E86-F315-9937-2B74EA3E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4" y="952154"/>
            <a:ext cx="8507012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0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7FE8-6840-B8D7-50A5-2F2A5D24A0E2}"/>
              </a:ext>
            </a:extLst>
          </p:cNvPr>
          <p:cNvSpPr txBox="1">
            <a:spLocks/>
          </p:cNvSpPr>
          <p:nvPr/>
        </p:nvSpPr>
        <p:spPr>
          <a:xfrm>
            <a:off x="0" y="762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3600" b="1" dirty="0"/>
              <a:t>Final Story Board (Project Screenshots)</a:t>
            </a:r>
          </a:p>
        </p:txBody>
      </p: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1F5FD6E1-8BB2-3447-C305-B675B311A2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143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FEDA3-34B8-374E-9BFF-517D5499C172}"/>
              </a:ext>
            </a:extLst>
          </p:cNvPr>
          <p:cNvSpPr txBox="1"/>
          <p:nvPr/>
        </p:nvSpPr>
        <p:spPr>
          <a:xfrm>
            <a:off x="0" y="2630269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Inventory Screen</a:t>
            </a:r>
          </a:p>
          <a:p>
            <a:endParaRPr lang="en-SG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8315B3F-1590-A06A-D6A0-9C42DD05C1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37"/>
          <a:stretch/>
        </p:blipFill>
        <p:spPr>
          <a:xfrm>
            <a:off x="0" y="685800"/>
            <a:ext cx="9144000" cy="19812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6E33979-A822-034A-ABA3-0E3A928BBD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0"/>
          <a:stretch/>
        </p:blipFill>
        <p:spPr>
          <a:xfrm>
            <a:off x="0" y="2953434"/>
            <a:ext cx="9144000" cy="25724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27E5A0-090A-A484-8E2A-193308F85D83}"/>
              </a:ext>
            </a:extLst>
          </p:cNvPr>
          <p:cNvSpPr txBox="1"/>
          <p:nvPr/>
        </p:nvSpPr>
        <p:spPr>
          <a:xfrm>
            <a:off x="0" y="5489137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Edit Item Screen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972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7FE8-6840-B8D7-50A5-2F2A5D24A0E2}"/>
              </a:ext>
            </a:extLst>
          </p:cNvPr>
          <p:cNvSpPr txBox="1">
            <a:spLocks/>
          </p:cNvSpPr>
          <p:nvPr/>
        </p:nvSpPr>
        <p:spPr>
          <a:xfrm>
            <a:off x="0" y="762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3600" b="1" dirty="0"/>
              <a:t>Final Story Board (Project Screenshots)</a:t>
            </a:r>
          </a:p>
        </p:txBody>
      </p: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1F5FD6E1-8BB2-3447-C305-B675B311A2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143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7E5A0-090A-A484-8E2A-193308F85D83}"/>
              </a:ext>
            </a:extLst>
          </p:cNvPr>
          <p:cNvSpPr txBox="1"/>
          <p:nvPr/>
        </p:nvSpPr>
        <p:spPr>
          <a:xfrm>
            <a:off x="-4997" y="3608178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Summary Screen</a:t>
            </a:r>
          </a:p>
          <a:p>
            <a:endParaRPr lang="en-S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7CFAA9-0D30-26D4-15AC-8C19270E9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91"/>
          <a:stretch/>
        </p:blipFill>
        <p:spPr>
          <a:xfrm>
            <a:off x="0" y="685800"/>
            <a:ext cx="9144000" cy="295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1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F2A282-D9DD-4AC4-0581-B13002A07396}"/>
              </a:ext>
            </a:extLst>
          </p:cNvPr>
          <p:cNvSpPr txBox="1">
            <a:spLocks/>
          </p:cNvSpPr>
          <p:nvPr/>
        </p:nvSpPr>
        <p:spPr>
          <a:xfrm>
            <a:off x="145311" y="172836"/>
            <a:ext cx="4986766" cy="357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3600" b="1" dirty="0"/>
              <a:t>Final 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96FD71-4BC1-DD7B-4A85-F337FBF27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46" y="227506"/>
            <a:ext cx="5147954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1F0E1-9B52-AE4F-1834-B7407A0508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3" r="4394"/>
          <a:stretch/>
        </p:blipFill>
        <p:spPr>
          <a:xfrm>
            <a:off x="-14514" y="2970706"/>
            <a:ext cx="8153400" cy="32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3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F2A282-D9DD-4AC4-0581-B13002A07396}"/>
              </a:ext>
            </a:extLst>
          </p:cNvPr>
          <p:cNvSpPr txBox="1">
            <a:spLocks/>
          </p:cNvSpPr>
          <p:nvPr/>
        </p:nvSpPr>
        <p:spPr>
          <a:xfrm>
            <a:off x="145311" y="172836"/>
            <a:ext cx="4986766" cy="357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3600" b="1" dirty="0"/>
              <a:t>Final 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1C55D-1859-8F4F-CF90-082C4DA17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79" y="1599944"/>
            <a:ext cx="638264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7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F2A282-D9DD-4AC4-0581-B13002A07396}"/>
              </a:ext>
            </a:extLst>
          </p:cNvPr>
          <p:cNvSpPr txBox="1">
            <a:spLocks/>
          </p:cNvSpPr>
          <p:nvPr/>
        </p:nvSpPr>
        <p:spPr>
          <a:xfrm>
            <a:off x="145311" y="172836"/>
            <a:ext cx="4986766" cy="357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3600" b="1" dirty="0"/>
              <a:t>Final Class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AF95F-5BE7-362A-6E37-593E2BDE0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52" y="1395128"/>
            <a:ext cx="8573696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7FE8-6840-B8D7-50A5-2F2A5D24A0E2}"/>
              </a:ext>
            </a:extLst>
          </p:cNvPr>
          <p:cNvSpPr txBox="1">
            <a:spLocks/>
          </p:cNvSpPr>
          <p:nvPr/>
        </p:nvSpPr>
        <p:spPr>
          <a:xfrm>
            <a:off x="0" y="762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3600" b="1" dirty="0"/>
              <a:t>Final Story Board (Project Screenshots)</a:t>
            </a:r>
          </a:p>
        </p:txBody>
      </p: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1F5FD6E1-8BB2-3447-C305-B675B311A2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143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82E0BDB-3D36-4A0E-E8F8-0AACB1A960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17"/>
          <a:stretch/>
        </p:blipFill>
        <p:spPr>
          <a:xfrm>
            <a:off x="-28731" y="685800"/>
            <a:ext cx="9144000" cy="2114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8863EA-4940-504D-7FDE-BDE9EF972397}"/>
              </a:ext>
            </a:extLst>
          </p:cNvPr>
          <p:cNvSpPr txBox="1"/>
          <p:nvPr/>
        </p:nvSpPr>
        <p:spPr>
          <a:xfrm>
            <a:off x="-28731" y="276643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Login Screen</a:t>
            </a:r>
          </a:p>
          <a:p>
            <a:endParaRPr lang="en-S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ECD4F15-BFAB-8742-B203-B176723ED3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84"/>
          <a:stretch/>
        </p:blipFill>
        <p:spPr>
          <a:xfrm>
            <a:off x="0" y="3154512"/>
            <a:ext cx="9144000" cy="1908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7FEDA3-34B8-374E-9BFF-517D5499C172}"/>
              </a:ext>
            </a:extLst>
          </p:cNvPr>
          <p:cNvSpPr txBox="1"/>
          <p:nvPr/>
        </p:nvSpPr>
        <p:spPr>
          <a:xfrm>
            <a:off x="-28731" y="5036191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Register Screen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420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7FE8-6840-B8D7-50A5-2F2A5D24A0E2}"/>
              </a:ext>
            </a:extLst>
          </p:cNvPr>
          <p:cNvSpPr txBox="1">
            <a:spLocks/>
          </p:cNvSpPr>
          <p:nvPr/>
        </p:nvSpPr>
        <p:spPr>
          <a:xfrm>
            <a:off x="0" y="762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3600" b="1" dirty="0"/>
              <a:t>Final Story Board (Project Screenshots)</a:t>
            </a:r>
          </a:p>
        </p:txBody>
      </p: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1F5FD6E1-8BB2-3447-C305-B675B311A2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143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FEDA3-34B8-374E-9BFF-517D5499C172}"/>
              </a:ext>
            </a:extLst>
          </p:cNvPr>
          <p:cNvSpPr txBox="1"/>
          <p:nvPr/>
        </p:nvSpPr>
        <p:spPr>
          <a:xfrm>
            <a:off x="0" y="5314558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Menu Screen</a:t>
            </a:r>
          </a:p>
          <a:p>
            <a:endParaRPr lang="en-SG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9D1B9A6-AB69-6B06-380A-C9F0785D90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4"/>
          <a:stretch/>
        </p:blipFill>
        <p:spPr>
          <a:xfrm>
            <a:off x="0" y="685800"/>
            <a:ext cx="9144000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0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7FE8-6840-B8D7-50A5-2F2A5D24A0E2}"/>
              </a:ext>
            </a:extLst>
          </p:cNvPr>
          <p:cNvSpPr txBox="1">
            <a:spLocks/>
          </p:cNvSpPr>
          <p:nvPr/>
        </p:nvSpPr>
        <p:spPr>
          <a:xfrm>
            <a:off x="0" y="762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3600" b="1" dirty="0"/>
              <a:t>Final Story Board (Project Screenshots)</a:t>
            </a:r>
          </a:p>
        </p:txBody>
      </p: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1F5FD6E1-8BB2-3447-C305-B675B311A2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143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FEDA3-34B8-374E-9BFF-517D5499C172}"/>
              </a:ext>
            </a:extLst>
          </p:cNvPr>
          <p:cNvSpPr txBox="1"/>
          <p:nvPr/>
        </p:nvSpPr>
        <p:spPr>
          <a:xfrm>
            <a:off x="0" y="2935069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Customise Meal Screen</a:t>
            </a:r>
          </a:p>
          <a:p>
            <a:endParaRPr lang="en-S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601158C-8DFB-6265-0082-AB2207E1C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0"/>
          <a:stretch/>
        </p:blipFill>
        <p:spPr>
          <a:xfrm>
            <a:off x="0" y="552842"/>
            <a:ext cx="9144000" cy="24384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A874A57-BAE7-10DF-E85C-7A19235DDE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27"/>
          <a:stretch/>
        </p:blipFill>
        <p:spPr>
          <a:xfrm>
            <a:off x="0" y="3258234"/>
            <a:ext cx="9144000" cy="22665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947B44-76B7-991A-E823-6A5169A6DCF8}"/>
              </a:ext>
            </a:extLst>
          </p:cNvPr>
          <p:cNvSpPr txBox="1"/>
          <p:nvPr/>
        </p:nvSpPr>
        <p:spPr>
          <a:xfrm>
            <a:off x="0" y="5524792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Add To Cart Screen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263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7FE8-6840-B8D7-50A5-2F2A5D24A0E2}"/>
              </a:ext>
            </a:extLst>
          </p:cNvPr>
          <p:cNvSpPr txBox="1">
            <a:spLocks/>
          </p:cNvSpPr>
          <p:nvPr/>
        </p:nvSpPr>
        <p:spPr>
          <a:xfrm>
            <a:off x="0" y="762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3600" b="1" dirty="0"/>
              <a:t>Final Story Board (Project Screenshots)</a:t>
            </a:r>
          </a:p>
        </p:txBody>
      </p: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1F5FD6E1-8BB2-3447-C305-B675B311A2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143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FEDA3-34B8-374E-9BFF-517D5499C172}"/>
              </a:ext>
            </a:extLst>
          </p:cNvPr>
          <p:cNvSpPr txBox="1"/>
          <p:nvPr/>
        </p:nvSpPr>
        <p:spPr>
          <a:xfrm>
            <a:off x="-17489" y="2772676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Edit Order Screen</a:t>
            </a:r>
          </a:p>
          <a:p>
            <a:endParaRPr lang="en-S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9EEF3F0-0759-C4F3-C7BE-EA386DFF6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27"/>
          <a:stretch/>
        </p:blipFill>
        <p:spPr>
          <a:xfrm>
            <a:off x="0" y="546969"/>
            <a:ext cx="9144000" cy="22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1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7FE8-6840-B8D7-50A5-2F2A5D24A0E2}"/>
              </a:ext>
            </a:extLst>
          </p:cNvPr>
          <p:cNvSpPr txBox="1">
            <a:spLocks/>
          </p:cNvSpPr>
          <p:nvPr/>
        </p:nvSpPr>
        <p:spPr>
          <a:xfrm>
            <a:off x="0" y="762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3600" b="1" dirty="0"/>
              <a:t>Final Story Board (Project Screenshots)</a:t>
            </a:r>
          </a:p>
        </p:txBody>
      </p: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1F5FD6E1-8BB2-3447-C305-B675B311A2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143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FEDA3-34B8-374E-9BFF-517D5499C172}"/>
              </a:ext>
            </a:extLst>
          </p:cNvPr>
          <p:cNvSpPr txBox="1"/>
          <p:nvPr/>
        </p:nvSpPr>
        <p:spPr>
          <a:xfrm>
            <a:off x="-4997" y="5774828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Admin Screen</a:t>
            </a:r>
          </a:p>
          <a:p>
            <a:endParaRPr lang="en-SG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25A8502-9442-18D0-410C-DA787691B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284"/>
            <a:ext cx="9144000" cy="514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5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86</Words>
  <Application>Microsoft Office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Temasek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Kumbar, Shankarappa</dc:creator>
  <cp:lastModifiedBy>ARYAN MIKA SHAH BIN NORSHAHIMAN</cp:lastModifiedBy>
  <cp:revision>220</cp:revision>
  <dcterms:created xsi:type="dcterms:W3CDTF">2013-02-15T09:39:12Z</dcterms:created>
  <dcterms:modified xsi:type="dcterms:W3CDTF">2025-02-04T00:39:23Z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9d7fc4-da81-42e5-b309-526f71322d86_Enabled">
    <vt:lpwstr>true</vt:lpwstr>
  </property>
  <property fmtid="{D5CDD505-2E9C-101B-9397-08002B2CF9AE}" pid="3" name="MSIP_Label_f69d7fc4-da81-42e5-b309-526f71322d86_SetDate">
    <vt:lpwstr>2021-04-06T08:59:14Z</vt:lpwstr>
  </property>
  <property fmtid="{D5CDD505-2E9C-101B-9397-08002B2CF9AE}" pid="4" name="MSIP_Label_f69d7fc4-da81-42e5-b309-526f71322d86_Method">
    <vt:lpwstr>Standard</vt:lpwstr>
  </property>
  <property fmtid="{D5CDD505-2E9C-101B-9397-08002B2CF9AE}" pid="5" name="MSIP_Label_f69d7fc4-da81-42e5-b309-526f71322d86_Name">
    <vt:lpwstr>Non Sensitive</vt:lpwstr>
  </property>
  <property fmtid="{D5CDD505-2E9C-101B-9397-08002B2CF9AE}" pid="6" name="MSIP_Label_f69d7fc4-da81-42e5-b309-526f71322d86_SiteId">
    <vt:lpwstr>25a99bf0-8e72-472a-ae50-adfbdf0df6f1</vt:lpwstr>
  </property>
  <property fmtid="{D5CDD505-2E9C-101B-9397-08002B2CF9AE}" pid="7" name="MSIP_Label_f69d7fc4-da81-42e5-b309-526f71322d86_ActionId">
    <vt:lpwstr>eed7d5a1-b7a3-4034-96bf-c6f9034035bb</vt:lpwstr>
  </property>
  <property fmtid="{D5CDD505-2E9C-101B-9397-08002B2CF9AE}" pid="8" name="MSIP_Label_f69d7fc4-da81-42e5-b309-526f71322d86_ContentBits">
    <vt:lpwstr>0</vt:lpwstr>
  </property>
</Properties>
</file>