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E9DA9-16F5-0090-5306-A2E53C3F0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A3049D-E1EF-C858-E6DC-030CE68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C0735-7163-5579-BF8A-3696288C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BEE22-DC3A-688B-4603-2614AF1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D34FC-F139-39D1-FDAE-320F137B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1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95AD7-20BA-3FD0-6216-B81ED6C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44E1B9-E9F4-70E7-8556-45B6901D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CF8EAB-4930-859D-0AB0-A84835C6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01647-92E6-153C-5F64-05740F8C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411C77-5F98-DFB5-3AA5-452F4964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9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A82840-D724-9F16-9E22-AC15E284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B63800-24E6-F90E-55D3-78927005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FC1F1-5997-E7F5-9EED-64E7FE35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42920-0650-3574-469C-069F261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9E9F1-2367-89D6-4759-C8700D1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9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7ADAA-21C2-D8B3-533D-E2F60E1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F71B4-DCB0-921D-F5E1-309EBF3B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13304-418D-157E-8139-9D025818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8839CC-6C89-B8A7-1965-CB91DDB3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7AE5B-A6A9-2127-90E8-33BB5BE9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5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DD14A-CE52-4853-6AF1-9CA0596C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994BC-8679-14FA-C46C-C90EA8B5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0C41C0-86C6-15EB-2F09-76788AE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2DED3-F94F-E93E-5A0E-014C7F9F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34A74-9A05-D662-52A5-F0F52AD8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3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E7A9D-C5E9-8DD5-2473-27A53436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8E7403-8341-3D26-90C1-54F077734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B08052-DE42-5661-AFD5-93A1D626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4A1503-C200-5BCB-2761-79533257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89405E-F16E-B903-A8CD-1A2F71C6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0B5B6-B859-F774-43B6-8457B4CD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0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7C863-5978-5852-C752-C70F5FA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1F0F6-4F6C-4D5A-4CA5-9362F32C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E849EE-CAD6-18D8-DEA2-A8D0C9D41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D1E4AD-62B5-FCD0-A998-49C0C7CEF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73A916-5B6D-ED5E-F8D3-7080514C9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89E1D7-76A6-C128-7EF4-B5F6095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EF949A-EE45-8ECD-37AF-4C3819BA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18C409-AF49-7067-0D55-01AA6135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DE26-C3F5-58C1-CF72-A41A21AE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A21C3E-A8DB-CBDE-ECEC-3C642100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030627-A993-9BC3-68A4-1C5B4322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9DE591-B6EB-2EF0-840C-E3813B1D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F829CC-66A1-1E6E-6B4F-3949A6DC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E43328-C3D7-8836-4C4F-5A76FDE4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FB37B7-4738-F404-A93C-8B28E35B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9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42872-34FF-5B9F-CA9D-3E928175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C11AF-0CFA-1607-15B7-0490E5BC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1D865E-9696-6999-68BF-B94AA568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B8792-3691-05CD-2E86-817B649B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6AA6BB-08F0-6C53-6101-92D57F22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F26BF-37A7-55E5-9286-526BF8D3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71D4-EE84-56CF-614E-CEEB393E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2F3A0A-0990-D246-4808-D389C2034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4AB017-378E-BF4A-8DAC-A47CC6B7E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09C36E-F247-60EF-F400-FD703DFB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8B548B-3E93-FEC6-25A1-ADB55A91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33831-5680-77A0-0172-60B419A9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E015D8-7D01-E885-27A2-16FD6FC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8FAF5-DA30-3047-B799-4DC19273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513C6-5C69-78FB-E291-56F53FAD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CBAD7-49B3-406A-8FD9-86AF9CF85392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8B3B4-AAA9-E435-A6BF-C38258F79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87384-2DA8-2508-B370-D3620328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61D79-114D-41AC-BAE9-80C214C3A5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8AA26F-C1C8-4ACF-2C2B-336114ED5C3A}"/>
              </a:ext>
            </a:extLst>
          </p:cNvPr>
          <p:cNvSpPr>
            <a:spLocks/>
          </p:cNvSpPr>
          <p:nvPr/>
        </p:nvSpPr>
        <p:spPr>
          <a:xfrm>
            <a:off x="1212722" y="1278465"/>
            <a:ext cx="1879600" cy="507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6C1B2A-7E47-8AF0-1559-AF5D55A775A9}"/>
              </a:ext>
            </a:extLst>
          </p:cNvPr>
          <p:cNvSpPr txBox="1"/>
          <p:nvPr/>
        </p:nvSpPr>
        <p:spPr>
          <a:xfrm>
            <a:off x="1179630" y="9048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クライアント端末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A0DC08-E310-3C0A-E2DF-3FA2FC252002}"/>
              </a:ext>
            </a:extLst>
          </p:cNvPr>
          <p:cNvSpPr txBox="1">
            <a:spLocks/>
          </p:cNvSpPr>
          <p:nvPr/>
        </p:nvSpPr>
        <p:spPr>
          <a:xfrm>
            <a:off x="1177134" y="1274230"/>
            <a:ext cx="187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ユーザーがブラウザまたはコマンドラインでアプリケーションにアクセスし、映画の検索やレビューの投稿を行う 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379B78-B578-0964-6341-C6D721FB3428}"/>
              </a:ext>
            </a:extLst>
          </p:cNvPr>
          <p:cNvSpPr txBox="1"/>
          <p:nvPr/>
        </p:nvSpPr>
        <p:spPr>
          <a:xfrm>
            <a:off x="4944663" y="1274230"/>
            <a:ext cx="187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映画検索機能、レビュー投稿機能、表示機能を処理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データベースとのやり取りを管理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ユーザーからの入力を受け、結果を返す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ユーザー認証、レビューの投稿管理を実施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932BA8-6B4A-47DE-3588-66F311C8B7DE}"/>
              </a:ext>
            </a:extLst>
          </p:cNvPr>
          <p:cNvSpPr txBox="1">
            <a:spLocks/>
          </p:cNvSpPr>
          <p:nvPr/>
        </p:nvSpPr>
        <p:spPr>
          <a:xfrm>
            <a:off x="8747781" y="1278465"/>
            <a:ext cx="187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PostgreSQL</a:t>
            </a:r>
            <a:r>
              <a:rPr lang="ja-JP" altLang="en-US" dirty="0"/>
              <a:t>データベースで映画、レビュー、ユーザー情報を管理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映画情報、レビュー、ユーザー情報を格納し、クエリに応じてデータを返す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ユーザー認証情報（</a:t>
            </a:r>
            <a:r>
              <a:rPr lang="en-US" altLang="ja-JP" dirty="0"/>
              <a:t>ID</a:t>
            </a:r>
            <a:r>
              <a:rPr lang="ja-JP" altLang="en-US" dirty="0"/>
              <a:t>、パスワードなど）を管理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867F13-A6C3-12EC-8D55-3A0A5849493E}"/>
              </a:ext>
            </a:extLst>
          </p:cNvPr>
          <p:cNvSpPr/>
          <p:nvPr/>
        </p:nvSpPr>
        <p:spPr>
          <a:xfrm>
            <a:off x="4961209" y="1265760"/>
            <a:ext cx="187235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7537E3-D004-6B5D-A9E4-B4B12354DD27}"/>
              </a:ext>
            </a:extLst>
          </p:cNvPr>
          <p:cNvSpPr>
            <a:spLocks/>
          </p:cNvSpPr>
          <p:nvPr/>
        </p:nvSpPr>
        <p:spPr>
          <a:xfrm>
            <a:off x="8747781" y="1278465"/>
            <a:ext cx="1872356" cy="513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5A8493-318C-5758-3077-0EE7060AAF29}"/>
              </a:ext>
            </a:extLst>
          </p:cNvPr>
          <p:cNvSpPr txBox="1"/>
          <p:nvPr/>
        </p:nvSpPr>
        <p:spPr>
          <a:xfrm>
            <a:off x="4465475" y="896428"/>
            <a:ext cx="326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アプリケーションサーバ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5BE4B1-AD00-EEFD-E75A-A5D7725300F4}"/>
              </a:ext>
            </a:extLst>
          </p:cNvPr>
          <p:cNvSpPr txBox="1"/>
          <p:nvPr/>
        </p:nvSpPr>
        <p:spPr>
          <a:xfrm>
            <a:off x="8567273" y="900663"/>
            <a:ext cx="269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データベースサーバ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29C9A89-705D-F781-2745-C1E365639349}"/>
              </a:ext>
            </a:extLst>
          </p:cNvPr>
          <p:cNvCxnSpPr/>
          <p:nvPr/>
        </p:nvCxnSpPr>
        <p:spPr>
          <a:xfrm>
            <a:off x="3092322" y="3429000"/>
            <a:ext cx="1733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58F151F-AE8A-2591-C695-554A3BE966E9}"/>
              </a:ext>
            </a:extLst>
          </p:cNvPr>
          <p:cNvCxnSpPr/>
          <p:nvPr/>
        </p:nvCxnSpPr>
        <p:spPr>
          <a:xfrm>
            <a:off x="6927821" y="3302000"/>
            <a:ext cx="1733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21A5AA-8EB7-5E75-8ACE-0B24DCE15E8F}"/>
              </a:ext>
            </a:extLst>
          </p:cNvPr>
          <p:cNvSpPr txBox="1"/>
          <p:nvPr/>
        </p:nvSpPr>
        <p:spPr>
          <a:xfrm>
            <a:off x="7078125" y="2930034"/>
            <a:ext cx="1634067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クエリ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8CC112C-70D6-BA02-DC2E-58BBEEF04306}"/>
              </a:ext>
            </a:extLst>
          </p:cNvPr>
          <p:cNvSpPr txBox="1"/>
          <p:nvPr/>
        </p:nvSpPr>
        <p:spPr>
          <a:xfrm>
            <a:off x="3656171" y="296446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g2272021</dc:creator>
  <cp:lastModifiedBy>g2272021</cp:lastModifiedBy>
  <cp:revision>1</cp:revision>
  <dcterms:created xsi:type="dcterms:W3CDTF">2025-02-07T00:52:46Z</dcterms:created>
  <dcterms:modified xsi:type="dcterms:W3CDTF">2025-02-07T01:10:49Z</dcterms:modified>
</cp:coreProperties>
</file>