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115D5E-D755-9B46-A9D5-D0B3B27CA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485CA7-D688-FE45-DF39-C6D79E592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AE96AA-AE38-031D-E353-96B2ED1CF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6EDF-40D7-4E31-AB2A-7AC86AF44970}" type="datetimeFigureOut">
              <a:rPr kumimoji="1" lang="ja-JP" altLang="en-US" smtClean="0"/>
              <a:t>2025/2/7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4D82A6-71CA-62EF-7834-32688DF1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704407-22BF-39B3-A96B-272C58CBA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6970-D968-4210-90AB-B116E3393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23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507A6-E2E8-CF26-7715-5407485A4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0B8567-01F3-3411-EECA-F22385B39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F936EA-7398-F27F-8C70-3205F8667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6EDF-40D7-4E31-AB2A-7AC86AF44970}" type="datetimeFigureOut">
              <a:rPr kumimoji="1" lang="ja-JP" altLang="en-US" smtClean="0"/>
              <a:t>2025/2/7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ED23A7-A5CE-620B-11CC-A66D8864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8DB81E-87C3-0253-E533-04F86EE9B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6970-D968-4210-90AB-B116E3393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57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B9690D9-8932-18DA-6566-5FC2DDE11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319C2AA-84FF-2894-764B-92B68E8DE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CD99C8-3D6D-C163-B046-5DFAE39E6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6EDF-40D7-4E31-AB2A-7AC86AF44970}" type="datetimeFigureOut">
              <a:rPr kumimoji="1" lang="ja-JP" altLang="en-US" smtClean="0"/>
              <a:t>2025/2/7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BF5D5A-ABE1-D391-0AF3-16BF4D791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0387A7-D80A-C5AB-0065-D8F23C5FB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6970-D968-4210-90AB-B116E3393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999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697844-EDA2-7207-62A7-00E71147D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2C873A-E06E-B674-CE9C-702062842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97D43E-24A6-9111-EE07-15FC857E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6EDF-40D7-4E31-AB2A-7AC86AF44970}" type="datetimeFigureOut">
              <a:rPr kumimoji="1" lang="ja-JP" altLang="en-US" smtClean="0"/>
              <a:t>2025/2/7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82E557-15ED-035F-D521-4A0524DCD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C8F1FE-E0B8-9374-EB33-F1A058BD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6970-D968-4210-90AB-B116E3393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58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C7D603-E428-D516-0E04-CC3D2794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CA62FA-3221-0026-3F93-FDAEBFA70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1AD722-C3F2-9009-EE67-9D42ED7A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6EDF-40D7-4E31-AB2A-7AC86AF44970}" type="datetimeFigureOut">
              <a:rPr kumimoji="1" lang="ja-JP" altLang="en-US" smtClean="0"/>
              <a:t>2025/2/7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0BC6FD-6B75-F7F2-B7A6-8B63E4475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616C6D-332D-2411-4584-6C304263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6970-D968-4210-90AB-B116E3393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43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A8C729-95CA-9569-2C77-49E13F89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155F98-BE75-DB85-7E77-1724090C0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FBA6BB3-AA97-AC77-C3B9-7D225D530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1F53A4-F5AF-A522-B9EC-04EEB6BF1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6EDF-40D7-4E31-AB2A-7AC86AF44970}" type="datetimeFigureOut">
              <a:rPr kumimoji="1" lang="ja-JP" altLang="en-US" smtClean="0"/>
              <a:t>2025/2/7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891988-7642-9622-BAAD-75B26F8E9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61928E-0B12-B760-A178-584CAEB43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6970-D968-4210-90AB-B116E3393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590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FEC029-DAF5-B567-7170-3E901C090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37721A-0A02-6436-180B-04B373727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5FE57F-2978-40F6-264C-5AFB6DCD5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8C4D2B7-4C5E-9F7F-8E07-85E6D94F0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5173C6E-6B4D-061A-885E-4A94239C2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F6DCEAB-30B2-6AF0-A8F7-38E90165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6EDF-40D7-4E31-AB2A-7AC86AF44970}" type="datetimeFigureOut">
              <a:rPr kumimoji="1" lang="ja-JP" altLang="en-US" smtClean="0"/>
              <a:t>2025/2/7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EA22BC4-9319-519B-EE7C-E27FBB714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4DE9FB4-16C9-099F-EE15-5042C34C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6970-D968-4210-90AB-B116E3393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37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7E8830-7256-0B5D-6D84-BC852EC0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1927E4C-4FB7-2DE5-0870-19F9E9807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6EDF-40D7-4E31-AB2A-7AC86AF44970}" type="datetimeFigureOut">
              <a:rPr kumimoji="1" lang="ja-JP" altLang="en-US" smtClean="0"/>
              <a:t>2025/2/7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0DE10C3-8D78-28DC-8C70-2FEF37F63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0DC0C4D-A4F0-FF61-36AD-88A74084A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6970-D968-4210-90AB-B116E3393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8466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449194B-B3EE-B633-EC0A-1E44761D1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6EDF-40D7-4E31-AB2A-7AC86AF44970}" type="datetimeFigureOut">
              <a:rPr kumimoji="1" lang="ja-JP" altLang="en-US" smtClean="0"/>
              <a:t>2025/2/7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83E01AA-4848-D751-04D2-C39AA895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7E26732-5AC3-49AC-1207-4445A46F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6970-D968-4210-90AB-B116E3393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37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D50107-0E41-62C4-9549-572A33390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DA6708-A0B4-C7A4-337A-DB11B79BD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49EC9A-6BFF-70CD-1352-07DAE4879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529AE4-59FF-4259-CD53-58A167AD1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6EDF-40D7-4E31-AB2A-7AC86AF44970}" type="datetimeFigureOut">
              <a:rPr kumimoji="1" lang="ja-JP" altLang="en-US" smtClean="0"/>
              <a:t>2025/2/7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77D4C9-8098-DC54-F4FB-696787B9D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1CDC7B-314C-8729-EF60-27BCC9964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6970-D968-4210-90AB-B116E3393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686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BEF3EC-3954-DA50-D38C-1535E9B9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602907F-DC8C-AC87-890D-55A5B25C8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24B107-682D-9AC6-6300-B948D355D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34B66B-A3C7-7B6B-7C74-F43330EE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6EDF-40D7-4E31-AB2A-7AC86AF44970}" type="datetimeFigureOut">
              <a:rPr kumimoji="1" lang="ja-JP" altLang="en-US" smtClean="0"/>
              <a:t>2025/2/7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E73250-EBAC-994D-9C65-4F259A99B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269AAE-737C-9805-7131-98AD5A6DC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6970-D968-4210-90AB-B116E3393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917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97B0435-EFA6-07BA-CF1C-E214EF79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3A409D-147D-F605-740B-7BCDA337D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A542B6-EA9A-1EB0-3BD3-1D7AD81AA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F36EDF-40D7-4E31-AB2A-7AC86AF44970}" type="datetimeFigureOut">
              <a:rPr kumimoji="1" lang="ja-JP" altLang="en-US" smtClean="0"/>
              <a:t>2025/2/7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4C040D-90BF-773E-4352-706C68EBB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52D690-B227-7311-C973-7AA24CBFA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AF6970-D968-4210-90AB-B116E3393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7825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C057AED0-66E7-E114-9C42-3184D2FCA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ペルソナ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429B9502-9E99-09E4-6F9E-E38C566F1B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ja-JP" altLang="en-US" dirty="0"/>
              <a:t>名前：佐藤太郎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年齢：</a:t>
            </a:r>
            <a:r>
              <a:rPr lang="en-US" altLang="ja-JP" dirty="0"/>
              <a:t>28</a:t>
            </a:r>
            <a:r>
              <a:rPr lang="ja-JP" altLang="en-US" dirty="0"/>
              <a:t>歳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職業：ソフトウェアエンジニア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年収：</a:t>
            </a:r>
            <a:r>
              <a:rPr lang="en-US" altLang="ja-JP" dirty="0"/>
              <a:t>700</a:t>
            </a:r>
            <a:r>
              <a:rPr lang="ja-JP" altLang="en-US" dirty="0"/>
              <a:t>万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移住地：東京都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趣味：映画鑑賞，旅行，ゲーム</a:t>
            </a:r>
            <a:endParaRPr lang="en-US" altLang="ja-JP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74B94E0-757A-2EE5-5217-115CE36D22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ja-JP" altLang="en-US" dirty="0"/>
              <a:t>背景</a:t>
            </a:r>
            <a:r>
              <a:rPr lang="en-US" altLang="ja-JP" dirty="0"/>
              <a:t>: </a:t>
            </a:r>
            <a:r>
              <a:rPr lang="ja-JP" altLang="en-US" dirty="0"/>
              <a:t>佐藤さんは映画を観ることが大好きで、週末に映画館に足を運ぶことが多い。映画のレビューや評価を他のユーザーと共有したり、映画の詳細情報を調べたりするのが好き。また、プログラミングを趣味としているため、システムやアプリを使いこなすことに慣れている。彼は友達や同僚にオススメの映画を紹介することが多い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ニーズ</a:t>
            </a:r>
            <a:r>
              <a:rPr lang="en-US" altLang="ja-JP" dirty="0"/>
              <a:t>:</a:t>
            </a:r>
          </a:p>
          <a:p>
            <a:r>
              <a:rPr lang="ja-JP" altLang="en-US" dirty="0"/>
              <a:t>新しい映画を検索したい</a:t>
            </a:r>
            <a:endParaRPr lang="en-US" altLang="ja-JP" dirty="0"/>
          </a:p>
          <a:p>
            <a:r>
              <a:rPr lang="ja-JP" altLang="en-US" dirty="0"/>
              <a:t>映画のレビューを投稿して、他の映画好きと情報を共有したい映画に関する他人のレビューを見たい</a:t>
            </a:r>
          </a:p>
        </p:txBody>
      </p:sp>
    </p:spTree>
    <p:extLst>
      <p:ext uri="{BB962C8B-B14F-4D97-AF65-F5344CB8AC3E}">
        <p14:creationId xmlns:p14="http://schemas.microsoft.com/office/powerpoint/2010/main" val="170390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577B7F-5EA2-1E06-43E7-4E553CAD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ストーリーボード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74E6832-8284-A2E9-9BA3-17387F99D460}"/>
              </a:ext>
            </a:extLst>
          </p:cNvPr>
          <p:cNvSpPr txBox="1"/>
          <p:nvPr/>
        </p:nvSpPr>
        <p:spPr>
          <a:xfrm>
            <a:off x="537633" y="1848260"/>
            <a:ext cx="11853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フェーズ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05DB2D0-D41F-9418-F2EC-D4B57B05606F}"/>
              </a:ext>
            </a:extLst>
          </p:cNvPr>
          <p:cNvSpPr txBox="1"/>
          <p:nvPr/>
        </p:nvSpPr>
        <p:spPr>
          <a:xfrm>
            <a:off x="618066" y="2908036"/>
            <a:ext cx="10244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状況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832CFF8-F9B5-C18C-91FA-63816C450D92}"/>
              </a:ext>
            </a:extLst>
          </p:cNvPr>
          <p:cNvSpPr txBox="1"/>
          <p:nvPr/>
        </p:nvSpPr>
        <p:spPr>
          <a:xfrm>
            <a:off x="618066" y="4320613"/>
            <a:ext cx="10244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行動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E1B07F4-D7FA-11E2-0357-AE21BAFA2599}"/>
              </a:ext>
            </a:extLst>
          </p:cNvPr>
          <p:cNvSpPr txBox="1"/>
          <p:nvPr/>
        </p:nvSpPr>
        <p:spPr>
          <a:xfrm>
            <a:off x="618066" y="5863010"/>
            <a:ext cx="10244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結果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CD4FE2D-4E8A-5221-A1FC-E0A450340F1F}"/>
              </a:ext>
            </a:extLst>
          </p:cNvPr>
          <p:cNvSpPr txBox="1"/>
          <p:nvPr/>
        </p:nvSpPr>
        <p:spPr>
          <a:xfrm>
            <a:off x="2317277" y="1814614"/>
            <a:ext cx="94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小学生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B86EDF3-BB14-142E-1C2A-B08B721AA364}"/>
              </a:ext>
            </a:extLst>
          </p:cNvPr>
          <p:cNvSpPr txBox="1"/>
          <p:nvPr/>
        </p:nvSpPr>
        <p:spPr>
          <a:xfrm>
            <a:off x="4436535" y="1848260"/>
            <a:ext cx="93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高校生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400B0A9-B960-12C7-C24F-442A5657061B}"/>
              </a:ext>
            </a:extLst>
          </p:cNvPr>
          <p:cNvSpPr txBox="1"/>
          <p:nvPr/>
        </p:nvSpPr>
        <p:spPr>
          <a:xfrm>
            <a:off x="7044267" y="1848260"/>
            <a:ext cx="93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大</a:t>
            </a:r>
            <a:r>
              <a:rPr kumimoji="1" lang="ja-JP" altLang="en-US" dirty="0"/>
              <a:t>学生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4DD6A8E-289F-DDDE-E6FD-50291EA52501}"/>
              </a:ext>
            </a:extLst>
          </p:cNvPr>
          <p:cNvSpPr txBox="1"/>
          <p:nvPr/>
        </p:nvSpPr>
        <p:spPr>
          <a:xfrm>
            <a:off x="9651999" y="1848260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社会人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A23A946-535F-C4EB-D1DD-66D053A70B6B}"/>
              </a:ext>
            </a:extLst>
          </p:cNvPr>
          <p:cNvSpPr txBox="1"/>
          <p:nvPr/>
        </p:nvSpPr>
        <p:spPr>
          <a:xfrm>
            <a:off x="1902829" y="2410766"/>
            <a:ext cx="17708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親と一緒に家で映画を観ることが好きだった。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D963445-7CDD-49C1-E31F-934F394477DF}"/>
              </a:ext>
            </a:extLst>
          </p:cNvPr>
          <p:cNvSpPr txBox="1"/>
          <p:nvPr/>
        </p:nvSpPr>
        <p:spPr>
          <a:xfrm>
            <a:off x="1928676" y="3974407"/>
            <a:ext cx="174496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彼は家族に勧められて映画を観るが、当時は単にストーリーを楽しむだけで、深く映画を理解しようとはしていなかった。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3D93A28-294F-F12E-EED4-05ED0B8BD007}"/>
              </a:ext>
            </a:extLst>
          </p:cNvPr>
          <p:cNvSpPr txBox="1"/>
          <p:nvPr/>
        </p:nvSpPr>
        <p:spPr>
          <a:xfrm>
            <a:off x="1828800" y="5570622"/>
            <a:ext cx="20052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/>
              <a:t>映画の世界に魅了され、映画が自分の趣味に変わりつつあることに気づく。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D8B3434-B36C-BFCA-F77A-0832992E1D29}"/>
              </a:ext>
            </a:extLst>
          </p:cNvPr>
          <p:cNvSpPr txBox="1"/>
          <p:nvPr/>
        </p:nvSpPr>
        <p:spPr>
          <a:xfrm>
            <a:off x="3725446" y="2489343"/>
            <a:ext cx="226193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/>
              <a:t>映画館に足を運び始め、次第に映画評論を読むようになる。また、映画に対して独自の視点を持ち始める。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0AA4F9A-999B-8347-F288-71D03AD651B9}"/>
              </a:ext>
            </a:extLst>
          </p:cNvPr>
          <p:cNvSpPr txBox="1"/>
          <p:nvPr/>
        </p:nvSpPr>
        <p:spPr>
          <a:xfrm>
            <a:off x="3725446" y="4106944"/>
            <a:ext cx="22619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学校の友達と一緒に映画館で映画を観て、その後感想を言い合う。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A1CE2DB-6735-E14A-99F3-C205AE27B66F}"/>
              </a:ext>
            </a:extLst>
          </p:cNvPr>
          <p:cNvSpPr txBox="1"/>
          <p:nvPr/>
        </p:nvSpPr>
        <p:spPr>
          <a:xfrm>
            <a:off x="6448646" y="2375164"/>
            <a:ext cx="224662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映画への興味がますます深まり、佐藤さんは映画レビューサイトを定期的にチェックするように。映画の批評や分析を学び、友達におすすめの映画を紹介することが増える。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290345F-4D8D-F58A-4666-39CEFAA082A3}"/>
              </a:ext>
            </a:extLst>
          </p:cNvPr>
          <p:cNvSpPr txBox="1"/>
          <p:nvPr/>
        </p:nvSpPr>
        <p:spPr>
          <a:xfrm>
            <a:off x="3873661" y="5564852"/>
            <a:ext cx="226193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映画を観るだけでなく、その映画がどう作られているか、どのようなメッセージが込められているかに興味を持ち始める。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CCFDD42-3F26-531A-8E2D-9972E0D02583}"/>
              </a:ext>
            </a:extLst>
          </p:cNvPr>
          <p:cNvSpPr txBox="1"/>
          <p:nvPr/>
        </p:nvSpPr>
        <p:spPr>
          <a:xfrm>
            <a:off x="6436964" y="4106944"/>
            <a:ext cx="240991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/>
              <a:t>映画を観るたびに感想をメモし、映画の評価を自分なりに分析。自分の映画レビューをブログに書くようになる。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29B8E79-E76D-CE9A-729B-71AAB8D1CC29}"/>
              </a:ext>
            </a:extLst>
          </p:cNvPr>
          <p:cNvSpPr txBox="1"/>
          <p:nvPr/>
        </p:nvSpPr>
        <p:spPr>
          <a:xfrm>
            <a:off x="6366996" y="5564852"/>
            <a:ext cx="240991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映画をより深く理解し、映画に対する情熱が高まる。自分の意見を表現する場所を持つことで、映画に対する愛がさらに強くなる。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B84CE74-E91D-246A-BEF5-8FD2213F7EC7}"/>
              </a:ext>
            </a:extLst>
          </p:cNvPr>
          <p:cNvSpPr txBox="1"/>
          <p:nvPr/>
        </p:nvSpPr>
        <p:spPr>
          <a:xfrm>
            <a:off x="8846883" y="2410766"/>
            <a:ext cx="250691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/>
              <a:t>ソフトウェアエンジニアとして働いていますが、映画は依然として彼の人生の重要な一部。忙しい仕事の合間にも映画を観ることでリラックスする。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96775E4-D7B6-200E-3281-F30A1C47133C}"/>
              </a:ext>
            </a:extLst>
          </p:cNvPr>
          <p:cNvSpPr txBox="1"/>
          <p:nvPr/>
        </p:nvSpPr>
        <p:spPr>
          <a:xfrm>
            <a:off x="8969372" y="4100978"/>
            <a:ext cx="226193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/>
              <a:t>映画を検索したり、レビューを投稿したり、他の映画ファンと情報を交換することを楽しむ。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28AAC43-1A92-4128-3FEB-5D384536CEFB}"/>
              </a:ext>
            </a:extLst>
          </p:cNvPr>
          <p:cNvSpPr txBox="1"/>
          <p:nvPr/>
        </p:nvSpPr>
        <p:spPr>
          <a:xfrm>
            <a:off x="9132355" y="5560835"/>
            <a:ext cx="226193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/>
              <a:t>映画がより身近なものとなり、自分の好きな映画を管理し、他の映画好きと意見交換する場を楽しむ。</a:t>
            </a:r>
          </a:p>
        </p:txBody>
      </p:sp>
    </p:spTree>
    <p:extLst>
      <p:ext uri="{BB962C8B-B14F-4D97-AF65-F5344CB8AC3E}">
        <p14:creationId xmlns:p14="http://schemas.microsoft.com/office/powerpoint/2010/main" val="411786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2F0566-511B-014F-DB31-8F4C1971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UI</a:t>
            </a:r>
            <a:r>
              <a:rPr kumimoji="1" lang="ja-JP" altLang="en-US" dirty="0"/>
              <a:t>モック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05A753E7-A02D-E6E3-7372-228ED0F93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16" y="1708325"/>
            <a:ext cx="5806943" cy="165368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2196FA5-58EA-0E19-978E-21EC572E4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6" y="3775673"/>
            <a:ext cx="3667637" cy="254353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DE76706D-E804-43CC-3425-85D883D8F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7518" y="4331802"/>
            <a:ext cx="7030162" cy="1939355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A2819A5-2BC6-C61F-19DE-752E65A91609}"/>
              </a:ext>
            </a:extLst>
          </p:cNvPr>
          <p:cNvSpPr txBox="1"/>
          <p:nvPr/>
        </p:nvSpPr>
        <p:spPr>
          <a:xfrm>
            <a:off x="1010416" y="3429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２</a:t>
            </a:r>
            <a:r>
              <a:rPr kumimoji="1" lang="ja-JP" altLang="en-US" dirty="0"/>
              <a:t>：映画をレビュー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EDF00BF-3A8D-DC8F-F014-42A549DFD125}"/>
              </a:ext>
            </a:extLst>
          </p:cNvPr>
          <p:cNvSpPr txBox="1"/>
          <p:nvPr/>
        </p:nvSpPr>
        <p:spPr>
          <a:xfrm>
            <a:off x="4876800" y="3836633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３</a:t>
            </a:r>
            <a:r>
              <a:rPr kumimoji="1" lang="ja-JP" altLang="en-US" dirty="0"/>
              <a:t>：レビューを見る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0B01208-6B1A-1CB7-5CD1-4EE76E3248EE}"/>
              </a:ext>
            </a:extLst>
          </p:cNvPr>
          <p:cNvSpPr txBox="1"/>
          <p:nvPr/>
        </p:nvSpPr>
        <p:spPr>
          <a:xfrm>
            <a:off x="1010416" y="127969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１：映画を検索</a:t>
            </a:r>
          </a:p>
        </p:txBody>
      </p:sp>
    </p:spTree>
    <p:extLst>
      <p:ext uri="{BB962C8B-B14F-4D97-AF65-F5344CB8AC3E}">
        <p14:creationId xmlns:p14="http://schemas.microsoft.com/office/powerpoint/2010/main" val="3516142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495</Words>
  <Application>Microsoft Office PowerPoint</Application>
  <PresentationFormat>ワイド画面</PresentationFormat>
  <Paragraphs>36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ペルソナ</vt:lpstr>
      <vt:lpstr>ストーリーボード</vt:lpstr>
      <vt:lpstr>UIモック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g2272021</dc:creator>
  <cp:lastModifiedBy>g2272021</cp:lastModifiedBy>
  <cp:revision>1</cp:revision>
  <dcterms:created xsi:type="dcterms:W3CDTF">2025-02-07T00:05:09Z</dcterms:created>
  <dcterms:modified xsi:type="dcterms:W3CDTF">2025-02-07T00:44:12Z</dcterms:modified>
</cp:coreProperties>
</file>