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7"/>
  </p:notesMasterIdLst>
  <p:sldIdLst>
    <p:sldId id="259" r:id="rId2"/>
    <p:sldId id="260" r:id="rId3"/>
    <p:sldId id="261" r:id="rId4"/>
    <p:sldId id="262" r:id="rId5"/>
    <p:sldId id="270" r:id="rId6"/>
    <p:sldId id="274" r:id="rId7"/>
    <p:sldId id="256" r:id="rId8"/>
    <p:sldId id="263" r:id="rId9"/>
    <p:sldId id="268" r:id="rId10"/>
    <p:sldId id="273" r:id="rId11"/>
    <p:sldId id="265" r:id="rId12"/>
    <p:sldId id="277" r:id="rId13"/>
    <p:sldId id="266" r:id="rId14"/>
    <p:sldId id="264"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8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000000"/>
              </a:solidFill>
              <a:effectLst/>
            </c:spPr>
            <c:extLst>
              <c:ext xmlns:c16="http://schemas.microsoft.com/office/drawing/2014/chart" uri="{C3380CC4-5D6E-409C-BE32-E72D297353CC}">
                <c16:uniqueId val="{00000001-A586-4FC0-8A6D-639C15FF0AB3}"/>
              </c:ext>
            </c:extLst>
          </c:dPt>
          <c:dPt>
            <c:idx val="1"/>
            <c:bubble3D val="0"/>
            <c:spPr>
              <a:solidFill>
                <a:srgbClr val="0958F7"/>
              </a:solidFill>
              <a:effectLst/>
            </c:spPr>
            <c:extLst>
              <c:ext xmlns:c16="http://schemas.microsoft.com/office/drawing/2014/chart" uri="{C3380CC4-5D6E-409C-BE32-E72D297353CC}">
                <c16:uniqueId val="{00000003-A586-4FC0-8A6D-639C15FF0AB3}"/>
              </c:ext>
            </c:extLst>
          </c:dPt>
          <c:cat>
            <c:strRef>
              <c:f>Sheet1!$A$2:$A$3</c:f>
              <c:strCache>
                <c:ptCount val="2"/>
                <c:pt idx="0">
                  <c:v>High Budget Films</c:v>
                </c:pt>
              </c:strCache>
            </c:strRef>
          </c:cat>
          <c:val>
            <c:numRef>
              <c:f>Sheet1!$B$2:$B$3</c:f>
              <c:numCache>
                <c:formatCode>General</c:formatCode>
                <c:ptCount val="2"/>
                <c:pt idx="0">
                  <c:v>0.45</c:v>
                </c:pt>
                <c:pt idx="1">
                  <c:v>0.55000000000000004</c:v>
                </c:pt>
              </c:numCache>
            </c:numRef>
          </c:val>
          <c:extLst>
            <c:ext xmlns:c16="http://schemas.microsoft.com/office/drawing/2014/chart" uri="{C3380CC4-5D6E-409C-BE32-E72D297353CC}">
              <c16:uniqueId val="{00000004-A586-4FC0-8A6D-639C15FF0AB3}"/>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000000"/>
              </a:solidFill>
              <a:effectLst/>
            </c:spPr>
            <c:extLst>
              <c:ext xmlns:c16="http://schemas.microsoft.com/office/drawing/2014/chart" uri="{C3380CC4-5D6E-409C-BE32-E72D297353CC}">
                <c16:uniqueId val="{00000001-341E-4582-80DD-39CFB8BA7543}"/>
              </c:ext>
            </c:extLst>
          </c:dPt>
          <c:dPt>
            <c:idx val="1"/>
            <c:bubble3D val="0"/>
            <c:spPr>
              <a:solidFill>
                <a:srgbClr val="0958F7"/>
              </a:solidFill>
              <a:effectLst/>
            </c:spPr>
            <c:extLst>
              <c:ext xmlns:c16="http://schemas.microsoft.com/office/drawing/2014/chart" uri="{C3380CC4-5D6E-409C-BE32-E72D297353CC}">
                <c16:uniqueId val="{00000003-341E-4582-80DD-39CFB8BA7543}"/>
              </c:ext>
            </c:extLst>
          </c:dPt>
          <c:cat>
            <c:strRef>
              <c:f>Sheet1!$A$2:$A$3</c:f>
              <c:strCache>
                <c:ptCount val="2"/>
                <c:pt idx="0">
                  <c:v>Mid-Range Budget Films</c:v>
                </c:pt>
              </c:strCache>
            </c:strRef>
          </c:cat>
          <c:val>
            <c:numRef>
              <c:f>Sheet1!$B$2:$B$3</c:f>
              <c:numCache>
                <c:formatCode>General</c:formatCode>
                <c:ptCount val="2"/>
                <c:pt idx="0">
                  <c:v>0.3</c:v>
                </c:pt>
                <c:pt idx="1">
                  <c:v>0.7</c:v>
                </c:pt>
              </c:numCache>
            </c:numRef>
          </c:val>
          <c:extLst>
            <c:ext xmlns:c16="http://schemas.microsoft.com/office/drawing/2014/chart" uri="{C3380CC4-5D6E-409C-BE32-E72D297353CC}">
              <c16:uniqueId val="{00000004-341E-4582-80DD-39CFB8BA7543}"/>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000000"/>
              </a:solidFill>
              <a:effectLst/>
            </c:spPr>
            <c:extLst>
              <c:ext xmlns:c16="http://schemas.microsoft.com/office/drawing/2014/chart" uri="{C3380CC4-5D6E-409C-BE32-E72D297353CC}">
                <c16:uniqueId val="{00000001-BD1B-4346-B6D0-ED46141E6266}"/>
              </c:ext>
            </c:extLst>
          </c:dPt>
          <c:dPt>
            <c:idx val="1"/>
            <c:bubble3D val="0"/>
            <c:spPr>
              <a:solidFill>
                <a:srgbClr val="0958F7"/>
              </a:solidFill>
              <a:effectLst/>
            </c:spPr>
            <c:extLst>
              <c:ext xmlns:c16="http://schemas.microsoft.com/office/drawing/2014/chart" uri="{C3380CC4-5D6E-409C-BE32-E72D297353CC}">
                <c16:uniqueId val="{00000003-BD1B-4346-B6D0-ED46141E6266}"/>
              </c:ext>
            </c:extLst>
          </c:dPt>
          <c:cat>
            <c:strRef>
              <c:f>Sheet1!$A$2:$A$3</c:f>
              <c:strCache>
                <c:ptCount val="2"/>
                <c:pt idx="0">
                  <c:v>Low Budget Films</c:v>
                </c:pt>
              </c:strCache>
            </c:strRef>
          </c:cat>
          <c:val>
            <c:numRef>
              <c:f>Sheet1!$B$2:$B$3</c:f>
              <c:numCache>
                <c:formatCode>General</c:formatCode>
                <c:ptCount val="2"/>
                <c:pt idx="0">
                  <c:v>0.25</c:v>
                </c:pt>
                <c:pt idx="1">
                  <c:v>0.75</c:v>
                </c:pt>
              </c:numCache>
            </c:numRef>
          </c:val>
          <c:extLst>
            <c:ext xmlns:c16="http://schemas.microsoft.com/office/drawing/2014/chart" uri="{C3380CC4-5D6E-409C-BE32-E72D297353CC}">
              <c16:uniqueId val="{00000004-BD1B-4346-B6D0-ED46141E6266}"/>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F0FB2-00C5-4D0D-B917-D7A1F6C5A1FE}" type="datetimeFigureOut">
              <a:rPr lang="en-US" smtClean="0"/>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366BFD-14A9-41C9-8F20-6AAC0C5736D6}" type="slidenum">
              <a:rPr lang="en-US" smtClean="0"/>
              <a:t>‹#›</a:t>
            </a:fld>
            <a:endParaRPr lang="en-US"/>
          </a:p>
        </p:txBody>
      </p:sp>
    </p:spTree>
    <p:extLst>
      <p:ext uri="{BB962C8B-B14F-4D97-AF65-F5344CB8AC3E}">
        <p14:creationId xmlns:p14="http://schemas.microsoft.com/office/powerpoint/2010/main" val="3748471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Sections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08D4B-9946-0E0A-8BEE-BB1C6BFDBDE6}"/>
              </a:ext>
            </a:extLst>
          </p:cNvPr>
          <p:cNvSpPr/>
          <p:nvPr userDrawn="1"/>
        </p:nvSpPr>
        <p:spPr>
          <a:xfrm>
            <a:off x="4275667" y="2355849"/>
            <a:ext cx="6692532" cy="1642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5" y="619623"/>
            <a:ext cx="6692532"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0" y="4162370"/>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385089"/>
            <a:ext cx="7732183" cy="2054400"/>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5" y="2607013"/>
            <a:ext cx="6692532" cy="1382400"/>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7F910887-9DF9-8E41-CBB1-3C2A4179ACDF}"/>
              </a:ext>
            </a:extLst>
          </p:cNvPr>
          <p:cNvSpPr>
            <a:spLocks noGrp="1"/>
          </p:cNvSpPr>
          <p:nvPr>
            <p:ph type="body" sz="quarter" idx="17"/>
          </p:nvPr>
        </p:nvSpPr>
        <p:spPr>
          <a:xfrm>
            <a:off x="599017" y="4126524"/>
            <a:ext cx="7732183" cy="249600"/>
          </a:xfrm>
        </p:spPr>
        <p:txBody>
          <a:bodyPr anchor="b">
            <a:noAutofit/>
          </a:bodyPr>
          <a:lstStyle>
            <a:lvl1pPr>
              <a:defRPr sz="1250" b="1"/>
            </a:lvl1pPr>
          </a:lstStyle>
          <a:p>
            <a:pPr lvl="0"/>
            <a:r>
              <a:rPr lang="en-US" dirty="0"/>
              <a:t>Click to edit Master text styles</a:t>
            </a:r>
          </a:p>
        </p:txBody>
      </p:sp>
      <p:sp>
        <p:nvSpPr>
          <p:cNvPr id="13" name="Text Placeholder 12">
            <a:extLst>
              <a:ext uri="{FF2B5EF4-FFF2-40B4-BE49-F238E27FC236}">
                <a16:creationId xmlns:a16="http://schemas.microsoft.com/office/drawing/2014/main" id="{08F6B920-074C-FD0C-40EB-802122795E14}"/>
              </a:ext>
            </a:extLst>
          </p:cNvPr>
          <p:cNvSpPr>
            <a:spLocks noGrp="1"/>
          </p:cNvSpPr>
          <p:nvPr>
            <p:ph type="body" sz="quarter" idx="18"/>
          </p:nvPr>
        </p:nvSpPr>
        <p:spPr>
          <a:xfrm>
            <a:off x="4275667" y="2355849"/>
            <a:ext cx="6692900" cy="249599"/>
          </a:xfrm>
          <a:noFill/>
        </p:spPr>
        <p:txBody>
          <a:bodyPr anchor="ctr" anchorCtr="0">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4105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lumn(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6661426" y="573517"/>
            <a:ext cx="4307141" cy="1454400"/>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619622"/>
            <a:ext cx="5618760" cy="5618400"/>
          </a:xfrm>
        </p:spPr>
        <p:txBody>
          <a:bodyPr/>
          <a:lstStyle/>
          <a:p>
            <a:endParaRPr lang="en-ID" dirty="0"/>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6661426" y="2841588"/>
            <a:ext cx="4307141" cy="36144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089F0EDF-ED0D-7DF6-3D16-36E44C839E58}"/>
              </a:ext>
            </a:extLst>
          </p:cNvPr>
          <p:cNvSpPr>
            <a:spLocks noGrp="1"/>
          </p:cNvSpPr>
          <p:nvPr>
            <p:ph type="body" sz="quarter" idx="14"/>
          </p:nvPr>
        </p:nvSpPr>
        <p:spPr>
          <a:xfrm>
            <a:off x="6661150" y="2474023"/>
            <a:ext cx="4307417" cy="333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20652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lumn(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8E67-9FD7-A8F8-75F6-2FF3CD0DE168}"/>
              </a:ext>
            </a:extLst>
          </p:cNvPr>
          <p:cNvSpPr>
            <a:spLocks noGrp="1"/>
          </p:cNvSpPr>
          <p:nvPr>
            <p:ph type="title"/>
          </p:nvPr>
        </p:nvSpPr>
        <p:spPr>
          <a:xfrm>
            <a:off x="599017" y="501649"/>
            <a:ext cx="10369550" cy="758604"/>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E2EFFE8E-6F6C-1E23-79C9-808201616E4C}"/>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E4C39AAF-82A4-7672-8873-E691CE5C39F6}"/>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5">
            <a:extLst>
              <a:ext uri="{FF2B5EF4-FFF2-40B4-BE49-F238E27FC236}">
                <a16:creationId xmlns:a16="http://schemas.microsoft.com/office/drawing/2014/main" id="{2550198D-18A3-B15D-CC93-17763FFE6A9B}"/>
              </a:ext>
            </a:extLst>
          </p:cNvPr>
          <p:cNvSpPr>
            <a:spLocks noGrp="1"/>
          </p:cNvSpPr>
          <p:nvPr>
            <p:ph type="pic" sz="quarter" idx="14"/>
          </p:nvPr>
        </p:nvSpPr>
        <p:spPr>
          <a:xfrm>
            <a:off x="599017" y="3233531"/>
            <a:ext cx="3122820" cy="3122820"/>
          </a:xfrm>
        </p:spPr>
        <p:txBody>
          <a:bodyPr/>
          <a:lstStyle/>
          <a:p>
            <a:endParaRPr lang="en-ID"/>
          </a:p>
        </p:txBody>
      </p:sp>
      <p:sp>
        <p:nvSpPr>
          <p:cNvPr id="6" name="Picture Placeholder 5">
            <a:extLst>
              <a:ext uri="{FF2B5EF4-FFF2-40B4-BE49-F238E27FC236}">
                <a16:creationId xmlns:a16="http://schemas.microsoft.com/office/drawing/2014/main" id="{1CE06D47-5795-E8A4-6688-63C0FCAB2B92}"/>
              </a:ext>
            </a:extLst>
          </p:cNvPr>
          <p:cNvSpPr>
            <a:spLocks noGrp="1"/>
          </p:cNvSpPr>
          <p:nvPr>
            <p:ph type="pic" sz="quarter" idx="15"/>
          </p:nvPr>
        </p:nvSpPr>
        <p:spPr>
          <a:xfrm>
            <a:off x="7845747" y="3233531"/>
            <a:ext cx="3122820" cy="3122820"/>
          </a:xfrm>
        </p:spPr>
        <p:txBody>
          <a:bodyPr/>
          <a:lstStyle/>
          <a:p>
            <a:endParaRPr lang="en-ID"/>
          </a:p>
        </p:txBody>
      </p:sp>
      <p:sp>
        <p:nvSpPr>
          <p:cNvPr id="7" name="Picture Placeholder 5">
            <a:extLst>
              <a:ext uri="{FF2B5EF4-FFF2-40B4-BE49-F238E27FC236}">
                <a16:creationId xmlns:a16="http://schemas.microsoft.com/office/drawing/2014/main" id="{BFB99BAA-F395-0232-ED1F-8AC6BA5C78B2}"/>
              </a:ext>
            </a:extLst>
          </p:cNvPr>
          <p:cNvSpPr>
            <a:spLocks noGrp="1"/>
          </p:cNvSpPr>
          <p:nvPr>
            <p:ph type="pic" sz="quarter" idx="16"/>
          </p:nvPr>
        </p:nvSpPr>
        <p:spPr>
          <a:xfrm>
            <a:off x="4222381" y="3233531"/>
            <a:ext cx="3122820" cy="3122820"/>
          </a:xfrm>
        </p:spPr>
        <p:txBody>
          <a:bodyPr/>
          <a:lstStyle/>
          <a:p>
            <a:endParaRPr lang="en-ID"/>
          </a:p>
        </p:txBody>
      </p:sp>
      <p:sp>
        <p:nvSpPr>
          <p:cNvPr id="9" name="Text Placeholder 7">
            <a:extLst>
              <a:ext uri="{FF2B5EF4-FFF2-40B4-BE49-F238E27FC236}">
                <a16:creationId xmlns:a16="http://schemas.microsoft.com/office/drawing/2014/main" id="{7F44B7A2-957C-93E8-8209-7EE97327682B}"/>
              </a:ext>
            </a:extLst>
          </p:cNvPr>
          <p:cNvSpPr>
            <a:spLocks noGrp="1"/>
          </p:cNvSpPr>
          <p:nvPr>
            <p:ph type="body" sz="quarter" idx="24"/>
          </p:nvPr>
        </p:nvSpPr>
        <p:spPr>
          <a:xfrm>
            <a:off x="575734" y="1702061"/>
            <a:ext cx="10392833" cy="1437600"/>
          </a:xfrm>
        </p:spPr>
        <p:txBody>
          <a:bodyPr>
            <a:noAutofit/>
          </a:bodyPr>
          <a:lstStyle/>
          <a:p>
            <a:pPr lvl="0"/>
            <a:r>
              <a:rPr lang="en-US" dirty="0"/>
              <a:t>Click to edit Master text styles</a:t>
            </a:r>
          </a:p>
        </p:txBody>
      </p:sp>
      <p:sp>
        <p:nvSpPr>
          <p:cNvPr id="10" name="Text Placeholder 9">
            <a:extLst>
              <a:ext uri="{FF2B5EF4-FFF2-40B4-BE49-F238E27FC236}">
                <a16:creationId xmlns:a16="http://schemas.microsoft.com/office/drawing/2014/main" id="{A7F51D89-C7C9-35E8-B687-68AAC511FEDB}"/>
              </a:ext>
            </a:extLst>
          </p:cNvPr>
          <p:cNvSpPr>
            <a:spLocks noGrp="1"/>
          </p:cNvSpPr>
          <p:nvPr>
            <p:ph type="body" sz="quarter" idx="25"/>
          </p:nvPr>
        </p:nvSpPr>
        <p:spPr>
          <a:xfrm>
            <a:off x="575734" y="1340909"/>
            <a:ext cx="10392833" cy="336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4148175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lumn(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B309-9F80-5BE3-F82C-91733414C47B}"/>
              </a:ext>
            </a:extLst>
          </p:cNvPr>
          <p:cNvSpPr>
            <a:spLocks noGrp="1"/>
          </p:cNvSpPr>
          <p:nvPr>
            <p:ph type="title"/>
          </p:nvPr>
        </p:nvSpPr>
        <p:spPr>
          <a:xfrm>
            <a:off x="599017" y="3640482"/>
            <a:ext cx="3478419" cy="2809378"/>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1A27C05-E3B0-EFC4-2286-5860D4A1ACF4}"/>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0A33CF6B-04E5-9AB9-2466-0284576F034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054F23F8-6331-43CC-E76A-052E46B77548}"/>
              </a:ext>
            </a:extLst>
          </p:cNvPr>
          <p:cNvSpPr>
            <a:spLocks noGrp="1"/>
          </p:cNvSpPr>
          <p:nvPr>
            <p:ph type="pic" sz="quarter" idx="12"/>
          </p:nvPr>
        </p:nvSpPr>
        <p:spPr>
          <a:xfrm>
            <a:off x="599016" y="562709"/>
            <a:ext cx="4994450" cy="2866292"/>
          </a:xfrm>
        </p:spPr>
        <p:txBody>
          <a:bodyPr/>
          <a:lstStyle/>
          <a:p>
            <a:endParaRPr lang="en-ID" dirty="0"/>
          </a:p>
        </p:txBody>
      </p:sp>
      <p:sp>
        <p:nvSpPr>
          <p:cNvPr id="10" name="Text Placeholder 9">
            <a:extLst>
              <a:ext uri="{FF2B5EF4-FFF2-40B4-BE49-F238E27FC236}">
                <a16:creationId xmlns:a16="http://schemas.microsoft.com/office/drawing/2014/main" id="{6411F901-3943-1C25-A696-666A0EBDBCB3}"/>
              </a:ext>
            </a:extLst>
          </p:cNvPr>
          <p:cNvSpPr>
            <a:spLocks noGrp="1"/>
          </p:cNvSpPr>
          <p:nvPr>
            <p:ph type="body" sz="quarter" idx="15"/>
          </p:nvPr>
        </p:nvSpPr>
        <p:spPr>
          <a:xfrm>
            <a:off x="4290380" y="4054660"/>
            <a:ext cx="6678187" cy="2395200"/>
          </a:xfrm>
        </p:spPr>
        <p:txBody>
          <a:bodyPr anchor="t" anchorCtr="0">
            <a:noAutofit/>
          </a:bodyPr>
          <a:lstStyle/>
          <a:p>
            <a:pPr lvl="0"/>
            <a:r>
              <a:rPr lang="en-US" dirty="0"/>
              <a:t>Click to edit Master text styles</a:t>
            </a:r>
          </a:p>
        </p:txBody>
      </p:sp>
      <p:sp>
        <p:nvSpPr>
          <p:cNvPr id="5" name="Picture Placeholder 5">
            <a:extLst>
              <a:ext uri="{FF2B5EF4-FFF2-40B4-BE49-F238E27FC236}">
                <a16:creationId xmlns:a16="http://schemas.microsoft.com/office/drawing/2014/main" id="{79263BE0-4D84-7BD4-D81B-B266C5C1C47B}"/>
              </a:ext>
            </a:extLst>
          </p:cNvPr>
          <p:cNvSpPr>
            <a:spLocks noGrp="1"/>
          </p:cNvSpPr>
          <p:nvPr>
            <p:ph type="pic" sz="quarter" idx="16"/>
          </p:nvPr>
        </p:nvSpPr>
        <p:spPr>
          <a:xfrm>
            <a:off x="5974117" y="562709"/>
            <a:ext cx="4994450" cy="2866292"/>
          </a:xfrm>
        </p:spPr>
        <p:txBody>
          <a:bodyPr/>
          <a:lstStyle/>
          <a:p>
            <a:endParaRPr lang="en-ID"/>
          </a:p>
        </p:txBody>
      </p:sp>
      <p:sp>
        <p:nvSpPr>
          <p:cNvPr id="8" name="Text Placeholder 7">
            <a:extLst>
              <a:ext uri="{FF2B5EF4-FFF2-40B4-BE49-F238E27FC236}">
                <a16:creationId xmlns:a16="http://schemas.microsoft.com/office/drawing/2014/main" id="{93F9E850-0A01-918A-C1F1-461E6D7C1A18}"/>
              </a:ext>
            </a:extLst>
          </p:cNvPr>
          <p:cNvSpPr>
            <a:spLocks noGrp="1"/>
          </p:cNvSpPr>
          <p:nvPr>
            <p:ph type="body" sz="quarter" idx="17"/>
          </p:nvPr>
        </p:nvSpPr>
        <p:spPr>
          <a:xfrm>
            <a:off x="4290380" y="3640666"/>
            <a:ext cx="6678187" cy="343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617659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08D4B-9946-0E0A-8BEE-BB1C6BFDBDE6}"/>
              </a:ext>
            </a:extLst>
          </p:cNvPr>
          <p:cNvSpPr/>
          <p:nvPr userDrawn="1"/>
        </p:nvSpPr>
        <p:spPr>
          <a:xfrm>
            <a:off x="4275667" y="2355849"/>
            <a:ext cx="6692532" cy="1642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5" y="619623"/>
            <a:ext cx="6692532"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0" y="4162370"/>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385089"/>
            <a:ext cx="7732183" cy="2054400"/>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5" y="2607013"/>
            <a:ext cx="6692532" cy="1382400"/>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7F910887-9DF9-8E41-CBB1-3C2A4179ACDF}"/>
              </a:ext>
            </a:extLst>
          </p:cNvPr>
          <p:cNvSpPr>
            <a:spLocks noGrp="1"/>
          </p:cNvSpPr>
          <p:nvPr>
            <p:ph type="body" sz="quarter" idx="17"/>
          </p:nvPr>
        </p:nvSpPr>
        <p:spPr>
          <a:xfrm>
            <a:off x="599017" y="4126524"/>
            <a:ext cx="7732183" cy="249600"/>
          </a:xfrm>
        </p:spPr>
        <p:txBody>
          <a:bodyPr anchor="b">
            <a:noAutofit/>
          </a:bodyPr>
          <a:lstStyle>
            <a:lvl1pPr>
              <a:defRPr sz="1250" b="1"/>
            </a:lvl1pPr>
          </a:lstStyle>
          <a:p>
            <a:pPr lvl="0"/>
            <a:r>
              <a:rPr lang="en-US" dirty="0"/>
              <a:t>Click to edit Master text styles</a:t>
            </a:r>
          </a:p>
        </p:txBody>
      </p:sp>
      <p:sp>
        <p:nvSpPr>
          <p:cNvPr id="13" name="Text Placeholder 12">
            <a:extLst>
              <a:ext uri="{FF2B5EF4-FFF2-40B4-BE49-F238E27FC236}">
                <a16:creationId xmlns:a16="http://schemas.microsoft.com/office/drawing/2014/main" id="{08F6B920-074C-FD0C-40EB-802122795E14}"/>
              </a:ext>
            </a:extLst>
          </p:cNvPr>
          <p:cNvSpPr>
            <a:spLocks noGrp="1"/>
          </p:cNvSpPr>
          <p:nvPr>
            <p:ph type="body" sz="quarter" idx="18"/>
          </p:nvPr>
        </p:nvSpPr>
        <p:spPr>
          <a:xfrm>
            <a:off x="4275667" y="2355849"/>
            <a:ext cx="6692900" cy="249599"/>
          </a:xfrm>
          <a:noFill/>
        </p:spPr>
        <p:txBody>
          <a:bodyPr anchor="ctr" anchorCtr="0">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4105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419B-0A7A-D6A9-278B-3CB3F6B13C8C}"/>
              </a:ext>
            </a:extLst>
          </p:cNvPr>
          <p:cNvSpPr>
            <a:spLocks noGrp="1"/>
          </p:cNvSpPr>
          <p:nvPr>
            <p:ph type="title"/>
          </p:nvPr>
        </p:nvSpPr>
        <p:spPr>
          <a:xfrm>
            <a:off x="6519860" y="619622"/>
            <a:ext cx="4448707" cy="1968969"/>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2475DCC-A5DC-45EE-5280-E6AF55C5FBDB}"/>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24554E76-F34B-95F8-FD2E-0312C265AECF}"/>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6">
            <a:extLst>
              <a:ext uri="{FF2B5EF4-FFF2-40B4-BE49-F238E27FC236}">
                <a16:creationId xmlns:a16="http://schemas.microsoft.com/office/drawing/2014/main" id="{FD592EB7-0888-4601-189D-47D758F2EA24}"/>
              </a:ext>
            </a:extLst>
          </p:cNvPr>
          <p:cNvSpPr>
            <a:spLocks noGrp="1"/>
          </p:cNvSpPr>
          <p:nvPr>
            <p:ph type="pic" sz="quarter" idx="12"/>
          </p:nvPr>
        </p:nvSpPr>
        <p:spPr>
          <a:xfrm>
            <a:off x="0" y="0"/>
            <a:ext cx="5783792" cy="3855843"/>
          </a:xfrm>
        </p:spPr>
      </p:sp>
      <p:sp>
        <p:nvSpPr>
          <p:cNvPr id="7" name="Text Placeholder 7">
            <a:extLst>
              <a:ext uri="{FF2B5EF4-FFF2-40B4-BE49-F238E27FC236}">
                <a16:creationId xmlns:a16="http://schemas.microsoft.com/office/drawing/2014/main" id="{D5089FCE-DB18-D776-A8F9-8E69AD01AAD4}"/>
              </a:ext>
            </a:extLst>
          </p:cNvPr>
          <p:cNvSpPr>
            <a:spLocks noGrp="1"/>
          </p:cNvSpPr>
          <p:nvPr>
            <p:ph type="body" sz="quarter" idx="23"/>
          </p:nvPr>
        </p:nvSpPr>
        <p:spPr>
          <a:xfrm>
            <a:off x="575734" y="4512078"/>
            <a:ext cx="5208058" cy="1987053"/>
          </a:xfrm>
        </p:spPr>
        <p:txBody>
          <a:bodyPr>
            <a:noAutofit/>
          </a:bodyPr>
          <a:lstStyle>
            <a:lvl1pPr>
              <a:defRPr>
                <a:latin typeface="+mn-lt"/>
                <a:ea typeface="Cascadia Mono SemiBold" panose="020B0609020000020004" pitchFamily="49" charset="0"/>
                <a:cs typeface="Cascadia Mono SemiBold" panose="020B0609020000020004" pitchFamily="49" charset="0"/>
              </a:defRPr>
            </a:lvl1pPr>
            <a:lvl2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2pPr>
            <a:lvl3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3pPr>
            <a:lvl4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4pPr>
            <a:lvl5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50477A3C-2108-3003-027C-E88B14294EA0}"/>
              </a:ext>
            </a:extLst>
          </p:cNvPr>
          <p:cNvSpPr>
            <a:spLocks noGrp="1"/>
          </p:cNvSpPr>
          <p:nvPr>
            <p:ph type="body" sz="quarter" idx="24"/>
          </p:nvPr>
        </p:nvSpPr>
        <p:spPr>
          <a:xfrm>
            <a:off x="6519862" y="3429000"/>
            <a:ext cx="4448705" cy="2852921"/>
          </a:xfrm>
        </p:spPr>
        <p:txBody>
          <a:bodyPr>
            <a:noAutofit/>
          </a:bodyPr>
          <a:lstStyle/>
          <a:p>
            <a:pPr lvl="0"/>
            <a:r>
              <a:rPr lang="en-US" dirty="0"/>
              <a:t>Click to edit Master text styles</a:t>
            </a:r>
          </a:p>
        </p:txBody>
      </p:sp>
      <p:sp>
        <p:nvSpPr>
          <p:cNvPr id="8" name="Text Placeholder 7">
            <a:extLst>
              <a:ext uri="{FF2B5EF4-FFF2-40B4-BE49-F238E27FC236}">
                <a16:creationId xmlns:a16="http://schemas.microsoft.com/office/drawing/2014/main" id="{F3447C4F-9DF9-4C69-F400-0A0CE9007419}"/>
              </a:ext>
            </a:extLst>
          </p:cNvPr>
          <p:cNvSpPr>
            <a:spLocks noGrp="1"/>
          </p:cNvSpPr>
          <p:nvPr>
            <p:ph type="body" sz="quarter" idx="25"/>
          </p:nvPr>
        </p:nvSpPr>
        <p:spPr>
          <a:xfrm>
            <a:off x="575733" y="4066517"/>
            <a:ext cx="5208059" cy="403200"/>
          </a:xfrm>
        </p:spPr>
        <p:txBody>
          <a:bodyPr anchor="b">
            <a:noAutofit/>
          </a:bodyPr>
          <a:lstStyle>
            <a:lvl1pPr>
              <a:defRPr sz="1250" b="1"/>
            </a:lvl1pPr>
          </a:lstStyle>
          <a:p>
            <a:pPr lvl="0"/>
            <a:r>
              <a:rPr lang="en-US" dirty="0"/>
              <a:t>Click to edit Master text styles</a:t>
            </a:r>
          </a:p>
        </p:txBody>
      </p:sp>
      <p:sp>
        <p:nvSpPr>
          <p:cNvPr id="11" name="Text Placeholder 10">
            <a:extLst>
              <a:ext uri="{FF2B5EF4-FFF2-40B4-BE49-F238E27FC236}">
                <a16:creationId xmlns:a16="http://schemas.microsoft.com/office/drawing/2014/main" id="{15FE6426-8335-E1C3-FB13-43F08A52D6E7}"/>
              </a:ext>
            </a:extLst>
          </p:cNvPr>
          <p:cNvSpPr>
            <a:spLocks noGrp="1"/>
          </p:cNvSpPr>
          <p:nvPr>
            <p:ph type="body" sz="quarter" idx="26"/>
          </p:nvPr>
        </p:nvSpPr>
        <p:spPr>
          <a:xfrm>
            <a:off x="6519862" y="3091241"/>
            <a:ext cx="4448706" cy="288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053104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945185"/>
            <a:ext cx="3878469" cy="49128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697694" y="501649"/>
            <a:ext cx="10270873"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noAutofit/>
          </a:bodyPr>
          <a:lstStyle/>
          <a:p>
            <a:fld id="{CF6F24BE-8BEB-403A-BDCC-38E201D0662D}" type="slidenum">
              <a:rPr lang="en-ID" smtClean="0"/>
              <a:pPr/>
              <a:t>‹#›</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599017" y="2686751"/>
            <a:ext cx="2702983" cy="3669600"/>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4358771"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6A75F903-A46A-31EE-9532-17999D9477B2}"/>
              </a:ext>
            </a:extLst>
          </p:cNvPr>
          <p:cNvSpPr>
            <a:spLocks noGrp="1"/>
          </p:cNvSpPr>
          <p:nvPr>
            <p:ph type="body" sz="quarter" idx="15"/>
          </p:nvPr>
        </p:nvSpPr>
        <p:spPr>
          <a:xfrm>
            <a:off x="599016" y="2275974"/>
            <a:ext cx="2702984" cy="369600"/>
          </a:xfrm>
        </p:spPr>
        <p:txBody>
          <a:bodyPr anchor="b">
            <a:noAutofit/>
          </a:bodyPr>
          <a:lstStyle>
            <a:lvl1pPr>
              <a:defRPr sz="1250" b="1">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8746F59D-CF95-DEC8-5CAA-EE08708A535D}"/>
              </a:ext>
            </a:extLst>
          </p:cNvPr>
          <p:cNvSpPr>
            <a:spLocks noGrp="1"/>
          </p:cNvSpPr>
          <p:nvPr>
            <p:ph type="body" sz="quarter" idx="16"/>
          </p:nvPr>
        </p:nvSpPr>
        <p:spPr>
          <a:xfrm>
            <a:off x="4358771" y="2275974"/>
            <a:ext cx="2851200" cy="369600"/>
          </a:xfrm>
        </p:spPr>
        <p:txBody>
          <a:bodyPr anchor="b">
            <a:noAutofit/>
          </a:bodyPr>
          <a:lstStyle>
            <a:lvl1pPr>
              <a:defRPr sz="1250" b="1"/>
            </a:lvl1pPr>
          </a:lstStyle>
          <a:p>
            <a:pPr lvl="0"/>
            <a:r>
              <a:rPr lang="en-US" dirty="0"/>
              <a:t>Click to edit Master text styles</a:t>
            </a:r>
          </a:p>
        </p:txBody>
      </p:sp>
      <p:sp>
        <p:nvSpPr>
          <p:cNvPr id="10" name="Text Placeholder 10">
            <a:extLst>
              <a:ext uri="{FF2B5EF4-FFF2-40B4-BE49-F238E27FC236}">
                <a16:creationId xmlns:a16="http://schemas.microsoft.com/office/drawing/2014/main" id="{BCDD7BE0-BC6C-5AE9-BCEE-9C91EA7B4B4D}"/>
              </a:ext>
            </a:extLst>
          </p:cNvPr>
          <p:cNvSpPr>
            <a:spLocks noGrp="1"/>
          </p:cNvSpPr>
          <p:nvPr>
            <p:ph type="body" sz="quarter" idx="17"/>
          </p:nvPr>
        </p:nvSpPr>
        <p:spPr>
          <a:xfrm>
            <a:off x="8118524"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6C0FB17E-6098-251C-5B8E-56C2FE57DE90}"/>
              </a:ext>
            </a:extLst>
          </p:cNvPr>
          <p:cNvSpPr>
            <a:spLocks noGrp="1"/>
          </p:cNvSpPr>
          <p:nvPr>
            <p:ph type="body" sz="quarter" idx="18"/>
          </p:nvPr>
        </p:nvSpPr>
        <p:spPr>
          <a:xfrm>
            <a:off x="8117367" y="2275974"/>
            <a:ext cx="2851200"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271824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00000"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31381" y="4112515"/>
            <a:ext cx="2396467" cy="2402400"/>
          </a:xfrm>
        </p:spPr>
        <p:txBody>
          <a:bodyPr/>
          <a:lstStyle/>
          <a:p>
            <a:pPr lvl="0"/>
            <a:r>
              <a:rPr lang="en-US" dirty="0"/>
              <a:t>Click to edit Master text styles</a:t>
            </a:r>
          </a:p>
        </p:txBody>
      </p:sp>
      <p:sp>
        <p:nvSpPr>
          <p:cNvPr id="9" name="Picture Placeholder 8">
            <a:extLst>
              <a:ext uri="{FF2B5EF4-FFF2-40B4-BE49-F238E27FC236}">
                <a16:creationId xmlns:a16="http://schemas.microsoft.com/office/drawing/2014/main" id="{6504E407-1287-6C2D-410A-98BC0C867445}"/>
              </a:ext>
            </a:extLst>
          </p:cNvPr>
          <p:cNvSpPr>
            <a:spLocks noGrp="1"/>
          </p:cNvSpPr>
          <p:nvPr>
            <p:ph type="pic" sz="quarter" idx="28"/>
          </p:nvPr>
        </p:nvSpPr>
        <p:spPr>
          <a:xfrm>
            <a:off x="4583792" y="1711315"/>
            <a:ext cx="2400000" cy="4802400"/>
          </a:xfrm>
        </p:spPr>
        <p:txBody>
          <a:bodyPr/>
          <a:lstStyle/>
          <a:p>
            <a:endParaRPr lang="en-UZ"/>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31381" y="3535556"/>
            <a:ext cx="2396467"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4025754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37772"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54623" y="4123971"/>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5746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4764900" y="173809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459274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4604627"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686744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758041"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575733" y="4111315"/>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735824" y="174471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581086"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554717" y="3540182"/>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566167"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3370625" y="174471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3189519"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3189518" y="4111315"/>
            <a:ext cx="2402400" cy="2402400"/>
          </a:xfrm>
        </p:spPr>
        <p:txBody>
          <a:bodyPr/>
          <a:lstStyle/>
          <a:p>
            <a:pPr lvl="0"/>
            <a:r>
              <a:rPr lang="en-US" dirty="0"/>
              <a:t>Click to edit Master text styles</a:t>
            </a:r>
          </a:p>
        </p:txBody>
      </p:sp>
      <p:sp>
        <p:nvSpPr>
          <p:cNvPr id="7" name="Text Placeholder 10">
            <a:extLst>
              <a:ext uri="{FF2B5EF4-FFF2-40B4-BE49-F238E27FC236}">
                <a16:creationId xmlns:a16="http://schemas.microsoft.com/office/drawing/2014/main" id="{8B133C47-E461-5076-CFB7-81D33483F782}"/>
              </a:ext>
            </a:extLst>
          </p:cNvPr>
          <p:cNvSpPr>
            <a:spLocks noGrp="1"/>
          </p:cNvSpPr>
          <p:nvPr>
            <p:ph type="body" sz="quarter" idx="37"/>
          </p:nvPr>
        </p:nvSpPr>
        <p:spPr>
          <a:xfrm>
            <a:off x="5971041" y="4111315"/>
            <a:ext cx="2402400" cy="2402400"/>
          </a:xfrm>
        </p:spPr>
        <p:txBody>
          <a:bodyPr/>
          <a:lstStyle/>
          <a:p>
            <a:pPr lvl="0"/>
            <a:r>
              <a:rPr lang="en-US" dirty="0"/>
              <a:t>Click to edit Master text styles</a:t>
            </a:r>
          </a:p>
        </p:txBody>
      </p:sp>
      <p:sp>
        <p:nvSpPr>
          <p:cNvPr id="9" name="Text Placeholder 10">
            <a:extLst>
              <a:ext uri="{FF2B5EF4-FFF2-40B4-BE49-F238E27FC236}">
                <a16:creationId xmlns:a16="http://schemas.microsoft.com/office/drawing/2014/main" id="{4610F9E3-7283-B27D-D134-C4587A578220}"/>
              </a:ext>
            </a:extLst>
          </p:cNvPr>
          <p:cNvSpPr>
            <a:spLocks noGrp="1"/>
          </p:cNvSpPr>
          <p:nvPr>
            <p:ph type="body" sz="quarter" idx="38"/>
          </p:nvPr>
        </p:nvSpPr>
        <p:spPr>
          <a:xfrm>
            <a:off x="5971041" y="35304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Chart Placeholder 22">
            <a:extLst>
              <a:ext uri="{FF2B5EF4-FFF2-40B4-BE49-F238E27FC236}">
                <a16:creationId xmlns:a16="http://schemas.microsoft.com/office/drawing/2014/main" id="{55CE330B-87B2-E709-8431-E977F2430003}"/>
              </a:ext>
            </a:extLst>
          </p:cNvPr>
          <p:cNvSpPr>
            <a:spLocks noGrp="1"/>
          </p:cNvSpPr>
          <p:nvPr>
            <p:ph type="chart" sz="quarter" idx="39"/>
          </p:nvPr>
        </p:nvSpPr>
        <p:spPr>
          <a:xfrm>
            <a:off x="6152148" y="1744717"/>
            <a:ext cx="2037784" cy="1684283"/>
          </a:xfrm>
        </p:spPr>
        <p:txBody>
          <a:bodyPr/>
          <a:lstStyle/>
          <a:p>
            <a:endParaRPr lang="en-US" dirty="0"/>
          </a:p>
        </p:txBody>
      </p:sp>
    </p:spTree>
    <p:extLst>
      <p:ext uri="{BB962C8B-B14F-4D97-AF65-F5344CB8AC3E}">
        <p14:creationId xmlns:p14="http://schemas.microsoft.com/office/powerpoint/2010/main" val="1492805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A9BB-4EB7-026F-4816-EB928B5DD1D3}"/>
              </a:ext>
            </a:extLst>
          </p:cNvPr>
          <p:cNvSpPr>
            <a:spLocks noGrp="1"/>
          </p:cNvSpPr>
          <p:nvPr>
            <p:ph type="title"/>
          </p:nvPr>
        </p:nvSpPr>
        <p:spPr>
          <a:xfrm>
            <a:off x="599017" y="58376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0B15F750-4EF6-B33F-4FD2-2D9576B1F34B}"/>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0BB428C6-0B9B-0025-A8AE-3EE85EAAD742}"/>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Table Placeholder 5">
            <a:extLst>
              <a:ext uri="{FF2B5EF4-FFF2-40B4-BE49-F238E27FC236}">
                <a16:creationId xmlns:a16="http://schemas.microsoft.com/office/drawing/2014/main" id="{C73C4683-1814-6BFA-2362-08272BB995A4}"/>
              </a:ext>
            </a:extLst>
          </p:cNvPr>
          <p:cNvSpPr>
            <a:spLocks noGrp="1"/>
          </p:cNvSpPr>
          <p:nvPr>
            <p:ph type="tbl" sz="quarter" idx="12"/>
          </p:nvPr>
        </p:nvSpPr>
        <p:spPr>
          <a:xfrm>
            <a:off x="1184191" y="2398620"/>
            <a:ext cx="9199200" cy="3875617"/>
          </a:xfrm>
        </p:spPr>
        <p:txBody>
          <a:bodyPr/>
          <a:lstStyle/>
          <a:p>
            <a:endParaRPr lang="en-UZ"/>
          </a:p>
        </p:txBody>
      </p:sp>
      <p:sp>
        <p:nvSpPr>
          <p:cNvPr id="8" name="Text Placeholder 7">
            <a:extLst>
              <a:ext uri="{FF2B5EF4-FFF2-40B4-BE49-F238E27FC236}">
                <a16:creationId xmlns:a16="http://schemas.microsoft.com/office/drawing/2014/main" id="{3524791E-5C2D-05F7-7815-AE0E39BA947C}"/>
              </a:ext>
            </a:extLst>
          </p:cNvPr>
          <p:cNvSpPr>
            <a:spLocks noGrp="1"/>
          </p:cNvSpPr>
          <p:nvPr>
            <p:ph type="body" sz="quarter" idx="13"/>
          </p:nvPr>
        </p:nvSpPr>
        <p:spPr>
          <a:xfrm>
            <a:off x="1184358" y="1875366"/>
            <a:ext cx="9199033" cy="388800"/>
          </a:xfrm>
        </p:spPr>
        <p:txBody>
          <a:bodyPr anchor="b"/>
          <a:lstStyle/>
          <a:p>
            <a:pPr lvl="0"/>
            <a:r>
              <a:rPr lang="en-US" dirty="0"/>
              <a:t>Click to edit Master text styles</a:t>
            </a:r>
          </a:p>
        </p:txBody>
      </p:sp>
    </p:spTree>
    <p:extLst>
      <p:ext uri="{BB962C8B-B14F-4D97-AF65-F5344CB8AC3E}">
        <p14:creationId xmlns:p14="http://schemas.microsoft.com/office/powerpoint/2010/main" val="105069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Secti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9016" y="575019"/>
            <a:ext cx="4876800"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5783793" y="0"/>
            <a:ext cx="5798607" cy="68580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4733" y="3072977"/>
            <a:ext cx="4631139" cy="3196800"/>
          </a:xfrm>
        </p:spPr>
        <p:txBody>
          <a:bodyPr>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3686FCB5-A714-48C5-F801-8BC93CA09E32}"/>
              </a:ext>
            </a:extLst>
          </p:cNvPr>
          <p:cNvSpPr>
            <a:spLocks noGrp="1"/>
          </p:cNvSpPr>
          <p:nvPr>
            <p:ph type="body" sz="quarter" idx="17"/>
          </p:nvPr>
        </p:nvSpPr>
        <p:spPr>
          <a:xfrm>
            <a:off x="594733" y="2656167"/>
            <a:ext cx="4634868"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531924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01C7-D54C-B4CE-4985-D871336E5E7E}"/>
              </a:ext>
            </a:extLst>
          </p:cNvPr>
          <p:cNvSpPr>
            <a:spLocks noGrp="1"/>
          </p:cNvSpPr>
          <p:nvPr>
            <p:ph type="title"/>
          </p:nvPr>
        </p:nvSpPr>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41821095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ED2E36-BADF-8412-F354-96F2041DC9D9}"/>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E9A1D5FD-C837-C92F-8E5D-69F199301246}"/>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3705890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352513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Sections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945185"/>
            <a:ext cx="3878469" cy="49128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697694" y="501649"/>
            <a:ext cx="10270873"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noAutofit/>
          </a:bodyPr>
          <a:lstStyle/>
          <a:p>
            <a:fld id="{CF6F24BE-8BEB-403A-BDCC-38E201D0662D}" type="slidenum">
              <a:rPr lang="en-ID" smtClean="0"/>
              <a:pPr/>
              <a:t>‹#›</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599017" y="2686751"/>
            <a:ext cx="2702983" cy="3669600"/>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4358771"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6A75F903-A46A-31EE-9532-17999D9477B2}"/>
              </a:ext>
            </a:extLst>
          </p:cNvPr>
          <p:cNvSpPr>
            <a:spLocks noGrp="1"/>
          </p:cNvSpPr>
          <p:nvPr>
            <p:ph type="body" sz="quarter" idx="15"/>
          </p:nvPr>
        </p:nvSpPr>
        <p:spPr>
          <a:xfrm>
            <a:off x="599016" y="2275974"/>
            <a:ext cx="2702984" cy="369600"/>
          </a:xfrm>
        </p:spPr>
        <p:txBody>
          <a:bodyPr anchor="b">
            <a:noAutofit/>
          </a:bodyPr>
          <a:lstStyle>
            <a:lvl1pPr>
              <a:defRPr sz="1250" b="1">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8746F59D-CF95-DEC8-5CAA-EE08708A535D}"/>
              </a:ext>
            </a:extLst>
          </p:cNvPr>
          <p:cNvSpPr>
            <a:spLocks noGrp="1"/>
          </p:cNvSpPr>
          <p:nvPr>
            <p:ph type="body" sz="quarter" idx="16"/>
          </p:nvPr>
        </p:nvSpPr>
        <p:spPr>
          <a:xfrm>
            <a:off x="4358771" y="2275974"/>
            <a:ext cx="2851200" cy="369600"/>
          </a:xfrm>
        </p:spPr>
        <p:txBody>
          <a:bodyPr anchor="b">
            <a:noAutofit/>
          </a:bodyPr>
          <a:lstStyle>
            <a:lvl1pPr>
              <a:defRPr sz="1250" b="1"/>
            </a:lvl1pPr>
          </a:lstStyle>
          <a:p>
            <a:pPr lvl="0"/>
            <a:r>
              <a:rPr lang="en-US" dirty="0"/>
              <a:t>Click to edit Master text styles</a:t>
            </a:r>
          </a:p>
        </p:txBody>
      </p:sp>
      <p:sp>
        <p:nvSpPr>
          <p:cNvPr id="10" name="Text Placeholder 10">
            <a:extLst>
              <a:ext uri="{FF2B5EF4-FFF2-40B4-BE49-F238E27FC236}">
                <a16:creationId xmlns:a16="http://schemas.microsoft.com/office/drawing/2014/main" id="{BCDD7BE0-BC6C-5AE9-BCEE-9C91EA7B4B4D}"/>
              </a:ext>
            </a:extLst>
          </p:cNvPr>
          <p:cNvSpPr>
            <a:spLocks noGrp="1"/>
          </p:cNvSpPr>
          <p:nvPr>
            <p:ph type="body" sz="quarter" idx="17"/>
          </p:nvPr>
        </p:nvSpPr>
        <p:spPr>
          <a:xfrm>
            <a:off x="8118524"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6C0FB17E-6098-251C-5B8E-56C2FE57DE90}"/>
              </a:ext>
            </a:extLst>
          </p:cNvPr>
          <p:cNvSpPr>
            <a:spLocks noGrp="1"/>
          </p:cNvSpPr>
          <p:nvPr>
            <p:ph type="body" sz="quarter" idx="18"/>
          </p:nvPr>
        </p:nvSpPr>
        <p:spPr>
          <a:xfrm>
            <a:off x="8117367" y="2275974"/>
            <a:ext cx="2851200"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271824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587064" y="2410921"/>
            <a:ext cx="8960219" cy="3861600"/>
          </a:xfrm>
        </p:spPr>
        <p:txBody>
          <a:bodyPr anchor="t">
            <a:noAutofit/>
          </a:bodyPr>
          <a:lstStyle>
            <a:lvl1pPr algn="l">
              <a:defRPr sz="7667"/>
            </a:lvl1pPr>
          </a:lstStyle>
          <a:p>
            <a:r>
              <a:rPr lang="en-US" dirty="0"/>
              <a:t>Click to edit Master title style</a:t>
            </a:r>
          </a:p>
        </p:txBody>
      </p:sp>
      <p:sp>
        <p:nvSpPr>
          <p:cNvPr id="5" name="Footer Placeholder 4"/>
          <p:cNvSpPr>
            <a:spLocks noGrp="1"/>
          </p:cNvSpPr>
          <p:nvPr>
            <p:ph type="ftr" sz="quarter" idx="11"/>
          </p:nvPr>
        </p:nvSpPr>
        <p:spPr>
          <a:xfrm rot="16200000">
            <a:off x="9829799" y="3246438"/>
            <a:ext cx="4114800" cy="365125"/>
          </a:xfrm>
        </p:spPr>
        <p:txBody>
          <a:bodyPr/>
          <a:lstStyle>
            <a:lvl1pPr algn="ctr">
              <a:defRPr sz="1400"/>
            </a:lvl1pPr>
          </a:lstStyle>
          <a:p>
            <a:r>
              <a:rPr lang="en-ID" dirty="0"/>
              <a:t>PRESENTATION TITLE</a:t>
            </a:r>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5783792" y="1123641"/>
            <a:ext cx="5184775" cy="1197600"/>
          </a:xfrm>
        </p:spPr>
        <p:txBody>
          <a:bodyPr anchor="ctr" anchorCtr="0">
            <a:noAutofit/>
          </a:bodyPr>
          <a:lstStyle/>
          <a:p>
            <a:pPr lvl="0"/>
            <a:r>
              <a:rPr lang="en-US" dirty="0"/>
              <a:t>Click to edit Master text styles</a:t>
            </a:r>
          </a:p>
        </p:txBody>
      </p:sp>
    </p:spTree>
    <p:extLst>
      <p:ext uri="{BB962C8B-B14F-4D97-AF65-F5344CB8AC3E}">
        <p14:creationId xmlns:p14="http://schemas.microsoft.com/office/powerpoint/2010/main" val="3083858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9016" y="575019"/>
            <a:ext cx="4876800"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5783793" y="0"/>
            <a:ext cx="5798607" cy="68580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4733" y="3072977"/>
            <a:ext cx="4631139" cy="3196800"/>
          </a:xfrm>
        </p:spPr>
        <p:txBody>
          <a:bodyPr>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3686FCB5-A714-48C5-F801-8BC93CA09E32}"/>
              </a:ext>
            </a:extLst>
          </p:cNvPr>
          <p:cNvSpPr>
            <a:spLocks noGrp="1"/>
          </p:cNvSpPr>
          <p:nvPr>
            <p:ph type="body" sz="quarter" idx="17"/>
          </p:nvPr>
        </p:nvSpPr>
        <p:spPr>
          <a:xfrm>
            <a:off x="594733" y="2656167"/>
            <a:ext cx="4634868"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53192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599017" y="570115"/>
            <a:ext cx="3323629" cy="5725248"/>
          </a:xfrm>
        </p:spPr>
        <p:txBody>
          <a:bodyPr anchor="ctr">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4205357" y="579430"/>
            <a:ext cx="2120348" cy="5715933"/>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6608418" y="1058563"/>
            <a:ext cx="4360149" cy="5236800"/>
          </a:xfrm>
        </p:spPr>
        <p:txBody>
          <a:bodyPr anchor="t" anchorCtr="0">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AD0A1734-9E96-C076-6109-08BEAB597B6D}"/>
              </a:ext>
            </a:extLst>
          </p:cNvPr>
          <p:cNvSpPr>
            <a:spLocks noGrp="1"/>
          </p:cNvSpPr>
          <p:nvPr>
            <p:ph type="body" sz="quarter" idx="14"/>
          </p:nvPr>
        </p:nvSpPr>
        <p:spPr>
          <a:xfrm>
            <a:off x="6608233" y="577373"/>
            <a:ext cx="4360800" cy="387187"/>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8411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4187687" y="574467"/>
            <a:ext cx="6780880" cy="1325563"/>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599017" y="563302"/>
            <a:ext cx="3160552" cy="5720232"/>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4187687" y="2625934"/>
            <a:ext cx="6780880" cy="36576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46D0ED4B-C12C-75E2-03E5-013A94AE89AF}"/>
              </a:ext>
            </a:extLst>
          </p:cNvPr>
          <p:cNvSpPr>
            <a:spLocks noGrp="1"/>
          </p:cNvSpPr>
          <p:nvPr>
            <p:ph type="body" sz="quarter" idx="14"/>
          </p:nvPr>
        </p:nvSpPr>
        <p:spPr>
          <a:xfrm>
            <a:off x="4187826" y="2281008"/>
            <a:ext cx="6780741" cy="314400"/>
          </a:xfrm>
        </p:spPr>
        <p:txBody>
          <a:bodyPr>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47751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599018" y="4162370"/>
            <a:ext cx="4118757" cy="2278186"/>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576078"/>
            <a:ext cx="3279453" cy="3279453"/>
          </a:xfrm>
        </p:spPr>
        <p:txBody>
          <a:bodyPr/>
          <a:lstStyle/>
          <a:p>
            <a:endParaRPr lang="en-ID"/>
          </a:p>
        </p:txBody>
      </p:sp>
      <p:sp>
        <p:nvSpPr>
          <p:cNvPr id="11" name="Picture Placeholder 5">
            <a:extLst>
              <a:ext uri="{FF2B5EF4-FFF2-40B4-BE49-F238E27FC236}">
                <a16:creationId xmlns:a16="http://schemas.microsoft.com/office/drawing/2014/main" id="{5E5AE0EA-E418-F652-0112-3BBECBF9F31B}"/>
              </a:ext>
            </a:extLst>
          </p:cNvPr>
          <p:cNvSpPr>
            <a:spLocks noGrp="1"/>
          </p:cNvSpPr>
          <p:nvPr>
            <p:ph type="pic" sz="quarter" idx="13"/>
          </p:nvPr>
        </p:nvSpPr>
        <p:spPr>
          <a:xfrm>
            <a:off x="4144065" y="576078"/>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7689114" y="576078"/>
            <a:ext cx="3279453" cy="3279453"/>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4982818" y="4496555"/>
            <a:ext cx="5985749" cy="1944000"/>
          </a:xfrm>
        </p:spPr>
        <p:txBody>
          <a:bodyPr anchor="t">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7FC11A40-5DE3-08FC-B5EC-62212BF67E95}"/>
              </a:ext>
            </a:extLst>
          </p:cNvPr>
          <p:cNvSpPr>
            <a:spLocks noGrp="1"/>
          </p:cNvSpPr>
          <p:nvPr>
            <p:ph type="body" sz="quarter" idx="16"/>
          </p:nvPr>
        </p:nvSpPr>
        <p:spPr>
          <a:xfrm>
            <a:off x="4982818" y="4162369"/>
            <a:ext cx="5985933" cy="271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82589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lumn(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3859052" y="566058"/>
            <a:ext cx="1924741" cy="5704114"/>
          </a:xfrm>
        </p:spPr>
        <p:txBody>
          <a:bodyPr vert="vert270" anchor="ctr">
            <a:noAutofit/>
          </a:bodyPr>
          <a:lstStyle>
            <a:lvl1pPr algn="ct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1428516"/>
            <a:ext cx="3067418" cy="4000969"/>
          </a:xfrm>
        </p:spPr>
        <p:txBody>
          <a:bodyPr/>
          <a:lstStyle/>
          <a:p>
            <a:endParaRPr lang="en-ID"/>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5976409" y="1597361"/>
            <a:ext cx="4992158" cy="4207567"/>
          </a:xfrm>
        </p:spPr>
        <p:txBody>
          <a:bodyPr anchor="t">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A81CC2E2-7A85-770A-CED5-0E6F307BA986}"/>
              </a:ext>
            </a:extLst>
          </p:cNvPr>
          <p:cNvSpPr>
            <a:spLocks noGrp="1"/>
          </p:cNvSpPr>
          <p:nvPr>
            <p:ph type="body" sz="quarter" idx="14"/>
          </p:nvPr>
        </p:nvSpPr>
        <p:spPr>
          <a:xfrm>
            <a:off x="5976409" y="1248046"/>
            <a:ext cx="4992158" cy="3048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050786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A7B8A4-ABCC-D9A5-163D-95AADEB96E20}"/>
              </a:ext>
            </a:extLst>
          </p:cNvPr>
          <p:cNvSpPr/>
          <p:nvPr userDrawn="1"/>
        </p:nvSpPr>
        <p:spPr>
          <a:xfrm>
            <a:off x="11582400" y="0"/>
            <a:ext cx="609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Placeholder 1"/>
          <p:cNvSpPr>
            <a:spLocks noGrp="1"/>
          </p:cNvSpPr>
          <p:nvPr>
            <p:ph type="title"/>
          </p:nvPr>
        </p:nvSpPr>
        <p:spPr>
          <a:xfrm>
            <a:off x="599017" y="583764"/>
            <a:ext cx="10369550" cy="9600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99017" y="1991065"/>
            <a:ext cx="10369550" cy="428317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rot="16200000">
            <a:off x="9829799" y="2011362"/>
            <a:ext cx="4114800" cy="365125"/>
          </a:xfrm>
          <a:prstGeom prst="rect">
            <a:avLst/>
          </a:prstGeom>
        </p:spPr>
        <p:txBody>
          <a:bodyPr vert="horz" lIns="91440" tIns="45720" rIns="91440" bIns="45720" rtlCol="0" anchor="ctr"/>
          <a:lstStyle>
            <a:lvl1pPr algn="r">
              <a:defRPr sz="1400" b="1">
                <a:solidFill>
                  <a:schemeClr val="bg1"/>
                </a:solidFill>
              </a:defRPr>
            </a:lvl1pPr>
          </a:lstStyle>
          <a:p>
            <a:r>
              <a:rPr lang="en-ID" dirty="0"/>
              <a:t>PRESENTATION TITLE</a:t>
            </a:r>
          </a:p>
        </p:txBody>
      </p:sp>
      <p:sp>
        <p:nvSpPr>
          <p:cNvPr id="6" name="Slide Number Placeholder 5"/>
          <p:cNvSpPr>
            <a:spLocks noGrp="1"/>
          </p:cNvSpPr>
          <p:nvPr>
            <p:ph type="sldNum" sz="quarter" idx="4"/>
          </p:nvPr>
        </p:nvSpPr>
        <p:spPr>
          <a:xfrm>
            <a:off x="11582399" y="6356351"/>
            <a:ext cx="609600" cy="365125"/>
          </a:xfrm>
          <a:prstGeom prst="rect">
            <a:avLst/>
          </a:prstGeom>
        </p:spPr>
        <p:txBody>
          <a:bodyPr vert="horz" lIns="91440" tIns="45720" rIns="91440" bIns="45720" rtlCol="0" anchor="ctr"/>
          <a:lstStyle>
            <a:lvl1pPr algn="ctr">
              <a:defRPr sz="1210" b="1">
                <a:solidFill>
                  <a:schemeClr val="bg1"/>
                </a:solidFill>
              </a:defRPr>
            </a:lvl1pPr>
          </a:lstStyle>
          <a:p>
            <a:fld id="{CF6F24BE-8BEB-403A-BDCC-38E201D0662D}" type="slidenum">
              <a:rPr lang="en-ID" smtClean="0"/>
              <a:pPr/>
              <a:t>‹#›</a:t>
            </a:fld>
            <a:endParaRPr lang="en-ID" dirty="0"/>
          </a:p>
        </p:txBody>
      </p:sp>
    </p:spTree>
    <p:extLst>
      <p:ext uri="{BB962C8B-B14F-4D97-AF65-F5344CB8AC3E}">
        <p14:creationId xmlns:p14="http://schemas.microsoft.com/office/powerpoint/2010/main" val="4143850075"/>
      </p:ext>
    </p:extLst>
  </p:cSld>
  <p:clrMap bg1="lt1" tx1="dk1" bg2="lt2" tx2="dk2" accent1="accent1" accent2="accent2" accent3="accent3" accent4="accent4" accent5="accent5" accent6="accent6" hlink="hlink" folHlink="folHlink"/>
  <p:sldLayoutIdLst>
    <p:sldLayoutId id="2147483699" r:id="rId1"/>
    <p:sldLayoutId id="2147483698" r:id="rId2"/>
    <p:sldLayoutId id="2147483697" r:id="rId3"/>
    <p:sldLayoutId id="2147483677" r:id="rId4"/>
    <p:sldLayoutId id="2147483678" r:id="rId5"/>
    <p:sldLayoutId id="2147483679"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30000"/>
        </a:lnSpc>
        <a:spcBef>
          <a:spcPts val="10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465">
          <p15:clr>
            <a:srgbClr val="F26B43"/>
          </p15:clr>
        </p15:guide>
        <p15:guide id="2" orient="horz" pos="3240">
          <p15:clr>
            <a:srgbClr val="F26B43"/>
          </p15:clr>
        </p15:guide>
        <p15:guide id="3" pos="10364">
          <p15:clr>
            <a:srgbClr val="F26B43"/>
          </p15:clr>
        </p15:guide>
        <p15:guide id="4" pos="54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8.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2.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EDC587-F10B-50CB-7BC4-8A25EAC71F87}"/>
              </a:ext>
            </a:extLst>
          </p:cNvPr>
          <p:cNvSpPr>
            <a:spLocks noGrp="1"/>
          </p:cNvSpPr>
          <p:nvPr>
            <p:ph type="ctrTitle"/>
          </p:nvPr>
        </p:nvSpPr>
        <p:spPr>
          <a:xfrm>
            <a:off x="587064" y="4078615"/>
            <a:ext cx="8960219" cy="2253107"/>
          </a:xfrm>
        </p:spPr>
        <p:txBody>
          <a:bodyPr anchor="t" anchorCtr="0">
            <a:normAutofit/>
          </a:bodyPr>
          <a:lstStyle/>
          <a:p>
            <a:r>
              <a:rPr lang="en-GB" sz="7500" dirty="0"/>
              <a:t>BREAKING INTO FILM ANALYSIS</a:t>
            </a:r>
          </a:p>
        </p:txBody>
      </p:sp>
      <p:sp>
        <p:nvSpPr>
          <p:cNvPr id="3" name="Footer Placeholder 2">
            <a:extLst>
              <a:ext uri="{FF2B5EF4-FFF2-40B4-BE49-F238E27FC236}">
                <a16:creationId xmlns:a16="http://schemas.microsoft.com/office/drawing/2014/main" id="{EFAE6FB3-C75C-CB81-E565-57409D710736}"/>
              </a:ext>
            </a:extLst>
          </p:cNvPr>
          <p:cNvSpPr>
            <a:spLocks noGrp="1"/>
          </p:cNvSpPr>
          <p:nvPr>
            <p:ph type="ftr" sz="quarter" idx="11"/>
          </p:nvPr>
        </p:nvSpPr>
        <p:spPr/>
        <p:txBody>
          <a:bodyPr/>
          <a:lstStyle/>
          <a:p>
            <a:r>
              <a:rPr lang="en-ID"/>
              <a:t>BREAKING INTO FILM</a:t>
            </a:r>
            <a:endParaRPr lang="en-ID" dirty="0"/>
          </a:p>
        </p:txBody>
      </p:sp>
      <p:sp>
        <p:nvSpPr>
          <p:cNvPr id="7" name="Text Placeholder 6">
            <a:extLst>
              <a:ext uri="{FF2B5EF4-FFF2-40B4-BE49-F238E27FC236}">
                <a16:creationId xmlns:a16="http://schemas.microsoft.com/office/drawing/2014/main" id="{0B66EC97-5F7F-F0A9-08D2-20C3527FB689}"/>
              </a:ext>
            </a:extLst>
          </p:cNvPr>
          <p:cNvSpPr>
            <a:spLocks noGrp="1"/>
          </p:cNvSpPr>
          <p:nvPr>
            <p:ph type="body" sz="quarter" idx="12"/>
          </p:nvPr>
        </p:nvSpPr>
        <p:spPr>
          <a:xfrm>
            <a:off x="5442857" y="-1"/>
            <a:ext cx="5525710" cy="3712029"/>
          </a:xfrm>
        </p:spPr>
        <p:txBody>
          <a:bodyPr/>
          <a:lstStyle/>
          <a:p>
            <a:r>
              <a:rPr lang="en-US" dirty="0"/>
              <a:t>NAME: GROUP 5</a:t>
            </a:r>
          </a:p>
          <a:p>
            <a:r>
              <a:rPr lang="en-US" dirty="0"/>
              <a:t>	1. Mika Benson</a:t>
            </a:r>
          </a:p>
          <a:p>
            <a:r>
              <a:rPr lang="en-US" dirty="0"/>
              <a:t>	2. </a:t>
            </a:r>
            <a:r>
              <a:rPr lang="en-US" dirty="0" err="1"/>
              <a:t>Filda</a:t>
            </a:r>
            <a:r>
              <a:rPr lang="en-US" dirty="0"/>
              <a:t> </a:t>
            </a:r>
            <a:r>
              <a:rPr lang="en-US" dirty="0" err="1"/>
              <a:t>Kiarie</a:t>
            </a:r>
            <a:endParaRPr lang="en-US" dirty="0"/>
          </a:p>
          <a:p>
            <a:r>
              <a:rPr lang="en-US" dirty="0"/>
              <a:t>	3. Grace </a:t>
            </a:r>
            <a:r>
              <a:rPr lang="en-US" dirty="0" err="1"/>
              <a:t>Mwende</a:t>
            </a:r>
            <a:endParaRPr lang="en-US" dirty="0"/>
          </a:p>
          <a:p>
            <a:r>
              <a:rPr lang="en-US" dirty="0"/>
              <a:t>	4. Austin </a:t>
            </a:r>
            <a:r>
              <a:rPr lang="en-US" dirty="0" err="1"/>
              <a:t>Kanja</a:t>
            </a:r>
            <a:endParaRPr lang="en-US" dirty="0"/>
          </a:p>
          <a:p>
            <a:r>
              <a:rPr lang="en-US" dirty="0"/>
              <a:t>	5. Chris </a:t>
            </a:r>
            <a:r>
              <a:rPr lang="en-US" dirty="0" err="1"/>
              <a:t>Kimau</a:t>
            </a:r>
            <a:endParaRPr lang="en-US" dirty="0"/>
          </a:p>
          <a:p>
            <a:r>
              <a:rPr lang="en-US" dirty="0"/>
              <a:t>	6. Nicholas </a:t>
            </a:r>
            <a:r>
              <a:rPr lang="en-US" dirty="0" err="1"/>
              <a:t>Miencha</a:t>
            </a:r>
            <a:endParaRPr lang="en-US" dirty="0"/>
          </a:p>
          <a:p>
            <a:r>
              <a:rPr lang="en-US" dirty="0"/>
              <a:t>	7. Franciscar </a:t>
            </a:r>
            <a:r>
              <a:rPr lang="en-US" dirty="0" err="1"/>
              <a:t>Mutie</a:t>
            </a:r>
            <a:r>
              <a:rPr lang="en-US" dirty="0"/>
              <a:t>
DATE: NOVEMBER - 2024</a:t>
            </a:r>
            <a:endParaRPr lang="en-GB" dirty="0"/>
          </a:p>
        </p:txBody>
      </p:sp>
      <p:cxnSp>
        <p:nvCxnSpPr>
          <p:cNvPr id="6" name="Straight Connector 5">
            <a:extLst>
              <a:ext uri="{FF2B5EF4-FFF2-40B4-BE49-F238E27FC236}">
                <a16:creationId xmlns:a16="http://schemas.microsoft.com/office/drawing/2014/main" id="{5CE0C2E3-CA8C-11A5-4187-F0CF961435E7}"/>
              </a:ext>
            </a:extLst>
          </p:cNvPr>
          <p:cNvCxnSpPr>
            <a:cxnSpLocks/>
          </p:cNvCxnSpPr>
          <p:nvPr/>
        </p:nvCxnSpPr>
        <p:spPr>
          <a:xfrm>
            <a:off x="694583" y="3947073"/>
            <a:ext cx="1495047"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646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9D30-CCC9-EEE2-E1DB-B5C75EF41D37}"/>
              </a:ext>
            </a:extLst>
          </p:cNvPr>
          <p:cNvSpPr>
            <a:spLocks noGrp="1"/>
          </p:cNvSpPr>
          <p:nvPr>
            <p:ph type="title"/>
          </p:nvPr>
        </p:nvSpPr>
        <p:spPr/>
        <p:txBody>
          <a:bodyPr/>
          <a:lstStyle/>
          <a:p>
            <a:r>
              <a:rPr lang="en-US"/>
              <a:t>PRODUCTION TRENDS</a:t>
            </a:r>
          </a:p>
        </p:txBody>
      </p:sp>
      <p:sp>
        <p:nvSpPr>
          <p:cNvPr id="3" name="Footer Placeholder 2">
            <a:extLst>
              <a:ext uri="{FF2B5EF4-FFF2-40B4-BE49-F238E27FC236}">
                <a16:creationId xmlns:a16="http://schemas.microsoft.com/office/drawing/2014/main" id="{FF9B5796-403D-75EC-185D-B5BF8FD3FDCF}"/>
              </a:ext>
            </a:extLst>
          </p:cNvPr>
          <p:cNvSpPr>
            <a:spLocks noGrp="1"/>
          </p:cNvSpPr>
          <p:nvPr>
            <p:ph type="ftr" sz="quarter" idx="10"/>
          </p:nvPr>
        </p:nvSpPr>
        <p:spPr/>
        <p:txBody>
          <a:bodyPr/>
          <a:lstStyle/>
          <a:p>
            <a:r>
              <a:rPr lang="en-ID"/>
              <a:t>ENTERING THE FILM INDUSTRY</a:t>
            </a:r>
            <a:endParaRPr lang="en-ID" dirty="0"/>
          </a:p>
        </p:txBody>
      </p:sp>
      <p:sp>
        <p:nvSpPr>
          <p:cNvPr id="4" name="Slide Number Placeholder 3">
            <a:extLst>
              <a:ext uri="{FF2B5EF4-FFF2-40B4-BE49-F238E27FC236}">
                <a16:creationId xmlns:a16="http://schemas.microsoft.com/office/drawing/2014/main" id="{09D86E41-9D52-A007-EA52-1F4AC684999B}"/>
              </a:ext>
            </a:extLst>
          </p:cNvPr>
          <p:cNvSpPr>
            <a:spLocks noGrp="1"/>
          </p:cNvSpPr>
          <p:nvPr>
            <p:ph type="sldNum" sz="quarter" idx="11"/>
          </p:nvPr>
        </p:nvSpPr>
        <p:spPr/>
        <p:txBody>
          <a:bodyPr/>
          <a:lstStyle/>
          <a:p>
            <a:fld id="{CF6F24BE-8BEB-403A-BDCC-38E201D0662D}" type="slidenum">
              <a:rPr lang="en-ID" smtClean="0"/>
              <a:pPr/>
              <a:t>10</a:t>
            </a:fld>
            <a:endParaRPr lang="en-ID"/>
          </a:p>
        </p:txBody>
      </p:sp>
      <p:sp>
        <p:nvSpPr>
          <p:cNvPr id="6" name="Text Placeholder 5">
            <a:extLst>
              <a:ext uri="{FF2B5EF4-FFF2-40B4-BE49-F238E27FC236}">
                <a16:creationId xmlns:a16="http://schemas.microsoft.com/office/drawing/2014/main" id="{45257513-9F99-2317-C9CA-15FBE9A5FBB1}"/>
              </a:ext>
            </a:extLst>
          </p:cNvPr>
          <p:cNvSpPr>
            <a:spLocks noGrp="1"/>
          </p:cNvSpPr>
          <p:nvPr>
            <p:ph type="body" sz="quarter" idx="13"/>
          </p:nvPr>
        </p:nvSpPr>
        <p:spPr/>
        <p:txBody>
          <a:bodyPr/>
          <a:lstStyle/>
          <a:p>
            <a:r>
              <a:rPr lang="en-US" dirty="0"/>
              <a:t>Film production technology has seen major improvements in digital cinematography and visual effects. These advancements help lower production costs while enabling complex storytelling through enhanced visuals.</a:t>
            </a:r>
          </a:p>
        </p:txBody>
      </p:sp>
      <p:sp>
        <p:nvSpPr>
          <p:cNvPr id="8" name="Text Placeholder 7">
            <a:extLst>
              <a:ext uri="{FF2B5EF4-FFF2-40B4-BE49-F238E27FC236}">
                <a16:creationId xmlns:a16="http://schemas.microsoft.com/office/drawing/2014/main" id="{E0E735FA-1089-42C2-7D84-71A2062D356F}"/>
              </a:ext>
            </a:extLst>
          </p:cNvPr>
          <p:cNvSpPr>
            <a:spLocks noGrp="1"/>
          </p:cNvSpPr>
          <p:nvPr>
            <p:ph type="body" sz="quarter" idx="14"/>
          </p:nvPr>
        </p:nvSpPr>
        <p:spPr/>
        <p:txBody>
          <a:bodyPr/>
          <a:lstStyle/>
          <a:p>
            <a:r>
              <a:rPr lang="en-US" dirty="0"/>
              <a:t>EVOLVING FILM TECHNIQUES</a:t>
            </a:r>
          </a:p>
        </p:txBody>
      </p:sp>
      <p:pic>
        <p:nvPicPr>
          <p:cNvPr id="11" name="Picture 10">
            <a:extLst>
              <a:ext uri="{FF2B5EF4-FFF2-40B4-BE49-F238E27FC236}">
                <a16:creationId xmlns:a16="http://schemas.microsoft.com/office/drawing/2014/main" id="{32DB4CD5-53E4-A0B7-50F9-24FDBE99EC91}"/>
              </a:ext>
            </a:extLst>
          </p:cNvPr>
          <p:cNvPicPr>
            <a:picLocks noChangeAspect="1"/>
          </p:cNvPicPr>
          <p:nvPr/>
        </p:nvPicPr>
        <p:blipFill>
          <a:blip r:embed="rId2"/>
          <a:stretch>
            <a:fillRect/>
          </a:stretch>
        </p:blipFill>
        <p:spPr>
          <a:xfrm>
            <a:off x="476778" y="1081166"/>
            <a:ext cx="5619221" cy="4834892"/>
          </a:xfrm>
          <a:prstGeom prst="rect">
            <a:avLst/>
          </a:prstGeom>
        </p:spPr>
      </p:pic>
      <p:sp>
        <p:nvSpPr>
          <p:cNvPr id="13" name="Picture Placeholder 12">
            <a:extLst>
              <a:ext uri="{FF2B5EF4-FFF2-40B4-BE49-F238E27FC236}">
                <a16:creationId xmlns:a16="http://schemas.microsoft.com/office/drawing/2014/main" id="{E40A6C6C-A2DC-08C5-1343-8A4DC3D341B1}"/>
              </a:ext>
            </a:extLst>
          </p:cNvPr>
          <p:cNvSpPr>
            <a:spLocks noGrp="1"/>
          </p:cNvSpPr>
          <p:nvPr>
            <p:ph type="pic" sz="quarter" idx="12"/>
          </p:nvPr>
        </p:nvSpPr>
        <p:spPr>
          <a:xfrm>
            <a:off x="385590" y="573517"/>
            <a:ext cx="5832187" cy="5664505"/>
          </a:xfrm>
        </p:spPr>
      </p:sp>
    </p:spTree>
    <p:extLst>
      <p:ext uri="{BB962C8B-B14F-4D97-AF65-F5344CB8AC3E}">
        <p14:creationId xmlns:p14="http://schemas.microsoft.com/office/powerpoint/2010/main" val="3763195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CED7-8BF8-751A-9EB9-3FDB9A0A003A}"/>
              </a:ext>
            </a:extLst>
          </p:cNvPr>
          <p:cNvSpPr>
            <a:spLocks noGrp="1"/>
          </p:cNvSpPr>
          <p:nvPr>
            <p:ph type="title"/>
          </p:nvPr>
        </p:nvSpPr>
        <p:spPr>
          <a:xfrm>
            <a:off x="575734" y="286439"/>
            <a:ext cx="10392833" cy="837281"/>
          </a:xfrm>
        </p:spPr>
        <p:txBody>
          <a:bodyPr/>
          <a:lstStyle/>
          <a:p>
            <a:r>
              <a:rPr lang="en-US" dirty="0"/>
              <a:t>AUDIENCE IMPACT</a:t>
            </a:r>
          </a:p>
        </p:txBody>
      </p:sp>
      <p:sp>
        <p:nvSpPr>
          <p:cNvPr id="3" name="Footer Placeholder 2">
            <a:extLst>
              <a:ext uri="{FF2B5EF4-FFF2-40B4-BE49-F238E27FC236}">
                <a16:creationId xmlns:a16="http://schemas.microsoft.com/office/drawing/2014/main" id="{CC458799-5D5C-23F4-C57A-1196171ABFBF}"/>
              </a:ext>
            </a:extLst>
          </p:cNvPr>
          <p:cNvSpPr>
            <a:spLocks noGrp="1"/>
          </p:cNvSpPr>
          <p:nvPr>
            <p:ph type="ftr" sz="quarter" idx="10"/>
          </p:nvPr>
        </p:nvSpPr>
        <p:spPr/>
        <p:txBody>
          <a:bodyPr/>
          <a:lstStyle/>
          <a:p>
            <a:r>
              <a:rPr lang="en-ID"/>
              <a:t>BREAKING INTO FILM</a:t>
            </a:r>
            <a:endParaRPr lang="en-ID" dirty="0"/>
          </a:p>
        </p:txBody>
      </p:sp>
      <p:sp>
        <p:nvSpPr>
          <p:cNvPr id="4" name="Slide Number Placeholder 3">
            <a:extLst>
              <a:ext uri="{FF2B5EF4-FFF2-40B4-BE49-F238E27FC236}">
                <a16:creationId xmlns:a16="http://schemas.microsoft.com/office/drawing/2014/main" id="{03733DAB-77E7-3823-BC6D-EA5057A17431}"/>
              </a:ext>
            </a:extLst>
          </p:cNvPr>
          <p:cNvSpPr>
            <a:spLocks noGrp="1"/>
          </p:cNvSpPr>
          <p:nvPr>
            <p:ph type="sldNum" sz="quarter" idx="11"/>
          </p:nvPr>
        </p:nvSpPr>
        <p:spPr/>
        <p:txBody>
          <a:bodyPr/>
          <a:lstStyle/>
          <a:p>
            <a:fld id="{CF6F24BE-8BEB-403A-BDCC-38E201D0662D}" type="slidenum">
              <a:rPr lang="en-ID" smtClean="0"/>
              <a:pPr/>
              <a:t>11</a:t>
            </a:fld>
            <a:endParaRPr lang="en-ID"/>
          </a:p>
        </p:txBody>
      </p:sp>
      <p:sp>
        <p:nvSpPr>
          <p:cNvPr id="11" name="Picture Placeholder 10">
            <a:extLst>
              <a:ext uri="{FF2B5EF4-FFF2-40B4-BE49-F238E27FC236}">
                <a16:creationId xmlns:a16="http://schemas.microsoft.com/office/drawing/2014/main" id="{A21B225D-FDC8-5A7A-349E-CB751767AF32}"/>
              </a:ext>
            </a:extLst>
          </p:cNvPr>
          <p:cNvSpPr>
            <a:spLocks noGrp="1"/>
          </p:cNvSpPr>
          <p:nvPr>
            <p:ph type="pic" sz="quarter" idx="14"/>
          </p:nvPr>
        </p:nvSpPr>
        <p:spPr>
          <a:xfrm>
            <a:off x="575734" y="2919470"/>
            <a:ext cx="3146103" cy="3436881"/>
          </a:xfrm>
        </p:spPr>
      </p:sp>
      <p:sp>
        <p:nvSpPr>
          <p:cNvPr id="12" name="Picture Placeholder 11">
            <a:extLst>
              <a:ext uri="{FF2B5EF4-FFF2-40B4-BE49-F238E27FC236}">
                <a16:creationId xmlns:a16="http://schemas.microsoft.com/office/drawing/2014/main" id="{18B2C832-F93D-DCBA-E095-3EC94C42D9BB}"/>
              </a:ext>
            </a:extLst>
          </p:cNvPr>
          <p:cNvSpPr>
            <a:spLocks noGrp="1"/>
          </p:cNvSpPr>
          <p:nvPr>
            <p:ph type="pic" sz="quarter" idx="15"/>
          </p:nvPr>
        </p:nvSpPr>
        <p:spPr>
          <a:xfrm>
            <a:off x="7869025" y="2919470"/>
            <a:ext cx="3099541" cy="3436881"/>
          </a:xfrm>
        </p:spPr>
      </p:sp>
      <p:sp>
        <p:nvSpPr>
          <p:cNvPr id="13" name="Picture Placeholder 12">
            <a:extLst>
              <a:ext uri="{FF2B5EF4-FFF2-40B4-BE49-F238E27FC236}">
                <a16:creationId xmlns:a16="http://schemas.microsoft.com/office/drawing/2014/main" id="{9E486190-9301-5F86-AC78-71FE5C5C0E3F}"/>
              </a:ext>
            </a:extLst>
          </p:cNvPr>
          <p:cNvSpPr>
            <a:spLocks noGrp="1"/>
          </p:cNvSpPr>
          <p:nvPr>
            <p:ph type="pic" sz="quarter" idx="16"/>
          </p:nvPr>
        </p:nvSpPr>
        <p:spPr>
          <a:xfrm>
            <a:off x="4222380" y="2919470"/>
            <a:ext cx="3146103" cy="3436881"/>
          </a:xfrm>
        </p:spPr>
      </p:sp>
      <p:sp>
        <p:nvSpPr>
          <p:cNvPr id="5" name="Text Placeholder 4">
            <a:extLst>
              <a:ext uri="{FF2B5EF4-FFF2-40B4-BE49-F238E27FC236}">
                <a16:creationId xmlns:a16="http://schemas.microsoft.com/office/drawing/2014/main" id="{D0BE84E2-7B02-5CC4-E0E7-6E5271FC4DB7}"/>
              </a:ext>
            </a:extLst>
          </p:cNvPr>
          <p:cNvSpPr>
            <a:spLocks noGrp="1"/>
          </p:cNvSpPr>
          <p:nvPr>
            <p:ph type="body" sz="quarter" idx="24"/>
          </p:nvPr>
        </p:nvSpPr>
        <p:spPr>
          <a:xfrm>
            <a:off x="599017" y="1702061"/>
            <a:ext cx="10369550" cy="800753"/>
          </a:xfrm>
        </p:spPr>
        <p:txBody>
          <a:bodyPr/>
          <a:lstStyle/>
          <a:p>
            <a:r>
              <a:rPr lang="en-US" dirty="0"/>
              <a:t>Films with higher popularity scores often see increased box office revenue, proving the importance of pre-release marketing.</a:t>
            </a:r>
          </a:p>
        </p:txBody>
      </p:sp>
      <p:sp>
        <p:nvSpPr>
          <p:cNvPr id="6" name="Text Placeholder 5">
            <a:extLst>
              <a:ext uri="{FF2B5EF4-FFF2-40B4-BE49-F238E27FC236}">
                <a16:creationId xmlns:a16="http://schemas.microsoft.com/office/drawing/2014/main" id="{66148CFB-172B-B8D6-41A7-2AABBD0C6D5B}"/>
              </a:ext>
            </a:extLst>
          </p:cNvPr>
          <p:cNvSpPr>
            <a:spLocks noGrp="1"/>
          </p:cNvSpPr>
          <p:nvPr>
            <p:ph type="body" sz="quarter" idx="25"/>
          </p:nvPr>
        </p:nvSpPr>
        <p:spPr>
          <a:xfrm>
            <a:off x="575734" y="1123720"/>
            <a:ext cx="10392833" cy="553189"/>
          </a:xfrm>
        </p:spPr>
        <p:txBody>
          <a:bodyPr/>
          <a:lstStyle/>
          <a:p>
            <a:r>
              <a:rPr lang="en-US" dirty="0"/>
              <a:t>Positive reviews from critics can boost a film's performance, functioning as a key influence on audience decision-making.</a:t>
            </a:r>
          </a:p>
        </p:txBody>
      </p:sp>
    </p:spTree>
    <p:extLst>
      <p:ext uri="{BB962C8B-B14F-4D97-AF65-F5344CB8AC3E}">
        <p14:creationId xmlns:p14="http://schemas.microsoft.com/office/powerpoint/2010/main" val="4045727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EC24-F551-272A-8A7F-D6A7A7D30CA1}"/>
              </a:ext>
            </a:extLst>
          </p:cNvPr>
          <p:cNvSpPr>
            <a:spLocks noGrp="1"/>
          </p:cNvSpPr>
          <p:nvPr>
            <p:ph type="title"/>
          </p:nvPr>
        </p:nvSpPr>
        <p:spPr/>
        <p:txBody>
          <a:bodyPr/>
          <a:lstStyle/>
          <a:p>
            <a:r>
              <a:rPr lang="en-US"/>
              <a:t>MODEL EVALUATION</a:t>
            </a:r>
            <a:endParaRPr lang="ru-RU"/>
          </a:p>
        </p:txBody>
      </p:sp>
      <p:sp>
        <p:nvSpPr>
          <p:cNvPr id="3" name="Footer Placeholder 2">
            <a:extLst>
              <a:ext uri="{FF2B5EF4-FFF2-40B4-BE49-F238E27FC236}">
                <a16:creationId xmlns:a16="http://schemas.microsoft.com/office/drawing/2014/main" id="{958D764E-7A38-6958-A123-ED1DAFA312C3}"/>
              </a:ext>
            </a:extLst>
          </p:cNvPr>
          <p:cNvSpPr>
            <a:spLocks noGrp="1"/>
          </p:cNvSpPr>
          <p:nvPr>
            <p:ph type="ftr" sz="quarter" idx="10"/>
          </p:nvPr>
        </p:nvSpPr>
        <p:spPr/>
        <p:txBody>
          <a:bodyPr/>
          <a:lstStyle/>
          <a:p>
            <a:r>
              <a:rPr lang="en-ID"/>
              <a:t>TOP PERFORMING GENRES</a:t>
            </a:r>
            <a:endParaRPr lang="en-ID" dirty="0"/>
          </a:p>
        </p:txBody>
      </p:sp>
      <p:sp>
        <p:nvSpPr>
          <p:cNvPr id="4" name="Slide Number Placeholder 3">
            <a:extLst>
              <a:ext uri="{FF2B5EF4-FFF2-40B4-BE49-F238E27FC236}">
                <a16:creationId xmlns:a16="http://schemas.microsoft.com/office/drawing/2014/main" id="{2F419433-2B00-9A9A-EDC0-7F81294BD21A}"/>
              </a:ext>
            </a:extLst>
          </p:cNvPr>
          <p:cNvSpPr>
            <a:spLocks noGrp="1"/>
          </p:cNvSpPr>
          <p:nvPr>
            <p:ph type="sldNum" sz="quarter" idx="11"/>
          </p:nvPr>
        </p:nvSpPr>
        <p:spPr/>
        <p:txBody>
          <a:bodyPr/>
          <a:lstStyle/>
          <a:p>
            <a:fld id="{CF6F24BE-8BEB-403A-BDCC-38E201D0662D}" type="slidenum">
              <a:rPr lang="en-ID" smtClean="0"/>
              <a:pPr/>
              <a:t>12</a:t>
            </a:fld>
            <a:endParaRPr lang="en-ID"/>
          </a:p>
        </p:txBody>
      </p:sp>
      <p:sp>
        <p:nvSpPr>
          <p:cNvPr id="7" name="Text Placeholder 6">
            <a:extLst>
              <a:ext uri="{FF2B5EF4-FFF2-40B4-BE49-F238E27FC236}">
                <a16:creationId xmlns:a16="http://schemas.microsoft.com/office/drawing/2014/main" id="{177DB92A-FE64-1CE8-1CAA-030874A561E5}"/>
              </a:ext>
            </a:extLst>
          </p:cNvPr>
          <p:cNvSpPr>
            <a:spLocks noGrp="1"/>
          </p:cNvSpPr>
          <p:nvPr>
            <p:ph type="body" sz="quarter" idx="15"/>
          </p:nvPr>
        </p:nvSpPr>
        <p:spPr/>
        <p:txBody>
          <a:bodyPr/>
          <a:lstStyle/>
          <a:p>
            <a:r>
              <a:rPr lang="en-US"/>
              <a:t>The first model evaluated how varying production budgets influence the worldwide gross of films. By examining historical data, this model helps identify budget ranges that maximize revenue outcomes, providing valuable insights for studios when allocating resources.\n\nInitial findings suggest that while larger budgets can lead to higher revenues, they do not guarantee success. Results also highlight instances where modest budgets have outperformed expectations, emphasizing creative execution as a pivotal factor.</a:t>
            </a:r>
            <a:endParaRPr lang="ru-RU"/>
          </a:p>
        </p:txBody>
      </p:sp>
      <p:sp>
        <p:nvSpPr>
          <p:cNvPr id="8" name="Text Placeholder 7">
            <a:extLst>
              <a:ext uri="{FF2B5EF4-FFF2-40B4-BE49-F238E27FC236}">
                <a16:creationId xmlns:a16="http://schemas.microsoft.com/office/drawing/2014/main" id="{47B18613-4568-695A-0DE3-336A49E75B5E}"/>
              </a:ext>
            </a:extLst>
          </p:cNvPr>
          <p:cNvSpPr>
            <a:spLocks noGrp="1"/>
          </p:cNvSpPr>
          <p:nvPr>
            <p:ph type="body" sz="quarter" idx="16"/>
          </p:nvPr>
        </p:nvSpPr>
        <p:spPr/>
        <p:txBody>
          <a:bodyPr/>
          <a:lstStyle/>
          <a:p>
            <a:r>
              <a:rPr lang="en-US" dirty="0"/>
              <a:t>The second model focuses on predicting expected revenue over the next nine years. This model utilizes data-driven forecasting to anticipate market trends and audience preferences, enabling strategic planning for future content.\n\</a:t>
            </a:r>
            <a:r>
              <a:rPr lang="en-US" dirty="0" err="1"/>
              <a:t>nKey</a:t>
            </a:r>
            <a:r>
              <a:rPr lang="en-US" dirty="0"/>
              <a:t> caveats include the volatility of entertainment markets and unpredictable shifts in consumer behavior, necessitating continuous model adjustments. Accuracy in short-term forecasts tends to be higher, with longer projections requiring more nuanced analysis. </a:t>
            </a:r>
            <a:endParaRPr lang="ru-RU" dirty="0"/>
          </a:p>
        </p:txBody>
      </p:sp>
      <p:sp>
        <p:nvSpPr>
          <p:cNvPr id="9" name="Text Placeholder 8">
            <a:extLst>
              <a:ext uri="{FF2B5EF4-FFF2-40B4-BE49-F238E27FC236}">
                <a16:creationId xmlns:a16="http://schemas.microsoft.com/office/drawing/2014/main" id="{3FD7CBD7-7FE0-2959-53A3-50534390F9C8}"/>
              </a:ext>
            </a:extLst>
          </p:cNvPr>
          <p:cNvSpPr>
            <a:spLocks noGrp="1"/>
          </p:cNvSpPr>
          <p:nvPr>
            <p:ph type="body" sz="quarter" idx="17"/>
          </p:nvPr>
        </p:nvSpPr>
        <p:spPr/>
        <p:txBody>
          <a:bodyPr/>
          <a:lstStyle/>
          <a:p>
            <a:r>
              <a:rPr lang="en-US"/>
              <a:t>IMPACT OF PRODUCTION BUDGET ON WORLDWIDE GROSS</a:t>
            </a:r>
            <a:endParaRPr lang="ru-RU"/>
          </a:p>
        </p:txBody>
      </p:sp>
      <p:sp>
        <p:nvSpPr>
          <p:cNvPr id="10" name="Text Placeholder 9">
            <a:extLst>
              <a:ext uri="{FF2B5EF4-FFF2-40B4-BE49-F238E27FC236}">
                <a16:creationId xmlns:a16="http://schemas.microsoft.com/office/drawing/2014/main" id="{7E93923D-E11A-1666-B73F-58D1172DD9D5}"/>
              </a:ext>
            </a:extLst>
          </p:cNvPr>
          <p:cNvSpPr>
            <a:spLocks noGrp="1"/>
          </p:cNvSpPr>
          <p:nvPr>
            <p:ph type="body" sz="quarter" idx="18"/>
          </p:nvPr>
        </p:nvSpPr>
        <p:spPr/>
        <p:txBody>
          <a:bodyPr/>
          <a:lstStyle/>
          <a:p>
            <a:r>
              <a:rPr lang="en-US"/>
              <a:t>PROJECTED REVENUE OVER NINE YEARS</a:t>
            </a:r>
            <a:endParaRPr lang="ru-RU"/>
          </a:p>
        </p:txBody>
      </p:sp>
      <p:pic>
        <p:nvPicPr>
          <p:cNvPr id="13" name="Picture 12">
            <a:extLst>
              <a:ext uri="{FF2B5EF4-FFF2-40B4-BE49-F238E27FC236}">
                <a16:creationId xmlns:a16="http://schemas.microsoft.com/office/drawing/2014/main" id="{0ABA0BF6-4356-E39E-0CD3-1A079FC5B629}"/>
              </a:ext>
            </a:extLst>
          </p:cNvPr>
          <p:cNvPicPr>
            <a:picLocks noChangeAspect="1"/>
          </p:cNvPicPr>
          <p:nvPr/>
        </p:nvPicPr>
        <p:blipFill>
          <a:blip r:embed="rId2"/>
          <a:stretch>
            <a:fillRect/>
          </a:stretch>
        </p:blipFill>
        <p:spPr>
          <a:xfrm>
            <a:off x="599017" y="628108"/>
            <a:ext cx="3308616" cy="3308616"/>
          </a:xfrm>
          <a:prstGeom prst="rect">
            <a:avLst/>
          </a:prstGeom>
        </p:spPr>
      </p:pic>
      <p:sp>
        <p:nvSpPr>
          <p:cNvPr id="15" name="Picture Placeholder 14">
            <a:extLst>
              <a:ext uri="{FF2B5EF4-FFF2-40B4-BE49-F238E27FC236}">
                <a16:creationId xmlns:a16="http://schemas.microsoft.com/office/drawing/2014/main" id="{E4BFE3BA-2482-4D9B-1D06-FC80C75AC19F}"/>
              </a:ext>
            </a:extLst>
          </p:cNvPr>
          <p:cNvSpPr>
            <a:spLocks noGrp="1"/>
          </p:cNvSpPr>
          <p:nvPr>
            <p:ph type="pic" sz="quarter" idx="12"/>
          </p:nvPr>
        </p:nvSpPr>
        <p:spPr/>
      </p:sp>
      <p:sp>
        <p:nvSpPr>
          <p:cNvPr id="17" name="Picture Placeholder 16">
            <a:extLst>
              <a:ext uri="{FF2B5EF4-FFF2-40B4-BE49-F238E27FC236}">
                <a16:creationId xmlns:a16="http://schemas.microsoft.com/office/drawing/2014/main" id="{1968ABEF-6E41-1F48-4835-276032C75C81}"/>
              </a:ext>
            </a:extLst>
          </p:cNvPr>
          <p:cNvSpPr>
            <a:spLocks noGrp="1"/>
          </p:cNvSpPr>
          <p:nvPr>
            <p:ph type="pic" sz="quarter" idx="14"/>
          </p:nvPr>
        </p:nvSpPr>
        <p:spPr/>
      </p:sp>
    </p:spTree>
    <p:extLst>
      <p:ext uri="{BB962C8B-B14F-4D97-AF65-F5344CB8AC3E}">
        <p14:creationId xmlns:p14="http://schemas.microsoft.com/office/powerpoint/2010/main" val="1322344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E571D-AD5E-7DB4-7554-D994EEB1B37A}"/>
              </a:ext>
            </a:extLst>
          </p:cNvPr>
          <p:cNvSpPr>
            <a:spLocks noGrp="1"/>
          </p:cNvSpPr>
          <p:nvPr>
            <p:ph type="title"/>
          </p:nvPr>
        </p:nvSpPr>
        <p:spPr/>
        <p:txBody>
          <a:bodyPr/>
          <a:lstStyle/>
          <a:p>
            <a:r>
              <a:rPr lang="en-US"/>
              <a:t>STRATEGIC INSIGHTS</a:t>
            </a:r>
          </a:p>
        </p:txBody>
      </p:sp>
      <p:sp>
        <p:nvSpPr>
          <p:cNvPr id="3" name="Footer Placeholder 2">
            <a:extLst>
              <a:ext uri="{FF2B5EF4-FFF2-40B4-BE49-F238E27FC236}">
                <a16:creationId xmlns:a16="http://schemas.microsoft.com/office/drawing/2014/main" id="{3DD3D19B-5071-932E-4370-82C9F71D1301}"/>
              </a:ext>
            </a:extLst>
          </p:cNvPr>
          <p:cNvSpPr>
            <a:spLocks noGrp="1"/>
          </p:cNvSpPr>
          <p:nvPr>
            <p:ph type="ftr" sz="quarter" idx="10"/>
          </p:nvPr>
        </p:nvSpPr>
        <p:spPr/>
        <p:txBody>
          <a:bodyPr/>
          <a:lstStyle/>
          <a:p>
            <a:r>
              <a:rPr lang="en-ID"/>
              <a:t>BREAKING INTO FILM</a:t>
            </a:r>
            <a:endParaRPr lang="en-ID" dirty="0"/>
          </a:p>
        </p:txBody>
      </p:sp>
      <p:sp>
        <p:nvSpPr>
          <p:cNvPr id="4" name="Slide Number Placeholder 3">
            <a:extLst>
              <a:ext uri="{FF2B5EF4-FFF2-40B4-BE49-F238E27FC236}">
                <a16:creationId xmlns:a16="http://schemas.microsoft.com/office/drawing/2014/main" id="{55E7535A-9BF9-803A-D6B9-58FBD1C1DABA}"/>
              </a:ext>
            </a:extLst>
          </p:cNvPr>
          <p:cNvSpPr>
            <a:spLocks noGrp="1"/>
          </p:cNvSpPr>
          <p:nvPr>
            <p:ph type="sldNum" sz="quarter" idx="11"/>
          </p:nvPr>
        </p:nvSpPr>
        <p:spPr/>
        <p:txBody>
          <a:bodyPr/>
          <a:lstStyle/>
          <a:p>
            <a:fld id="{CF6F24BE-8BEB-403A-BDCC-38E201D0662D}" type="slidenum">
              <a:rPr lang="en-ID" smtClean="0"/>
              <a:pPr/>
              <a:t>13</a:t>
            </a:fld>
            <a:endParaRPr lang="en-ID"/>
          </a:p>
        </p:txBody>
      </p:sp>
      <p:pic>
        <p:nvPicPr>
          <p:cNvPr id="12" name="Picture Placeholder 11">
            <a:extLst>
              <a:ext uri="{FF2B5EF4-FFF2-40B4-BE49-F238E27FC236}">
                <a16:creationId xmlns:a16="http://schemas.microsoft.com/office/drawing/2014/main" id="{65FAD05D-5C6D-51E6-C660-4CA15CA05D21}"/>
              </a:ext>
            </a:extLst>
          </p:cNvPr>
          <p:cNvPicPr>
            <a:picLocks noGrp="1" noChangeAspect="1"/>
          </p:cNvPicPr>
          <p:nvPr>
            <p:ph type="pic" sz="quarter" idx="14"/>
          </p:nvPr>
        </p:nvPicPr>
        <p:blipFill>
          <a:blip r:embed="rId2"/>
          <a:srcRect l="18858" r="18858"/>
          <a:stretch>
            <a:fillRect/>
          </a:stretch>
        </p:blipFill>
        <p:spPr/>
      </p:pic>
      <p:sp>
        <p:nvSpPr>
          <p:cNvPr id="8" name="Text Placeholder 7">
            <a:extLst>
              <a:ext uri="{FF2B5EF4-FFF2-40B4-BE49-F238E27FC236}">
                <a16:creationId xmlns:a16="http://schemas.microsoft.com/office/drawing/2014/main" id="{E4B2E924-1635-FBBF-A290-8171A9EB28CF}"/>
              </a:ext>
            </a:extLst>
          </p:cNvPr>
          <p:cNvSpPr>
            <a:spLocks noGrp="1"/>
          </p:cNvSpPr>
          <p:nvPr>
            <p:ph type="body" sz="quarter" idx="15"/>
          </p:nvPr>
        </p:nvSpPr>
        <p:spPr/>
        <p:txBody>
          <a:bodyPr/>
          <a:lstStyle/>
          <a:p>
            <a:r>
              <a:rPr lang="en-US"/>
              <a:t>Based on our comprehensive analysis, our studio should focus on producing high-quality films in genres showing international appeal, such as action and science-fiction. Investing in experienced directors and creative talent will be essential. Furthermore, scaling production budgets to optimize, but not overspend, while actively engaging audiences via social media and strategic marketing campaigns, will be pivotal in aligning with market preferences.</a:t>
            </a:r>
          </a:p>
        </p:txBody>
      </p:sp>
      <p:sp>
        <p:nvSpPr>
          <p:cNvPr id="9" name="Text Placeholder 8">
            <a:extLst>
              <a:ext uri="{FF2B5EF4-FFF2-40B4-BE49-F238E27FC236}">
                <a16:creationId xmlns:a16="http://schemas.microsoft.com/office/drawing/2014/main" id="{84615FAF-4846-D257-002C-CC0E3DC9BD42}"/>
              </a:ext>
            </a:extLst>
          </p:cNvPr>
          <p:cNvSpPr>
            <a:spLocks noGrp="1"/>
          </p:cNvSpPr>
          <p:nvPr>
            <p:ph type="body" sz="quarter" idx="16"/>
          </p:nvPr>
        </p:nvSpPr>
        <p:spPr/>
        <p:txBody>
          <a:bodyPr/>
          <a:lstStyle/>
          <a:p>
            <a:r>
              <a:rPr lang="en-US"/>
              <a:t>GUIDELINES FOR SUCCESS</a:t>
            </a:r>
          </a:p>
        </p:txBody>
      </p:sp>
      <p:pic>
        <p:nvPicPr>
          <p:cNvPr id="13" name="Picture 12">
            <a:extLst>
              <a:ext uri="{FF2B5EF4-FFF2-40B4-BE49-F238E27FC236}">
                <a16:creationId xmlns:a16="http://schemas.microsoft.com/office/drawing/2014/main" id="{2C2640A1-AB05-5E81-02EC-01CAA2D27EF2}"/>
              </a:ext>
            </a:extLst>
          </p:cNvPr>
          <p:cNvPicPr>
            <a:picLocks/>
          </p:cNvPicPr>
          <p:nvPr/>
        </p:nvPicPr>
        <p:blipFill>
          <a:blip r:embed="rId3"/>
          <a:stretch>
            <a:fillRect/>
          </a:stretch>
        </p:blipFill>
        <p:spPr>
          <a:xfrm>
            <a:off x="599017" y="576078"/>
            <a:ext cx="3279453" cy="3279453"/>
          </a:xfrm>
          <a:prstGeom prst="rect">
            <a:avLst/>
          </a:prstGeom>
        </p:spPr>
      </p:pic>
      <p:pic>
        <p:nvPicPr>
          <p:cNvPr id="14" name="Picture 13">
            <a:extLst>
              <a:ext uri="{FF2B5EF4-FFF2-40B4-BE49-F238E27FC236}">
                <a16:creationId xmlns:a16="http://schemas.microsoft.com/office/drawing/2014/main" id="{EBE6B4B9-C486-FDB5-ADE4-EBE5BB80EF9A}"/>
              </a:ext>
            </a:extLst>
          </p:cNvPr>
          <p:cNvPicPr>
            <a:picLocks/>
          </p:cNvPicPr>
          <p:nvPr/>
        </p:nvPicPr>
        <p:blipFill>
          <a:blip r:embed="rId4"/>
          <a:stretch>
            <a:fillRect/>
          </a:stretch>
        </p:blipFill>
        <p:spPr>
          <a:xfrm>
            <a:off x="4144065" y="576078"/>
            <a:ext cx="3279453" cy="3279453"/>
          </a:xfrm>
          <a:prstGeom prst="rect">
            <a:avLst/>
          </a:prstGeom>
        </p:spPr>
      </p:pic>
    </p:spTree>
    <p:extLst>
      <p:ext uri="{BB962C8B-B14F-4D97-AF65-F5344CB8AC3E}">
        <p14:creationId xmlns:p14="http://schemas.microsoft.com/office/powerpoint/2010/main" val="333261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39E4-84DE-7FF7-00B0-F57CE40FB5E9}"/>
              </a:ext>
            </a:extLst>
          </p:cNvPr>
          <p:cNvSpPr>
            <a:spLocks noGrp="1"/>
          </p:cNvSpPr>
          <p:nvPr>
            <p:ph type="title"/>
          </p:nvPr>
        </p:nvSpPr>
        <p:spPr/>
        <p:txBody>
          <a:bodyPr/>
          <a:lstStyle/>
          <a:p>
            <a:r>
              <a:rPr lang="en-US"/>
              <a:t>CONCLUSION</a:t>
            </a:r>
          </a:p>
        </p:txBody>
      </p:sp>
      <p:sp>
        <p:nvSpPr>
          <p:cNvPr id="3" name="Footer Placeholder 2">
            <a:extLst>
              <a:ext uri="{FF2B5EF4-FFF2-40B4-BE49-F238E27FC236}">
                <a16:creationId xmlns:a16="http://schemas.microsoft.com/office/drawing/2014/main" id="{206F4E40-C8D9-9661-4371-4E74BA6395A3}"/>
              </a:ext>
            </a:extLst>
          </p:cNvPr>
          <p:cNvSpPr>
            <a:spLocks noGrp="1"/>
          </p:cNvSpPr>
          <p:nvPr>
            <p:ph type="ftr" sz="quarter" idx="10"/>
          </p:nvPr>
        </p:nvSpPr>
        <p:spPr/>
        <p:txBody>
          <a:bodyPr/>
          <a:lstStyle/>
          <a:p>
            <a:r>
              <a:rPr lang="en-ID"/>
              <a:t>ENTERING THE FILM INDUSTRY</a:t>
            </a:r>
            <a:endParaRPr lang="en-ID" dirty="0"/>
          </a:p>
        </p:txBody>
      </p:sp>
      <p:sp>
        <p:nvSpPr>
          <p:cNvPr id="4" name="Slide Number Placeholder 3">
            <a:extLst>
              <a:ext uri="{FF2B5EF4-FFF2-40B4-BE49-F238E27FC236}">
                <a16:creationId xmlns:a16="http://schemas.microsoft.com/office/drawing/2014/main" id="{5529EA2B-C715-44E0-7633-D47657E4E3AB}"/>
              </a:ext>
            </a:extLst>
          </p:cNvPr>
          <p:cNvSpPr>
            <a:spLocks noGrp="1"/>
          </p:cNvSpPr>
          <p:nvPr>
            <p:ph type="sldNum" sz="quarter" idx="11"/>
          </p:nvPr>
        </p:nvSpPr>
        <p:spPr/>
        <p:txBody>
          <a:bodyPr/>
          <a:lstStyle/>
          <a:p>
            <a:fld id="{CF6F24BE-8BEB-403A-BDCC-38E201D0662D}" type="slidenum">
              <a:rPr lang="en-ID" smtClean="0"/>
              <a:pPr/>
              <a:t>14</a:t>
            </a:fld>
            <a:endParaRPr lang="en-ID"/>
          </a:p>
        </p:txBody>
      </p:sp>
      <p:pic>
        <p:nvPicPr>
          <p:cNvPr id="8" name="Picture Placeholder 7">
            <a:extLst>
              <a:ext uri="{FF2B5EF4-FFF2-40B4-BE49-F238E27FC236}">
                <a16:creationId xmlns:a16="http://schemas.microsoft.com/office/drawing/2014/main" id="{92CA92A0-4DC4-1B0F-C671-778AF4499456}"/>
              </a:ext>
            </a:extLst>
          </p:cNvPr>
          <p:cNvPicPr>
            <a:picLocks noGrp="1" noChangeAspect="1"/>
          </p:cNvPicPr>
          <p:nvPr>
            <p:ph type="pic" sz="quarter" idx="12"/>
          </p:nvPr>
        </p:nvPicPr>
        <p:blipFill>
          <a:blip r:embed="rId2"/>
          <a:srcRect l="8837" r="8837"/>
          <a:stretch>
            <a:fillRect/>
          </a:stretch>
        </p:blipFill>
        <p:spPr/>
      </p:pic>
      <p:sp>
        <p:nvSpPr>
          <p:cNvPr id="6" name="Text Placeholder 5">
            <a:extLst>
              <a:ext uri="{FF2B5EF4-FFF2-40B4-BE49-F238E27FC236}">
                <a16:creationId xmlns:a16="http://schemas.microsoft.com/office/drawing/2014/main" id="{01B3BC29-5215-F523-7D3E-D52D365C9750}"/>
              </a:ext>
            </a:extLst>
          </p:cNvPr>
          <p:cNvSpPr>
            <a:spLocks noGrp="1"/>
          </p:cNvSpPr>
          <p:nvPr>
            <p:ph type="body" sz="quarter" idx="13"/>
          </p:nvPr>
        </p:nvSpPr>
        <p:spPr/>
        <p:txBody>
          <a:bodyPr/>
          <a:lstStyle/>
          <a:p>
            <a:r>
              <a:rPr lang="en-US"/>
              <a:t>This analysis identified prevalent trends and key contributors to box office success. Strategic insights into genre performance, studio attributes, and budget allocations are crucial for guiding our film production decisions moving forward.</a:t>
            </a:r>
          </a:p>
        </p:txBody>
      </p:sp>
      <p:sp>
        <p:nvSpPr>
          <p:cNvPr id="7" name="Text Placeholder 6">
            <a:extLst>
              <a:ext uri="{FF2B5EF4-FFF2-40B4-BE49-F238E27FC236}">
                <a16:creationId xmlns:a16="http://schemas.microsoft.com/office/drawing/2014/main" id="{ABD22F36-8D2A-3614-55BA-6EA0A4B351C9}"/>
              </a:ext>
            </a:extLst>
          </p:cNvPr>
          <p:cNvSpPr>
            <a:spLocks noGrp="1"/>
          </p:cNvSpPr>
          <p:nvPr>
            <p:ph type="body" sz="quarter" idx="14"/>
          </p:nvPr>
        </p:nvSpPr>
        <p:spPr/>
        <p:txBody>
          <a:bodyPr/>
          <a:lstStyle/>
          <a:p>
            <a:r>
              <a:rPr lang="en-US"/>
              <a:t>SUMMARIZING KEY INSIGHTS</a:t>
            </a:r>
          </a:p>
        </p:txBody>
      </p:sp>
    </p:spTree>
    <p:extLst>
      <p:ext uri="{BB962C8B-B14F-4D97-AF65-F5344CB8AC3E}">
        <p14:creationId xmlns:p14="http://schemas.microsoft.com/office/powerpoint/2010/main" val="145570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B997A-9E6C-5FB0-36F1-EFC50728F7EB}"/>
              </a:ext>
            </a:extLst>
          </p:cNvPr>
          <p:cNvSpPr>
            <a:spLocks noGrp="1"/>
          </p:cNvSpPr>
          <p:nvPr>
            <p:ph type="title"/>
          </p:nvPr>
        </p:nvSpPr>
        <p:spPr/>
        <p:txBody>
          <a:bodyPr/>
          <a:lstStyle/>
          <a:p>
            <a:r>
              <a:rPr lang="en-US"/>
              <a:t>RECOMMENDATIONS</a:t>
            </a:r>
          </a:p>
        </p:txBody>
      </p:sp>
      <p:sp>
        <p:nvSpPr>
          <p:cNvPr id="3" name="Footer Placeholder 2">
            <a:extLst>
              <a:ext uri="{FF2B5EF4-FFF2-40B4-BE49-F238E27FC236}">
                <a16:creationId xmlns:a16="http://schemas.microsoft.com/office/drawing/2014/main" id="{50E55193-B112-0574-4263-2764ED148734}"/>
              </a:ext>
            </a:extLst>
          </p:cNvPr>
          <p:cNvSpPr>
            <a:spLocks noGrp="1"/>
          </p:cNvSpPr>
          <p:nvPr>
            <p:ph type="ftr"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D" sz="1400" b="1" i="0" u="none" strike="noStrike" kern="1200" cap="none" spc="0" normalizeH="0" baseline="0" noProof="0">
                <a:ln>
                  <a:noFill/>
                </a:ln>
                <a:solidFill>
                  <a:prstClr val="white"/>
                </a:solidFill>
                <a:effectLst/>
                <a:uLnTx/>
                <a:uFillTx/>
                <a:latin typeface="Open Sans"/>
                <a:ea typeface="+mn-ea"/>
                <a:cs typeface="+mn-cs"/>
              </a:rPr>
              <a:t>ENTERING THE FILM INDUSTRY</a:t>
            </a:r>
            <a:endParaRPr kumimoji="0" lang="en-ID" sz="1400" b="1" i="0" u="none" strike="noStrike" kern="1200" cap="none" spc="0" normalizeH="0" baseline="0" noProof="0" dirty="0">
              <a:ln>
                <a:noFill/>
              </a:ln>
              <a:solidFill>
                <a:prstClr val="white"/>
              </a:solidFill>
              <a:effectLst/>
              <a:uLnTx/>
              <a:uFillTx/>
              <a:latin typeface="Open Sans"/>
              <a:ea typeface="+mn-ea"/>
              <a:cs typeface="+mn-cs"/>
            </a:endParaRPr>
          </a:p>
        </p:txBody>
      </p:sp>
      <p:sp>
        <p:nvSpPr>
          <p:cNvPr id="4" name="Slide Number Placeholder 3">
            <a:extLst>
              <a:ext uri="{FF2B5EF4-FFF2-40B4-BE49-F238E27FC236}">
                <a16:creationId xmlns:a16="http://schemas.microsoft.com/office/drawing/2014/main" id="{06E7E4BF-AF59-83AF-090E-BAA875E1F458}"/>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F6F24BE-8BEB-403A-BDCC-38E201D0662D}" type="slidenum">
              <a:rPr kumimoji="0" lang="en-ID" sz="1210" b="1" i="0" u="none" strike="noStrike" kern="1200" cap="none" spc="0" normalizeH="0" baseline="0" noProof="0" smtClean="0">
                <a:ln>
                  <a:noFill/>
                </a:ln>
                <a:solidFill>
                  <a:prstClr val="white"/>
                </a:solidFill>
                <a:effectLst/>
                <a:uLnTx/>
                <a:uFillTx/>
                <a:latin typeface="Open Sans"/>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ID" sz="1210" b="1" i="0" u="none" strike="noStrike" kern="1200" cap="none" spc="0" normalizeH="0" baseline="0" noProof="0">
              <a:ln>
                <a:noFill/>
              </a:ln>
              <a:solidFill>
                <a:prstClr val="white"/>
              </a:solidFill>
              <a:effectLst/>
              <a:uLnTx/>
              <a:uFillTx/>
              <a:latin typeface="Open Sans"/>
              <a:ea typeface="+mn-ea"/>
              <a:cs typeface="+mn-cs"/>
            </a:endParaRPr>
          </a:p>
        </p:txBody>
      </p:sp>
      <p:sp>
        <p:nvSpPr>
          <p:cNvPr id="5" name="Text Placeholder 4">
            <a:extLst>
              <a:ext uri="{FF2B5EF4-FFF2-40B4-BE49-F238E27FC236}">
                <a16:creationId xmlns:a16="http://schemas.microsoft.com/office/drawing/2014/main" id="{1C39BEF9-DF53-F746-A999-0E4AEDB3809C}"/>
              </a:ext>
            </a:extLst>
          </p:cNvPr>
          <p:cNvSpPr>
            <a:spLocks noGrp="1"/>
          </p:cNvSpPr>
          <p:nvPr>
            <p:ph type="body" sz="quarter" idx="13"/>
          </p:nvPr>
        </p:nvSpPr>
        <p:spPr/>
        <p:txBody>
          <a:bodyPr/>
          <a:lstStyle/>
          <a:p>
            <a:r>
              <a:rPr lang="en-US"/>
              <a:t>Given strong performance domestically, prioritize producing action and family films. These genres' universal appeal supports consistent box office success.</a:t>
            </a:r>
          </a:p>
        </p:txBody>
      </p:sp>
      <p:sp>
        <p:nvSpPr>
          <p:cNvPr id="6" name="Text Placeholder 5">
            <a:extLst>
              <a:ext uri="{FF2B5EF4-FFF2-40B4-BE49-F238E27FC236}">
                <a16:creationId xmlns:a16="http://schemas.microsoft.com/office/drawing/2014/main" id="{17B1AD1B-61D9-7CD7-1E61-8DD3FA291CAE}"/>
              </a:ext>
            </a:extLst>
          </p:cNvPr>
          <p:cNvSpPr>
            <a:spLocks noGrp="1"/>
          </p:cNvSpPr>
          <p:nvPr>
            <p:ph type="body" sz="quarter" idx="14"/>
          </p:nvPr>
        </p:nvSpPr>
        <p:spPr/>
        <p:txBody>
          <a:bodyPr/>
          <a:lstStyle/>
          <a:p>
            <a:r>
              <a:rPr lang="en-US"/>
              <a:t>Collaborating with established studios can leverage their expertise. Such partnerships enhance our knowledge and capabilities in film production.</a:t>
            </a:r>
          </a:p>
        </p:txBody>
      </p:sp>
      <p:sp>
        <p:nvSpPr>
          <p:cNvPr id="7" name="Text Placeholder 6">
            <a:extLst>
              <a:ext uri="{FF2B5EF4-FFF2-40B4-BE49-F238E27FC236}">
                <a16:creationId xmlns:a16="http://schemas.microsoft.com/office/drawing/2014/main" id="{60E8F6CE-EE73-1188-91F3-8CDA73EBC05F}"/>
              </a:ext>
            </a:extLst>
          </p:cNvPr>
          <p:cNvSpPr>
            <a:spLocks noGrp="1"/>
          </p:cNvSpPr>
          <p:nvPr>
            <p:ph type="body" sz="quarter" idx="15"/>
          </p:nvPr>
        </p:nvSpPr>
        <p:spPr/>
        <p:txBody>
          <a:bodyPr/>
          <a:lstStyle/>
          <a:p>
            <a:r>
              <a:rPr lang="en-US"/>
              <a:t>FOCUS ON ACTION AND FAMILY</a:t>
            </a:r>
          </a:p>
        </p:txBody>
      </p:sp>
      <p:sp>
        <p:nvSpPr>
          <p:cNvPr id="8" name="Text Placeholder 7">
            <a:extLst>
              <a:ext uri="{FF2B5EF4-FFF2-40B4-BE49-F238E27FC236}">
                <a16:creationId xmlns:a16="http://schemas.microsoft.com/office/drawing/2014/main" id="{D6039E68-DE9B-4007-2BBE-5C77CCE0E056}"/>
              </a:ext>
            </a:extLst>
          </p:cNvPr>
          <p:cNvSpPr>
            <a:spLocks noGrp="1"/>
          </p:cNvSpPr>
          <p:nvPr>
            <p:ph type="body" sz="quarter" idx="16"/>
          </p:nvPr>
        </p:nvSpPr>
        <p:spPr/>
        <p:txBody>
          <a:bodyPr/>
          <a:lstStyle/>
          <a:p>
            <a:r>
              <a:rPr lang="en-US"/>
              <a:t>PARTNER WITH SUCCESSFUL STUDIOS</a:t>
            </a:r>
          </a:p>
        </p:txBody>
      </p:sp>
      <p:sp>
        <p:nvSpPr>
          <p:cNvPr id="9" name="Text Placeholder 8">
            <a:extLst>
              <a:ext uri="{FF2B5EF4-FFF2-40B4-BE49-F238E27FC236}">
                <a16:creationId xmlns:a16="http://schemas.microsoft.com/office/drawing/2014/main" id="{7E0503AB-0345-FACE-9906-5EF92A06BE77}"/>
              </a:ext>
            </a:extLst>
          </p:cNvPr>
          <p:cNvSpPr>
            <a:spLocks noGrp="1"/>
          </p:cNvSpPr>
          <p:nvPr>
            <p:ph type="body" sz="quarter" idx="17"/>
          </p:nvPr>
        </p:nvSpPr>
        <p:spPr/>
        <p:txBody>
          <a:bodyPr/>
          <a:lstStyle/>
          <a:p>
            <a:r>
              <a:rPr lang="en-US"/>
              <a:t>Incorporate a balanced approach to budget investment. Ensure funds are allocated thoughtfully across pre-production, production, and marketing.</a:t>
            </a:r>
          </a:p>
        </p:txBody>
      </p:sp>
      <p:sp>
        <p:nvSpPr>
          <p:cNvPr id="10" name="Text Placeholder 9">
            <a:extLst>
              <a:ext uri="{FF2B5EF4-FFF2-40B4-BE49-F238E27FC236}">
                <a16:creationId xmlns:a16="http://schemas.microsoft.com/office/drawing/2014/main" id="{AC1D9F99-9812-C753-5100-C39703B1BF43}"/>
              </a:ext>
            </a:extLst>
          </p:cNvPr>
          <p:cNvSpPr>
            <a:spLocks noGrp="1"/>
          </p:cNvSpPr>
          <p:nvPr>
            <p:ph type="body" sz="quarter" idx="18"/>
          </p:nvPr>
        </p:nvSpPr>
        <p:spPr/>
        <p:txBody>
          <a:bodyPr/>
          <a:lstStyle/>
          <a:p>
            <a:r>
              <a:rPr lang="en-US"/>
              <a:t>OPTIMIZE BUDGET ALLOCATION</a:t>
            </a:r>
          </a:p>
        </p:txBody>
      </p:sp>
    </p:spTree>
    <p:extLst>
      <p:ext uri="{BB962C8B-B14F-4D97-AF65-F5344CB8AC3E}">
        <p14:creationId xmlns:p14="http://schemas.microsoft.com/office/powerpoint/2010/main" val="3055621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294F-E6CC-9DA8-03C2-6927A2EE281E}"/>
              </a:ext>
            </a:extLst>
          </p:cNvPr>
          <p:cNvSpPr>
            <a:spLocks noGrp="1"/>
          </p:cNvSpPr>
          <p:nvPr>
            <p:ph type="title"/>
          </p:nvPr>
        </p:nvSpPr>
        <p:spPr/>
        <p:txBody>
          <a:bodyPr/>
          <a:lstStyle/>
          <a:p>
            <a:r>
              <a:rPr lang="en-US"/>
              <a:t>INTRODUCTION OVERVIEW</a:t>
            </a:r>
          </a:p>
        </p:txBody>
      </p:sp>
      <p:sp>
        <p:nvSpPr>
          <p:cNvPr id="3" name="Footer Placeholder 2">
            <a:extLst>
              <a:ext uri="{FF2B5EF4-FFF2-40B4-BE49-F238E27FC236}">
                <a16:creationId xmlns:a16="http://schemas.microsoft.com/office/drawing/2014/main" id="{F0AA2F11-F9BF-4EB9-73EC-DA05B3AAD08D}"/>
              </a:ext>
            </a:extLst>
          </p:cNvPr>
          <p:cNvSpPr>
            <a:spLocks noGrp="1"/>
          </p:cNvSpPr>
          <p:nvPr>
            <p:ph type="ftr" sz="quarter" idx="10"/>
          </p:nvPr>
        </p:nvSpPr>
        <p:spPr/>
        <p:txBody>
          <a:bodyPr/>
          <a:lstStyle/>
          <a:p>
            <a:r>
              <a:rPr lang="en-ID"/>
              <a:t>BREAKING INTO FILM</a:t>
            </a:r>
            <a:endParaRPr lang="en-ID" dirty="0"/>
          </a:p>
        </p:txBody>
      </p:sp>
      <p:sp>
        <p:nvSpPr>
          <p:cNvPr id="4" name="Slide Number Placeholder 3">
            <a:extLst>
              <a:ext uri="{FF2B5EF4-FFF2-40B4-BE49-F238E27FC236}">
                <a16:creationId xmlns:a16="http://schemas.microsoft.com/office/drawing/2014/main" id="{50D743CF-E560-84B6-9202-691D5106832A}"/>
              </a:ext>
            </a:extLst>
          </p:cNvPr>
          <p:cNvSpPr>
            <a:spLocks noGrp="1"/>
          </p:cNvSpPr>
          <p:nvPr>
            <p:ph type="sldNum" sz="quarter" idx="11"/>
          </p:nvPr>
        </p:nvSpPr>
        <p:spPr/>
        <p:txBody>
          <a:bodyPr/>
          <a:lstStyle/>
          <a:p>
            <a:fld id="{CF6F24BE-8BEB-403A-BDCC-38E201D0662D}" type="slidenum">
              <a:rPr lang="en-ID" smtClean="0"/>
              <a:pPr/>
              <a:t>2</a:t>
            </a:fld>
            <a:endParaRPr lang="en-ID" dirty="0"/>
          </a:p>
        </p:txBody>
      </p:sp>
      <p:pic>
        <p:nvPicPr>
          <p:cNvPr id="8" name="Picture Placeholder 7">
            <a:extLst>
              <a:ext uri="{FF2B5EF4-FFF2-40B4-BE49-F238E27FC236}">
                <a16:creationId xmlns:a16="http://schemas.microsoft.com/office/drawing/2014/main" id="{6ADF20F5-1364-22C6-6E6D-A6371C795D4F}"/>
              </a:ext>
            </a:extLst>
          </p:cNvPr>
          <p:cNvPicPr>
            <a:picLocks noGrp="1" noChangeAspect="1"/>
          </p:cNvPicPr>
          <p:nvPr>
            <p:ph type="pic" sz="quarter" idx="12"/>
          </p:nvPr>
        </p:nvPicPr>
        <p:blipFill>
          <a:blip r:embed="rId2"/>
          <a:srcRect l="19582" r="19582"/>
          <a:stretch>
            <a:fillRect/>
          </a:stretch>
        </p:blipFill>
        <p:spPr/>
      </p:pic>
      <p:sp>
        <p:nvSpPr>
          <p:cNvPr id="6" name="Text Placeholder 5">
            <a:extLst>
              <a:ext uri="{FF2B5EF4-FFF2-40B4-BE49-F238E27FC236}">
                <a16:creationId xmlns:a16="http://schemas.microsoft.com/office/drawing/2014/main" id="{0A979413-07F0-2B5D-C8EA-C26E1E8A369D}"/>
              </a:ext>
            </a:extLst>
          </p:cNvPr>
          <p:cNvSpPr>
            <a:spLocks noGrp="1"/>
          </p:cNvSpPr>
          <p:nvPr>
            <p:ph type="body" sz="quarter" idx="13"/>
          </p:nvPr>
        </p:nvSpPr>
        <p:spPr/>
        <p:txBody>
          <a:bodyPr/>
          <a:lstStyle/>
          <a:p>
            <a:r>
              <a:rPr lang="en-US"/>
              <a:t>Our company is embarking on an exciting venture, entering the burgeoning film industry with the launch of a new studio. This initiative comes at a time of unprecedented growth in the demand for original video content, prompting us to explore the intricacies of film production. As part of our strategy, we aim to become a formidable player in the film market by harnessing market insights and trends.</a:t>
            </a:r>
          </a:p>
        </p:txBody>
      </p:sp>
      <p:sp>
        <p:nvSpPr>
          <p:cNvPr id="7" name="Text Placeholder 6">
            <a:extLst>
              <a:ext uri="{FF2B5EF4-FFF2-40B4-BE49-F238E27FC236}">
                <a16:creationId xmlns:a16="http://schemas.microsoft.com/office/drawing/2014/main" id="{D2C154DB-6D8E-5252-074A-2A36DCE8CD2E}"/>
              </a:ext>
            </a:extLst>
          </p:cNvPr>
          <p:cNvSpPr>
            <a:spLocks noGrp="1"/>
          </p:cNvSpPr>
          <p:nvPr>
            <p:ph type="body" sz="quarter" idx="17"/>
          </p:nvPr>
        </p:nvSpPr>
        <p:spPr/>
        <p:txBody>
          <a:bodyPr/>
          <a:lstStyle/>
          <a:p>
            <a:r>
              <a:rPr lang="en-US"/>
              <a:t>STARTING A NEW MOVIE STUDIO</a:t>
            </a:r>
          </a:p>
        </p:txBody>
      </p:sp>
    </p:spTree>
    <p:extLst>
      <p:ext uri="{BB962C8B-B14F-4D97-AF65-F5344CB8AC3E}">
        <p14:creationId xmlns:p14="http://schemas.microsoft.com/office/powerpoint/2010/main" val="129130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A1AA-7E8E-3C4F-9902-2EE52C821391}"/>
              </a:ext>
            </a:extLst>
          </p:cNvPr>
          <p:cNvSpPr>
            <a:spLocks noGrp="1"/>
          </p:cNvSpPr>
          <p:nvPr>
            <p:ph type="title"/>
          </p:nvPr>
        </p:nvSpPr>
        <p:spPr>
          <a:xfrm>
            <a:off x="122239" y="570115"/>
            <a:ext cx="3800408" cy="5725248"/>
          </a:xfrm>
        </p:spPr>
        <p:txBody>
          <a:bodyPr/>
          <a:lstStyle/>
          <a:p>
            <a:r>
              <a:rPr lang="en-US" dirty="0"/>
              <a:t>PROBLEM STATEMENT</a:t>
            </a:r>
          </a:p>
        </p:txBody>
      </p:sp>
      <p:sp>
        <p:nvSpPr>
          <p:cNvPr id="3" name="Footer Placeholder 2">
            <a:extLst>
              <a:ext uri="{FF2B5EF4-FFF2-40B4-BE49-F238E27FC236}">
                <a16:creationId xmlns:a16="http://schemas.microsoft.com/office/drawing/2014/main" id="{ADECC833-451F-DD00-BA2F-22EF6B19A950}"/>
              </a:ext>
            </a:extLst>
          </p:cNvPr>
          <p:cNvSpPr>
            <a:spLocks noGrp="1"/>
          </p:cNvSpPr>
          <p:nvPr>
            <p:ph type="ftr" sz="quarter" idx="10"/>
          </p:nvPr>
        </p:nvSpPr>
        <p:spPr/>
        <p:txBody>
          <a:bodyPr/>
          <a:lstStyle/>
          <a:p>
            <a:r>
              <a:rPr lang="en-ID"/>
              <a:t>BREAKING INTO FILM</a:t>
            </a:r>
            <a:endParaRPr lang="en-ID" dirty="0"/>
          </a:p>
        </p:txBody>
      </p:sp>
      <p:sp>
        <p:nvSpPr>
          <p:cNvPr id="4" name="Slide Number Placeholder 3">
            <a:extLst>
              <a:ext uri="{FF2B5EF4-FFF2-40B4-BE49-F238E27FC236}">
                <a16:creationId xmlns:a16="http://schemas.microsoft.com/office/drawing/2014/main" id="{1C7E01F2-EE22-184C-7606-C23154550F31}"/>
              </a:ext>
            </a:extLst>
          </p:cNvPr>
          <p:cNvSpPr>
            <a:spLocks noGrp="1"/>
          </p:cNvSpPr>
          <p:nvPr>
            <p:ph type="sldNum" sz="quarter" idx="11"/>
          </p:nvPr>
        </p:nvSpPr>
        <p:spPr/>
        <p:txBody>
          <a:bodyPr/>
          <a:lstStyle/>
          <a:p>
            <a:fld id="{CF6F24BE-8BEB-403A-BDCC-38E201D0662D}" type="slidenum">
              <a:rPr lang="en-ID" smtClean="0"/>
              <a:pPr/>
              <a:t>3</a:t>
            </a:fld>
            <a:endParaRPr lang="en-ID" dirty="0"/>
          </a:p>
        </p:txBody>
      </p:sp>
      <p:sp>
        <p:nvSpPr>
          <p:cNvPr id="6" name="Text Placeholder 5">
            <a:extLst>
              <a:ext uri="{FF2B5EF4-FFF2-40B4-BE49-F238E27FC236}">
                <a16:creationId xmlns:a16="http://schemas.microsoft.com/office/drawing/2014/main" id="{6384B410-C12C-231C-D692-C2EA1F2C9327}"/>
              </a:ext>
            </a:extLst>
          </p:cNvPr>
          <p:cNvSpPr>
            <a:spLocks noGrp="1"/>
          </p:cNvSpPr>
          <p:nvPr>
            <p:ph type="body" sz="quarter" idx="13"/>
          </p:nvPr>
        </p:nvSpPr>
        <p:spPr/>
        <p:txBody>
          <a:bodyPr/>
          <a:lstStyle/>
          <a:p>
            <a:r>
              <a:rPr lang="en-US"/>
              <a:t>In response to the growing trend of corporations producing their own video content, our company is entering the film market. However, the lack of experience in movie production presents a significant challenge. We must analyze how different types of films perform at the box office to ensure our new studio's success. Through careful research, we aim to gather insights that can guide the type of films we should create, ensuring alignment with market demand.</a:t>
            </a:r>
          </a:p>
        </p:txBody>
      </p:sp>
      <p:sp>
        <p:nvSpPr>
          <p:cNvPr id="7" name="Text Placeholder 6">
            <a:extLst>
              <a:ext uri="{FF2B5EF4-FFF2-40B4-BE49-F238E27FC236}">
                <a16:creationId xmlns:a16="http://schemas.microsoft.com/office/drawing/2014/main" id="{172E7B70-CE7A-6195-9C61-06B03E55A60B}"/>
              </a:ext>
            </a:extLst>
          </p:cNvPr>
          <p:cNvSpPr>
            <a:spLocks noGrp="1"/>
          </p:cNvSpPr>
          <p:nvPr>
            <p:ph type="body" sz="quarter" idx="14"/>
          </p:nvPr>
        </p:nvSpPr>
        <p:spPr/>
        <p:txBody>
          <a:bodyPr/>
          <a:lstStyle/>
          <a:p>
            <a:r>
              <a:rPr lang="en-US"/>
              <a:t>NAVIGATING THE FILM MARKET</a:t>
            </a:r>
          </a:p>
        </p:txBody>
      </p:sp>
      <p:pic>
        <p:nvPicPr>
          <p:cNvPr id="5" name="Picture 4">
            <a:extLst>
              <a:ext uri="{FF2B5EF4-FFF2-40B4-BE49-F238E27FC236}">
                <a16:creationId xmlns:a16="http://schemas.microsoft.com/office/drawing/2014/main" id="{1D85B09B-5B67-15B4-D9A3-15240686C59E}"/>
              </a:ext>
            </a:extLst>
          </p:cNvPr>
          <p:cNvPicPr>
            <a:picLocks/>
          </p:cNvPicPr>
          <p:nvPr/>
        </p:nvPicPr>
        <p:blipFill>
          <a:blip r:embed="rId2"/>
          <a:stretch>
            <a:fillRect/>
          </a:stretch>
        </p:blipFill>
        <p:spPr>
          <a:xfrm>
            <a:off x="4205357" y="579430"/>
            <a:ext cx="2120348" cy="5715933"/>
          </a:xfrm>
          <a:prstGeom prst="rect">
            <a:avLst/>
          </a:prstGeom>
        </p:spPr>
      </p:pic>
    </p:spTree>
    <p:extLst>
      <p:ext uri="{BB962C8B-B14F-4D97-AF65-F5344CB8AC3E}">
        <p14:creationId xmlns:p14="http://schemas.microsoft.com/office/powerpoint/2010/main" val="2762009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144D-9620-5A62-7836-86B2F21D5103}"/>
              </a:ext>
            </a:extLst>
          </p:cNvPr>
          <p:cNvSpPr>
            <a:spLocks noGrp="1"/>
          </p:cNvSpPr>
          <p:nvPr>
            <p:ph type="title"/>
          </p:nvPr>
        </p:nvSpPr>
        <p:spPr/>
        <p:txBody>
          <a:bodyPr/>
          <a:lstStyle/>
          <a:p>
            <a:r>
              <a:rPr lang="en-US"/>
              <a:t>OBJECTIVES</a:t>
            </a:r>
          </a:p>
        </p:txBody>
      </p:sp>
      <p:sp>
        <p:nvSpPr>
          <p:cNvPr id="3" name="Footer Placeholder 2">
            <a:extLst>
              <a:ext uri="{FF2B5EF4-FFF2-40B4-BE49-F238E27FC236}">
                <a16:creationId xmlns:a16="http://schemas.microsoft.com/office/drawing/2014/main" id="{E5AFFF43-A241-7B84-B7C6-265C753F11DF}"/>
              </a:ext>
            </a:extLst>
          </p:cNvPr>
          <p:cNvSpPr>
            <a:spLocks noGrp="1"/>
          </p:cNvSpPr>
          <p:nvPr>
            <p:ph type="ftr" sz="quarter" idx="10"/>
          </p:nvPr>
        </p:nvSpPr>
        <p:spPr/>
        <p:txBody>
          <a:bodyPr/>
          <a:lstStyle/>
          <a:p>
            <a:r>
              <a:rPr lang="en-ID"/>
              <a:t>BREAKING INTO FILM</a:t>
            </a:r>
            <a:endParaRPr lang="en-ID" dirty="0"/>
          </a:p>
        </p:txBody>
      </p:sp>
      <p:sp>
        <p:nvSpPr>
          <p:cNvPr id="4" name="Slide Number Placeholder 3">
            <a:extLst>
              <a:ext uri="{FF2B5EF4-FFF2-40B4-BE49-F238E27FC236}">
                <a16:creationId xmlns:a16="http://schemas.microsoft.com/office/drawing/2014/main" id="{91C8EA06-9A31-6BB4-D40D-FC9C330F865A}"/>
              </a:ext>
            </a:extLst>
          </p:cNvPr>
          <p:cNvSpPr>
            <a:spLocks noGrp="1"/>
          </p:cNvSpPr>
          <p:nvPr>
            <p:ph type="sldNum" sz="quarter" idx="11"/>
          </p:nvPr>
        </p:nvSpPr>
        <p:spPr/>
        <p:txBody>
          <a:bodyPr/>
          <a:lstStyle/>
          <a:p>
            <a:fld id="{CF6F24BE-8BEB-403A-BDCC-38E201D0662D}" type="slidenum">
              <a:rPr lang="en-ID" smtClean="0"/>
              <a:pPr/>
              <a:t>4</a:t>
            </a:fld>
            <a:endParaRPr lang="en-ID"/>
          </a:p>
        </p:txBody>
      </p:sp>
      <p:sp>
        <p:nvSpPr>
          <p:cNvPr id="5" name="Text Placeholder 4">
            <a:extLst>
              <a:ext uri="{FF2B5EF4-FFF2-40B4-BE49-F238E27FC236}">
                <a16:creationId xmlns:a16="http://schemas.microsoft.com/office/drawing/2014/main" id="{82DCB0E9-9DED-9363-C020-D353A658C825}"/>
              </a:ext>
            </a:extLst>
          </p:cNvPr>
          <p:cNvSpPr>
            <a:spLocks noGrp="1"/>
          </p:cNvSpPr>
          <p:nvPr>
            <p:ph type="body" sz="quarter" idx="13"/>
          </p:nvPr>
        </p:nvSpPr>
        <p:spPr/>
        <p:txBody>
          <a:bodyPr/>
          <a:lstStyle/>
          <a:p>
            <a:r>
              <a:rPr lang="en-US"/>
              <a:t>Evaluate the performance of various film genres in both domestic and international markets.</a:t>
            </a:r>
          </a:p>
        </p:txBody>
      </p:sp>
      <p:sp>
        <p:nvSpPr>
          <p:cNvPr id="6" name="Text Placeholder 5">
            <a:extLst>
              <a:ext uri="{FF2B5EF4-FFF2-40B4-BE49-F238E27FC236}">
                <a16:creationId xmlns:a16="http://schemas.microsoft.com/office/drawing/2014/main" id="{E1B6E5DB-3F1B-02CA-74BE-048ACFDD9F1F}"/>
              </a:ext>
            </a:extLst>
          </p:cNvPr>
          <p:cNvSpPr>
            <a:spLocks noGrp="1"/>
          </p:cNvSpPr>
          <p:nvPr>
            <p:ph type="body" sz="quarter" idx="14"/>
          </p:nvPr>
        </p:nvSpPr>
        <p:spPr/>
        <p:txBody>
          <a:bodyPr/>
          <a:lstStyle/>
          <a:p>
            <a:r>
              <a:rPr lang="en-US" dirty="0"/>
              <a:t>Identify the movie studios that consistently produce high-performing films.</a:t>
            </a:r>
          </a:p>
        </p:txBody>
      </p:sp>
      <p:sp>
        <p:nvSpPr>
          <p:cNvPr id="7" name="Text Placeholder 6">
            <a:extLst>
              <a:ext uri="{FF2B5EF4-FFF2-40B4-BE49-F238E27FC236}">
                <a16:creationId xmlns:a16="http://schemas.microsoft.com/office/drawing/2014/main" id="{39CC9F89-0C1F-2588-096C-CE33F8FD9324}"/>
              </a:ext>
            </a:extLst>
          </p:cNvPr>
          <p:cNvSpPr>
            <a:spLocks noGrp="1"/>
          </p:cNvSpPr>
          <p:nvPr>
            <p:ph type="body" sz="quarter" idx="15"/>
          </p:nvPr>
        </p:nvSpPr>
        <p:spPr>
          <a:xfrm>
            <a:off x="315686" y="2100943"/>
            <a:ext cx="2986314" cy="544631"/>
          </a:xfrm>
        </p:spPr>
        <p:txBody>
          <a:bodyPr/>
          <a:lstStyle/>
          <a:p>
            <a:r>
              <a:rPr lang="en-US" dirty="0"/>
              <a:t>1. GENRE PERFORMANCE EVALUATION</a:t>
            </a:r>
          </a:p>
        </p:txBody>
      </p:sp>
      <p:sp>
        <p:nvSpPr>
          <p:cNvPr id="8" name="Text Placeholder 7">
            <a:extLst>
              <a:ext uri="{FF2B5EF4-FFF2-40B4-BE49-F238E27FC236}">
                <a16:creationId xmlns:a16="http://schemas.microsoft.com/office/drawing/2014/main" id="{C55B3670-D4FD-E769-84B5-7C38F5ED8CA2}"/>
              </a:ext>
            </a:extLst>
          </p:cNvPr>
          <p:cNvSpPr>
            <a:spLocks noGrp="1"/>
          </p:cNvSpPr>
          <p:nvPr>
            <p:ph type="body" sz="quarter" idx="16"/>
          </p:nvPr>
        </p:nvSpPr>
        <p:spPr/>
        <p:txBody>
          <a:bodyPr/>
          <a:lstStyle/>
          <a:p>
            <a:r>
              <a:rPr lang="en-US" dirty="0"/>
              <a:t>2. IDENTIFY SUCCESSFUL STUDIOS</a:t>
            </a:r>
          </a:p>
        </p:txBody>
      </p:sp>
      <p:sp>
        <p:nvSpPr>
          <p:cNvPr id="9" name="Text Placeholder 8">
            <a:extLst>
              <a:ext uri="{FF2B5EF4-FFF2-40B4-BE49-F238E27FC236}">
                <a16:creationId xmlns:a16="http://schemas.microsoft.com/office/drawing/2014/main" id="{A702BC5A-8087-B810-7DDE-03D121C692B7}"/>
              </a:ext>
            </a:extLst>
          </p:cNvPr>
          <p:cNvSpPr>
            <a:spLocks noGrp="1"/>
          </p:cNvSpPr>
          <p:nvPr>
            <p:ph type="body" sz="quarter" idx="17"/>
          </p:nvPr>
        </p:nvSpPr>
        <p:spPr/>
        <p:txBody>
          <a:bodyPr/>
          <a:lstStyle/>
          <a:p>
            <a:r>
              <a:rPr lang="en-US" dirty="0"/>
              <a:t>Investigate the correlation between production budgets and both domestic and international revenues.</a:t>
            </a:r>
          </a:p>
        </p:txBody>
      </p:sp>
      <p:sp>
        <p:nvSpPr>
          <p:cNvPr id="10" name="Text Placeholder 9">
            <a:extLst>
              <a:ext uri="{FF2B5EF4-FFF2-40B4-BE49-F238E27FC236}">
                <a16:creationId xmlns:a16="http://schemas.microsoft.com/office/drawing/2014/main" id="{A4F5425D-4B5B-97DD-53E7-F7BA9B6C4FF6}"/>
              </a:ext>
            </a:extLst>
          </p:cNvPr>
          <p:cNvSpPr>
            <a:spLocks noGrp="1"/>
          </p:cNvSpPr>
          <p:nvPr>
            <p:ph type="body" sz="quarter" idx="18"/>
          </p:nvPr>
        </p:nvSpPr>
        <p:spPr>
          <a:xfrm>
            <a:off x="8117367" y="2100943"/>
            <a:ext cx="2851200" cy="544631"/>
          </a:xfrm>
        </p:spPr>
        <p:txBody>
          <a:bodyPr/>
          <a:lstStyle/>
          <a:p>
            <a:r>
              <a:rPr lang="en-US" dirty="0"/>
              <a:t>3. REVENUE AND BUDGET ANALYSIS</a:t>
            </a:r>
          </a:p>
        </p:txBody>
      </p:sp>
    </p:spTree>
    <p:extLst>
      <p:ext uri="{BB962C8B-B14F-4D97-AF65-F5344CB8AC3E}">
        <p14:creationId xmlns:p14="http://schemas.microsoft.com/office/powerpoint/2010/main" val="291717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41B3-91D1-40CF-6929-5200390E226F}"/>
              </a:ext>
            </a:extLst>
          </p:cNvPr>
          <p:cNvSpPr>
            <a:spLocks noGrp="1"/>
          </p:cNvSpPr>
          <p:nvPr>
            <p:ph type="title"/>
          </p:nvPr>
        </p:nvSpPr>
        <p:spPr/>
        <p:txBody>
          <a:bodyPr/>
          <a:lstStyle/>
          <a:p>
            <a:r>
              <a:rPr lang="en-US" dirty="0"/>
              <a:t>OBJECTIVES…</a:t>
            </a:r>
            <a:endParaRPr lang="ru-RU" dirty="0"/>
          </a:p>
        </p:txBody>
      </p:sp>
      <p:sp>
        <p:nvSpPr>
          <p:cNvPr id="3" name="Footer Placeholder 2">
            <a:extLst>
              <a:ext uri="{FF2B5EF4-FFF2-40B4-BE49-F238E27FC236}">
                <a16:creationId xmlns:a16="http://schemas.microsoft.com/office/drawing/2014/main" id="{A6F75AA2-0F81-9CC9-3452-D2819C4B1DD6}"/>
              </a:ext>
            </a:extLst>
          </p:cNvPr>
          <p:cNvSpPr>
            <a:spLocks noGrp="1"/>
          </p:cNvSpPr>
          <p:nvPr>
            <p:ph type="ftr" sz="quarter" idx="10"/>
          </p:nvPr>
        </p:nvSpPr>
        <p:spPr/>
        <p:txBody>
          <a:bodyPr/>
          <a:lstStyle/>
          <a:p>
            <a:r>
              <a:rPr lang="en-ID"/>
              <a:t>TOP PERFORMING GENRES</a:t>
            </a:r>
            <a:endParaRPr lang="en-ID" dirty="0"/>
          </a:p>
        </p:txBody>
      </p:sp>
      <p:sp>
        <p:nvSpPr>
          <p:cNvPr id="4" name="Slide Number Placeholder 3">
            <a:extLst>
              <a:ext uri="{FF2B5EF4-FFF2-40B4-BE49-F238E27FC236}">
                <a16:creationId xmlns:a16="http://schemas.microsoft.com/office/drawing/2014/main" id="{A26268F7-DB09-DDCA-6939-3C12757717F9}"/>
              </a:ext>
            </a:extLst>
          </p:cNvPr>
          <p:cNvSpPr>
            <a:spLocks noGrp="1"/>
          </p:cNvSpPr>
          <p:nvPr>
            <p:ph type="sldNum" sz="quarter" idx="11"/>
          </p:nvPr>
        </p:nvSpPr>
        <p:spPr/>
        <p:txBody>
          <a:bodyPr/>
          <a:lstStyle/>
          <a:p>
            <a:fld id="{CF6F24BE-8BEB-403A-BDCC-38E201D0662D}" type="slidenum">
              <a:rPr lang="en-ID" smtClean="0"/>
              <a:pPr/>
              <a:t>5</a:t>
            </a:fld>
            <a:endParaRPr lang="en-ID"/>
          </a:p>
        </p:txBody>
      </p:sp>
      <p:pic>
        <p:nvPicPr>
          <p:cNvPr id="19" name="Picture Placeholder 18">
            <a:extLst>
              <a:ext uri="{FF2B5EF4-FFF2-40B4-BE49-F238E27FC236}">
                <a16:creationId xmlns:a16="http://schemas.microsoft.com/office/drawing/2014/main" id="{8802FAED-08FA-38FE-3C8E-2B174129FEBF}"/>
              </a:ext>
            </a:extLst>
          </p:cNvPr>
          <p:cNvPicPr>
            <a:picLocks noGrp="1" noChangeAspect="1"/>
          </p:cNvPicPr>
          <p:nvPr>
            <p:ph type="pic" sz="quarter" idx="14"/>
          </p:nvPr>
        </p:nvPicPr>
        <p:blipFill>
          <a:blip r:embed="rId2"/>
          <a:srcRect l="17691" r="17691"/>
          <a:stretch>
            <a:fillRect/>
          </a:stretch>
        </p:blipFill>
        <p:spPr>
          <a:xfrm>
            <a:off x="330200" y="495300"/>
            <a:ext cx="3309006" cy="3415688"/>
          </a:xfrm>
        </p:spPr>
      </p:pic>
      <p:sp>
        <p:nvSpPr>
          <p:cNvPr id="5" name="Text Placeholder 4">
            <a:extLst>
              <a:ext uri="{FF2B5EF4-FFF2-40B4-BE49-F238E27FC236}">
                <a16:creationId xmlns:a16="http://schemas.microsoft.com/office/drawing/2014/main" id="{D96C1436-7040-9A1F-2A89-D736390CCBD5}"/>
              </a:ext>
            </a:extLst>
          </p:cNvPr>
          <p:cNvSpPr>
            <a:spLocks noGrp="1"/>
          </p:cNvSpPr>
          <p:nvPr>
            <p:ph type="body" sz="quarter" idx="15"/>
          </p:nvPr>
        </p:nvSpPr>
        <p:spPr/>
        <p:txBody>
          <a:bodyPr/>
          <a:lstStyle/>
          <a:p>
            <a:r>
              <a:rPr lang="en-US" dirty="0"/>
              <a:t>A film's popularity score reflects its cultural and commercial resonance with audiences. </a:t>
            </a:r>
          </a:p>
          <a:p>
            <a:r>
              <a:rPr lang="en-US" dirty="0"/>
              <a:t>Average rating represents collective opinions from critics and audiences, serving as an indicator of a film's perceived quality and storytelling prowess</a:t>
            </a:r>
            <a:endParaRPr lang="ru-RU" dirty="0"/>
          </a:p>
        </p:txBody>
      </p:sp>
      <p:sp>
        <p:nvSpPr>
          <p:cNvPr id="9" name="Text Placeholder 8">
            <a:extLst>
              <a:ext uri="{FF2B5EF4-FFF2-40B4-BE49-F238E27FC236}">
                <a16:creationId xmlns:a16="http://schemas.microsoft.com/office/drawing/2014/main" id="{A6FCC6E0-EBA5-B7DF-518C-A3DBDCB69DD8}"/>
              </a:ext>
            </a:extLst>
          </p:cNvPr>
          <p:cNvSpPr>
            <a:spLocks noGrp="1"/>
          </p:cNvSpPr>
          <p:nvPr>
            <p:ph type="body" sz="quarter" idx="16"/>
          </p:nvPr>
        </p:nvSpPr>
        <p:spPr/>
        <p:txBody>
          <a:bodyPr/>
          <a:lstStyle/>
          <a:p>
            <a:r>
              <a:rPr lang="en-US" dirty="0"/>
              <a:t>Film production trends provide insights into industry changes. While popularity may indicate initial interest, a film's lasting impact depends on its artistic quality. Understanding these trends helps studios strike a balance between creativity and market demands.</a:t>
            </a:r>
            <a:endParaRPr lang="ru-RU" dirty="0"/>
          </a:p>
        </p:txBody>
      </p:sp>
      <p:sp>
        <p:nvSpPr>
          <p:cNvPr id="7" name="Text Placeholder 6">
            <a:extLst>
              <a:ext uri="{FF2B5EF4-FFF2-40B4-BE49-F238E27FC236}">
                <a16:creationId xmlns:a16="http://schemas.microsoft.com/office/drawing/2014/main" id="{DBFDF789-4136-FF63-BD68-0550560C0FDE}"/>
              </a:ext>
            </a:extLst>
          </p:cNvPr>
          <p:cNvSpPr>
            <a:spLocks noGrp="1"/>
          </p:cNvSpPr>
          <p:nvPr>
            <p:ph type="body" sz="quarter" idx="17"/>
          </p:nvPr>
        </p:nvSpPr>
        <p:spPr/>
        <p:txBody>
          <a:bodyPr/>
          <a:lstStyle/>
          <a:p>
            <a:r>
              <a:rPr lang="en-US" dirty="0"/>
              <a:t>5. POPULARITY SCORE INSIGHTS &amp; AVERAGE RATING SIGNIFICANCE</a:t>
            </a:r>
            <a:endParaRPr lang="ru-RU" dirty="0"/>
          </a:p>
        </p:txBody>
      </p:sp>
      <p:sp>
        <p:nvSpPr>
          <p:cNvPr id="10" name="Text Placeholder 9">
            <a:extLst>
              <a:ext uri="{FF2B5EF4-FFF2-40B4-BE49-F238E27FC236}">
                <a16:creationId xmlns:a16="http://schemas.microsoft.com/office/drawing/2014/main" id="{4005B17E-9A33-414D-BF95-C26EA5ACE626}"/>
              </a:ext>
            </a:extLst>
          </p:cNvPr>
          <p:cNvSpPr>
            <a:spLocks noGrp="1"/>
          </p:cNvSpPr>
          <p:nvPr>
            <p:ph type="body" sz="quarter" idx="18"/>
          </p:nvPr>
        </p:nvSpPr>
        <p:spPr/>
        <p:txBody>
          <a:bodyPr/>
          <a:lstStyle/>
          <a:p>
            <a:r>
              <a:rPr lang="en-US" dirty="0"/>
              <a:t>4. PRODUCTION TRENDS OVER TIME</a:t>
            </a:r>
            <a:endParaRPr lang="ru-RU" dirty="0"/>
          </a:p>
        </p:txBody>
      </p:sp>
    </p:spTree>
    <p:extLst>
      <p:ext uri="{BB962C8B-B14F-4D97-AF65-F5344CB8AC3E}">
        <p14:creationId xmlns:p14="http://schemas.microsoft.com/office/powerpoint/2010/main" val="281889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41B3-91D1-40CF-6929-5200390E226F}"/>
              </a:ext>
            </a:extLst>
          </p:cNvPr>
          <p:cNvSpPr>
            <a:spLocks noGrp="1"/>
          </p:cNvSpPr>
          <p:nvPr>
            <p:ph type="title"/>
          </p:nvPr>
        </p:nvSpPr>
        <p:spPr>
          <a:xfrm>
            <a:off x="495760" y="501649"/>
            <a:ext cx="10472808" cy="820375"/>
          </a:xfrm>
        </p:spPr>
        <p:txBody>
          <a:bodyPr/>
          <a:lstStyle/>
          <a:p>
            <a:r>
              <a:rPr lang="en-US" dirty="0"/>
              <a:t>METHODOLOGY</a:t>
            </a:r>
            <a:endParaRPr lang="ru-RU" dirty="0"/>
          </a:p>
        </p:txBody>
      </p:sp>
      <p:sp>
        <p:nvSpPr>
          <p:cNvPr id="3" name="Footer Placeholder 2">
            <a:extLst>
              <a:ext uri="{FF2B5EF4-FFF2-40B4-BE49-F238E27FC236}">
                <a16:creationId xmlns:a16="http://schemas.microsoft.com/office/drawing/2014/main" id="{A6F75AA2-0F81-9CC9-3452-D2819C4B1DD6}"/>
              </a:ext>
            </a:extLst>
          </p:cNvPr>
          <p:cNvSpPr>
            <a:spLocks noGrp="1"/>
          </p:cNvSpPr>
          <p:nvPr>
            <p:ph type="ftr" sz="quarter" idx="10"/>
          </p:nvPr>
        </p:nvSpPr>
        <p:spPr/>
        <p:txBody>
          <a:bodyPr/>
          <a:lstStyle/>
          <a:p>
            <a:r>
              <a:rPr lang="en-ID"/>
              <a:t>TOP PERFORMING GENRES</a:t>
            </a:r>
            <a:endParaRPr lang="en-ID" dirty="0"/>
          </a:p>
        </p:txBody>
      </p:sp>
      <p:sp>
        <p:nvSpPr>
          <p:cNvPr id="4" name="Slide Number Placeholder 3">
            <a:extLst>
              <a:ext uri="{FF2B5EF4-FFF2-40B4-BE49-F238E27FC236}">
                <a16:creationId xmlns:a16="http://schemas.microsoft.com/office/drawing/2014/main" id="{A26268F7-DB09-DDCA-6939-3C12757717F9}"/>
              </a:ext>
            </a:extLst>
          </p:cNvPr>
          <p:cNvSpPr>
            <a:spLocks noGrp="1"/>
          </p:cNvSpPr>
          <p:nvPr>
            <p:ph type="sldNum" sz="quarter" idx="11"/>
          </p:nvPr>
        </p:nvSpPr>
        <p:spPr/>
        <p:txBody>
          <a:bodyPr/>
          <a:lstStyle/>
          <a:p>
            <a:fld id="{CF6F24BE-8BEB-403A-BDCC-38E201D0662D}" type="slidenum">
              <a:rPr lang="en-ID" smtClean="0"/>
              <a:pPr/>
              <a:t>6</a:t>
            </a:fld>
            <a:endParaRPr lang="en-ID"/>
          </a:p>
        </p:txBody>
      </p:sp>
      <p:sp>
        <p:nvSpPr>
          <p:cNvPr id="5" name="Text Placeholder 4">
            <a:extLst>
              <a:ext uri="{FF2B5EF4-FFF2-40B4-BE49-F238E27FC236}">
                <a16:creationId xmlns:a16="http://schemas.microsoft.com/office/drawing/2014/main" id="{D96C1436-7040-9A1F-2A89-D736390CCBD5}"/>
              </a:ext>
            </a:extLst>
          </p:cNvPr>
          <p:cNvSpPr>
            <a:spLocks noGrp="1"/>
          </p:cNvSpPr>
          <p:nvPr>
            <p:ph type="body" sz="quarter" idx="13"/>
          </p:nvPr>
        </p:nvSpPr>
        <p:spPr>
          <a:xfrm>
            <a:off x="599017" y="2686750"/>
            <a:ext cx="2850043" cy="4034725"/>
          </a:xfrm>
        </p:spPr>
        <p:txBody>
          <a:bodyPr/>
          <a:lstStyle/>
          <a:p>
            <a:r>
              <a:rPr lang="en-US" dirty="0"/>
              <a:t>Exploratory Data Analysis (EDA) is a crucial initial step in data analysis. It summarizes dataset features, often through visuals, helping to understand trends, identify patterns, and detect anomalies in data. EDA outcomes direct modeling decisions to accurately represent relationships in film data, key for building effective predictive models.</a:t>
            </a:r>
            <a:endParaRPr lang="ru-RU" dirty="0"/>
          </a:p>
        </p:txBody>
      </p:sp>
      <p:sp>
        <p:nvSpPr>
          <p:cNvPr id="6" name="Text Placeholder 5">
            <a:extLst>
              <a:ext uri="{FF2B5EF4-FFF2-40B4-BE49-F238E27FC236}">
                <a16:creationId xmlns:a16="http://schemas.microsoft.com/office/drawing/2014/main" id="{201C957D-65F8-E3E6-0AFB-ED37700BCE6A}"/>
              </a:ext>
            </a:extLst>
          </p:cNvPr>
          <p:cNvSpPr>
            <a:spLocks noGrp="1"/>
          </p:cNvSpPr>
          <p:nvPr>
            <p:ph type="body" sz="quarter" idx="14"/>
          </p:nvPr>
        </p:nvSpPr>
        <p:spPr>
          <a:xfrm>
            <a:off x="4358771" y="2686751"/>
            <a:ext cx="2850043" cy="4114800"/>
          </a:xfrm>
        </p:spPr>
        <p:txBody>
          <a:bodyPr/>
          <a:lstStyle/>
          <a:p>
            <a:r>
              <a:rPr lang="en-US" dirty="0"/>
              <a:t>Statistical Analysis uses methodologies to examine relationships between variables, validating assumptions and drawing inferences about populations based on samples. Techniques like hypothesis testing, regression, and variance analysis are common. This step reduces bias and errors, ensuring reliable outcomes. Statistical analysis substantiates key findings with quantitative evidence, enhancing credibility of conclusions.</a:t>
            </a:r>
            <a:endParaRPr lang="ru-RU" dirty="0"/>
          </a:p>
        </p:txBody>
      </p:sp>
      <p:sp>
        <p:nvSpPr>
          <p:cNvPr id="7" name="Text Placeholder 6">
            <a:extLst>
              <a:ext uri="{FF2B5EF4-FFF2-40B4-BE49-F238E27FC236}">
                <a16:creationId xmlns:a16="http://schemas.microsoft.com/office/drawing/2014/main" id="{DBFDF789-4136-FF63-BD68-0550560C0FDE}"/>
              </a:ext>
            </a:extLst>
          </p:cNvPr>
          <p:cNvSpPr>
            <a:spLocks noGrp="1"/>
          </p:cNvSpPr>
          <p:nvPr>
            <p:ph type="body" sz="quarter" idx="15"/>
          </p:nvPr>
        </p:nvSpPr>
        <p:spPr/>
        <p:txBody>
          <a:bodyPr/>
          <a:lstStyle/>
          <a:p>
            <a:r>
              <a:rPr lang="en-US"/>
              <a:t>EXPLORATORY DATA ANALYSIS</a:t>
            </a:r>
            <a:endParaRPr lang="ru-RU"/>
          </a:p>
        </p:txBody>
      </p:sp>
      <p:sp>
        <p:nvSpPr>
          <p:cNvPr id="8" name="Text Placeholder 7">
            <a:extLst>
              <a:ext uri="{FF2B5EF4-FFF2-40B4-BE49-F238E27FC236}">
                <a16:creationId xmlns:a16="http://schemas.microsoft.com/office/drawing/2014/main" id="{6A232C43-3EA9-03FA-8F98-A7CB6402E35E}"/>
              </a:ext>
            </a:extLst>
          </p:cNvPr>
          <p:cNvSpPr>
            <a:spLocks noGrp="1"/>
          </p:cNvSpPr>
          <p:nvPr>
            <p:ph type="body" sz="quarter" idx="16"/>
          </p:nvPr>
        </p:nvSpPr>
        <p:spPr/>
        <p:txBody>
          <a:bodyPr/>
          <a:lstStyle/>
          <a:p>
            <a:r>
              <a:rPr lang="en-US"/>
              <a:t>STATISTICAL ANALYSIS</a:t>
            </a:r>
            <a:endParaRPr lang="ru-RU"/>
          </a:p>
        </p:txBody>
      </p:sp>
      <p:sp>
        <p:nvSpPr>
          <p:cNvPr id="9" name="Text Placeholder 8">
            <a:extLst>
              <a:ext uri="{FF2B5EF4-FFF2-40B4-BE49-F238E27FC236}">
                <a16:creationId xmlns:a16="http://schemas.microsoft.com/office/drawing/2014/main" id="{A6FCC6E0-EBA5-B7DF-518C-A3DBDCB69DD8}"/>
              </a:ext>
            </a:extLst>
          </p:cNvPr>
          <p:cNvSpPr>
            <a:spLocks noGrp="1"/>
          </p:cNvSpPr>
          <p:nvPr>
            <p:ph type="body" sz="quarter" idx="17"/>
          </p:nvPr>
        </p:nvSpPr>
        <p:spPr/>
        <p:txBody>
          <a:bodyPr/>
          <a:lstStyle/>
          <a:p>
            <a:r>
              <a:rPr lang="en-US" dirty="0"/>
              <a:t>Model evaluation uses metrics to assess the accuracy and effectiveness of predictive models. Metrics like accuracy, precision, recall, and F1-score indicate model performance. Evaluating models ensures they fit training data and generalize well to unseen data, which is essential for success. A systematic evaluation approach helps select the best model for deployment.</a:t>
            </a:r>
            <a:endParaRPr lang="ru-RU" dirty="0"/>
          </a:p>
        </p:txBody>
      </p:sp>
      <p:sp>
        <p:nvSpPr>
          <p:cNvPr id="10" name="Text Placeholder 9">
            <a:extLst>
              <a:ext uri="{FF2B5EF4-FFF2-40B4-BE49-F238E27FC236}">
                <a16:creationId xmlns:a16="http://schemas.microsoft.com/office/drawing/2014/main" id="{4005B17E-9A33-414D-BF95-C26EA5ACE626}"/>
              </a:ext>
            </a:extLst>
          </p:cNvPr>
          <p:cNvSpPr>
            <a:spLocks noGrp="1"/>
          </p:cNvSpPr>
          <p:nvPr>
            <p:ph type="body" sz="quarter" idx="18"/>
          </p:nvPr>
        </p:nvSpPr>
        <p:spPr/>
        <p:txBody>
          <a:bodyPr/>
          <a:lstStyle/>
          <a:p>
            <a:r>
              <a:rPr lang="en-US"/>
              <a:t>MODEL EVALUATION AND PERFORMANCE METRICS</a:t>
            </a:r>
            <a:endParaRPr lang="ru-RU"/>
          </a:p>
        </p:txBody>
      </p:sp>
    </p:spTree>
    <p:extLst>
      <p:ext uri="{BB962C8B-B14F-4D97-AF65-F5344CB8AC3E}">
        <p14:creationId xmlns:p14="http://schemas.microsoft.com/office/powerpoint/2010/main" val="48786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extLst>
              <p:ext uri="{D42A27DB-BD31-4B8C-83A1-F6EECF244321}">
                <p14:modId xmlns:p14="http://schemas.microsoft.com/office/powerpoint/2010/main" val="1305103334"/>
              </p:ext>
            </p:extLst>
          </p:nvPr>
        </p:nvGraphicFramePr>
        <p:xfrm>
          <a:off x="596900" y="2146300"/>
          <a:ext cx="5640612" cy="3761888"/>
        </p:xfrm>
        <a:graphic>
          <a:graphicData uri="http://schemas.openxmlformats.org/drawingml/2006/table">
            <a:tbl>
              <a:tblPr/>
              <a:tblGrid>
                <a:gridCol w="1880204">
                  <a:extLst>
                    <a:ext uri="{9D8B030D-6E8A-4147-A177-3AD203B41FA5}">
                      <a16:colId xmlns:a16="http://schemas.microsoft.com/office/drawing/2014/main" val="20000"/>
                    </a:ext>
                  </a:extLst>
                </a:gridCol>
                <a:gridCol w="1880204">
                  <a:extLst>
                    <a:ext uri="{9D8B030D-6E8A-4147-A177-3AD203B41FA5}">
                      <a16:colId xmlns:a16="http://schemas.microsoft.com/office/drawing/2014/main" val="20001"/>
                    </a:ext>
                  </a:extLst>
                </a:gridCol>
                <a:gridCol w="1880204">
                  <a:extLst>
                    <a:ext uri="{9D8B030D-6E8A-4147-A177-3AD203B41FA5}">
                      <a16:colId xmlns:a16="http://schemas.microsoft.com/office/drawing/2014/main" val="20002"/>
                    </a:ext>
                  </a:extLst>
                </a:gridCol>
              </a:tblGrid>
              <a:tr h="630494">
                <a:tc>
                  <a:txBody>
                    <a:bodyPr/>
                    <a:lstStyle/>
                    <a:p>
                      <a:pPr marL="0" indent="0">
                        <a:buNone/>
                      </a:pPr>
                      <a:r>
                        <a:rPr lang="en-US" sz="1400" b="1" dirty="0">
                          <a:solidFill>
                            <a:srgbClr val="000000"/>
                          </a:solidFill>
                          <a:latin typeface="Open Sans" pitchFamily="34" charset="0"/>
                          <a:ea typeface="Open Sans" pitchFamily="34" charset="-122"/>
                          <a:cs typeface="Open Sans" pitchFamily="34" charset="-120"/>
                        </a:rPr>
                        <a:t>GENRE</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b="1" dirty="0">
                          <a:solidFill>
                            <a:srgbClr val="000000"/>
                          </a:solidFill>
                          <a:latin typeface="Open Sans" pitchFamily="34" charset="0"/>
                          <a:ea typeface="Open Sans" pitchFamily="34" charset="-122"/>
                          <a:cs typeface="Open Sans" pitchFamily="34" charset="-120"/>
                        </a:rPr>
                        <a:t>DOMESTIC PERFORMANCE</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b="1" dirty="0">
                          <a:solidFill>
                            <a:srgbClr val="000000"/>
                          </a:solidFill>
                          <a:latin typeface="Open Sans" pitchFamily="34" charset="0"/>
                          <a:ea typeface="Open Sans" pitchFamily="34" charset="-122"/>
                          <a:cs typeface="Open Sans" pitchFamily="34" charset="-120"/>
                        </a:rPr>
                        <a:t>INTERNATIONAL PERFORMANCE</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0"/>
                  </a:ext>
                </a:extLst>
              </a:tr>
              <a:tr h="521899">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Action</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High</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Very High</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1"/>
                  </a:ext>
                </a:extLst>
              </a:tr>
              <a:tr h="521899">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Comedy</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Moderate</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Moderate</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2"/>
                  </a:ext>
                </a:extLst>
              </a:tr>
              <a:tr h="521899">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Horror</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Low</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High</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3"/>
                  </a:ext>
                </a:extLst>
              </a:tr>
              <a:tr h="521899">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Animation</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High</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High</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4"/>
                  </a:ext>
                </a:extLst>
              </a:tr>
              <a:tr h="521899">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Drama</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Moderate</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Low</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5"/>
                  </a:ext>
                </a:extLst>
              </a:tr>
              <a:tr h="521899">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Science Fiction</a:t>
                      </a:r>
                      <a:endParaRPr lang="en-US" sz="1400" dirty="0">
                        <a:latin typeface="Open Sans" charset="0"/>
                        <a:ea typeface="Open Sans" charset="0"/>
                        <a:cs typeface="Open Sans" charset="0"/>
                      </a:endParaRPr>
                    </a:p>
                  </a:txBody>
                  <a:tcPr marL="73152" marR="73152" marT="73152" marB="73152"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Very High</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1400" dirty="0">
                          <a:solidFill>
                            <a:srgbClr val="232220"/>
                          </a:solidFill>
                          <a:latin typeface="Open Sans" pitchFamily="34" charset="0"/>
                          <a:ea typeface="Open Sans" pitchFamily="34" charset="-122"/>
                          <a:cs typeface="Open Sans" pitchFamily="34" charset="-120"/>
                        </a:rPr>
                        <a:t>High</a:t>
                      </a:r>
                      <a:endParaRPr lang="en-US" sz="1400" dirty="0">
                        <a:latin typeface="Open Sans" charset="0"/>
                        <a:ea typeface="Open Sans" charset="0"/>
                        <a:cs typeface="Open Sans" charset="0"/>
                      </a:endParaRPr>
                    </a:p>
                  </a:txBody>
                  <a:tcPr marL="73152" marR="73152" marT="73152" marB="73152"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6"/>
                  </a:ext>
                </a:extLst>
              </a:tr>
            </a:tbl>
          </a:graphicData>
        </a:graphic>
      </p:graphicFrame>
      <p:sp>
        <p:nvSpPr>
          <p:cNvPr id="3" name="Text 0"/>
          <p:cNvSpPr/>
          <p:nvPr/>
        </p:nvSpPr>
        <p:spPr>
          <a:xfrm>
            <a:off x="596900" y="571500"/>
            <a:ext cx="10363199" cy="7874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dirty="0">
                <a:latin typeface="Montserrat ExtraBold"/>
              </a:rPr>
              <a:t>TOP PERFORMING GENRES</a:t>
            </a:r>
          </a:p>
        </p:txBody>
      </p:sp>
      <p:sp>
        <p:nvSpPr>
          <p:cNvPr id="4" name="Shape 1"/>
          <p:cNvSpPr/>
          <p:nvPr/>
        </p:nvSpPr>
        <p:spPr>
          <a:xfrm>
            <a:off x="1219200" y="1219200"/>
            <a:ext cx="1219200" cy="1219200"/>
          </a:xfrm>
          <a:prstGeom prst="line">
            <a:avLst/>
          </a:prstGeom>
          <a:noFill/>
          <a:ln/>
        </p:spPr>
      </p:sp>
      <p:sp>
        <p:nvSpPr>
          <p:cNvPr id="5" name="Text 2"/>
          <p:cNvSpPr/>
          <p:nvPr/>
        </p:nvSpPr>
        <p:spPr>
          <a:xfrm>
            <a:off x="596900" y="1358900"/>
            <a:ext cx="6096000" cy="787400"/>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1400" dirty="0">
                <a:latin typeface="Open Sans"/>
                <a:ea typeface="Open Sans"/>
                <a:cs typeface="Open Sans"/>
              </a:rPr>
              <a:t>Overview of top genres performing at box offices.</a:t>
            </a:r>
          </a:p>
        </p:txBody>
      </p:sp>
      <p:sp>
        <p:nvSpPr>
          <p:cNvPr id="25" name="Slide Number Placeholder 0"/>
          <p:cNvSpPr>
            <a:spLocks noGrp="1"/>
          </p:cNvSpPr>
          <p:nvPr>
            <p:ph type="sldNum" sz="quarter" idx="4294967295"/>
          </p:nvPr>
        </p:nvSpPr>
        <p:spPr>
          <a:xfrm>
            <a:off x="11569700" y="6350000"/>
            <a:ext cx="6096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FFFFFF"/>
                </a:solidFill>
                <a:latin typeface="Open Sans"/>
                <a:ea typeface="Open Sans"/>
                <a:cs typeface="Open Sans"/>
              </a:rPr>
              <a:pPr algn="ctr"/>
              <a:t>7</a:t>
            </a:fld>
            <a:endParaRPr lang="en-US" sz="1210">
              <a:solidFill>
                <a:srgbClr val="FFFFFF"/>
              </a:solidFill>
              <a:latin typeface="Open Sans"/>
              <a:ea typeface="Open Sans"/>
              <a:cs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0261-F526-DE6E-5FBA-5BF3C36104CF}"/>
              </a:ext>
            </a:extLst>
          </p:cNvPr>
          <p:cNvSpPr>
            <a:spLocks noGrp="1"/>
          </p:cNvSpPr>
          <p:nvPr>
            <p:ph type="title"/>
          </p:nvPr>
        </p:nvSpPr>
        <p:spPr>
          <a:xfrm>
            <a:off x="599018" y="3983866"/>
            <a:ext cx="3433156" cy="2465994"/>
          </a:xfrm>
        </p:spPr>
        <p:txBody>
          <a:bodyPr/>
          <a:lstStyle/>
          <a:p>
            <a:r>
              <a:rPr lang="en-US" dirty="0"/>
              <a:t>LEADING FILM STUDIOS</a:t>
            </a:r>
          </a:p>
        </p:txBody>
      </p:sp>
      <p:sp>
        <p:nvSpPr>
          <p:cNvPr id="3" name="Footer Placeholder 2">
            <a:extLst>
              <a:ext uri="{FF2B5EF4-FFF2-40B4-BE49-F238E27FC236}">
                <a16:creationId xmlns:a16="http://schemas.microsoft.com/office/drawing/2014/main" id="{0A0C890D-99AC-1D3B-7382-813CFFA6808A}"/>
              </a:ext>
            </a:extLst>
          </p:cNvPr>
          <p:cNvSpPr>
            <a:spLocks noGrp="1"/>
          </p:cNvSpPr>
          <p:nvPr>
            <p:ph type="ftr" sz="quarter" idx="10"/>
          </p:nvPr>
        </p:nvSpPr>
        <p:spPr/>
        <p:txBody>
          <a:bodyPr/>
          <a:lstStyle/>
          <a:p>
            <a:r>
              <a:rPr lang="en-ID"/>
              <a:t>BREAKING INTO FILM</a:t>
            </a:r>
            <a:endParaRPr lang="en-ID" dirty="0"/>
          </a:p>
        </p:txBody>
      </p:sp>
      <p:sp>
        <p:nvSpPr>
          <p:cNvPr id="4" name="Slide Number Placeholder 3">
            <a:extLst>
              <a:ext uri="{FF2B5EF4-FFF2-40B4-BE49-F238E27FC236}">
                <a16:creationId xmlns:a16="http://schemas.microsoft.com/office/drawing/2014/main" id="{786D728E-B7B4-8B48-6662-3D3D6629FB30}"/>
              </a:ext>
            </a:extLst>
          </p:cNvPr>
          <p:cNvSpPr>
            <a:spLocks noGrp="1"/>
          </p:cNvSpPr>
          <p:nvPr>
            <p:ph type="sldNum" sz="quarter" idx="11"/>
          </p:nvPr>
        </p:nvSpPr>
        <p:spPr/>
        <p:txBody>
          <a:bodyPr/>
          <a:lstStyle/>
          <a:p>
            <a:fld id="{CF6F24BE-8BEB-403A-BDCC-38E201D0662D}" type="slidenum">
              <a:rPr lang="en-ID" smtClean="0"/>
              <a:pPr/>
              <a:t>8</a:t>
            </a:fld>
            <a:endParaRPr lang="en-ID"/>
          </a:p>
        </p:txBody>
      </p:sp>
      <p:pic>
        <p:nvPicPr>
          <p:cNvPr id="8" name="Picture Placeholder 7">
            <a:extLst>
              <a:ext uri="{FF2B5EF4-FFF2-40B4-BE49-F238E27FC236}">
                <a16:creationId xmlns:a16="http://schemas.microsoft.com/office/drawing/2014/main" id="{CB80306E-D85F-62BE-939D-8F6F667FDBD1}"/>
              </a:ext>
            </a:extLst>
          </p:cNvPr>
          <p:cNvPicPr>
            <a:picLocks noGrp="1" noChangeAspect="1"/>
          </p:cNvPicPr>
          <p:nvPr>
            <p:ph type="pic" sz="quarter" idx="12"/>
          </p:nvPr>
        </p:nvPicPr>
        <p:blipFill>
          <a:blip r:embed="rId2"/>
          <a:srcRect t="11729" b="11729"/>
          <a:stretch/>
        </p:blipFill>
        <p:spPr/>
      </p:pic>
      <p:sp>
        <p:nvSpPr>
          <p:cNvPr id="6" name="Text Placeholder 5">
            <a:extLst>
              <a:ext uri="{FF2B5EF4-FFF2-40B4-BE49-F238E27FC236}">
                <a16:creationId xmlns:a16="http://schemas.microsoft.com/office/drawing/2014/main" id="{8D0B8503-5EDE-E19F-EE3E-8B1058B883B8}"/>
              </a:ext>
            </a:extLst>
          </p:cNvPr>
          <p:cNvSpPr>
            <a:spLocks noGrp="1"/>
          </p:cNvSpPr>
          <p:nvPr>
            <p:ph type="body" sz="quarter" idx="15"/>
          </p:nvPr>
        </p:nvSpPr>
        <p:spPr>
          <a:xfrm>
            <a:off x="4290380" y="4340646"/>
            <a:ext cx="6678187" cy="2109214"/>
          </a:xfrm>
        </p:spPr>
        <p:txBody>
          <a:bodyPr/>
          <a:lstStyle/>
          <a:p>
            <a:r>
              <a:rPr lang="en-US" dirty="0"/>
              <a:t>Several film studios have consistently produced movies that perform exceptionally well at the box office. These studios employ innovative strategies, such as leveraging global trends, investing in high-quality production, and engaging renowned directors and actors. By studying their approaches, our new studio can adopt best practices that align with successful film development.</a:t>
            </a:r>
          </a:p>
        </p:txBody>
      </p:sp>
      <p:sp>
        <p:nvSpPr>
          <p:cNvPr id="5" name="Picture Placeholder 4">
            <a:extLst>
              <a:ext uri="{FF2B5EF4-FFF2-40B4-BE49-F238E27FC236}">
                <a16:creationId xmlns:a16="http://schemas.microsoft.com/office/drawing/2014/main" id="{1FCF83EC-BEBB-9AD2-95DD-28137E48A9F7}"/>
              </a:ext>
            </a:extLst>
          </p:cNvPr>
          <p:cNvSpPr>
            <a:spLocks noGrp="1"/>
          </p:cNvSpPr>
          <p:nvPr>
            <p:ph type="pic" sz="quarter" idx="16"/>
          </p:nvPr>
        </p:nvSpPr>
        <p:spPr/>
      </p:sp>
      <p:sp>
        <p:nvSpPr>
          <p:cNvPr id="7" name="Text Placeholder 6">
            <a:extLst>
              <a:ext uri="{FF2B5EF4-FFF2-40B4-BE49-F238E27FC236}">
                <a16:creationId xmlns:a16="http://schemas.microsoft.com/office/drawing/2014/main" id="{A164E61A-A3CF-EF72-40E9-B6D34FC3F65A}"/>
              </a:ext>
            </a:extLst>
          </p:cNvPr>
          <p:cNvSpPr>
            <a:spLocks noGrp="1"/>
          </p:cNvSpPr>
          <p:nvPr>
            <p:ph type="body" sz="quarter" idx="17"/>
          </p:nvPr>
        </p:nvSpPr>
        <p:spPr>
          <a:xfrm>
            <a:off x="4290380" y="3640665"/>
            <a:ext cx="6678187" cy="490659"/>
          </a:xfrm>
        </p:spPr>
        <p:txBody>
          <a:bodyPr/>
          <a:lstStyle/>
          <a:p>
            <a:r>
              <a:rPr lang="en-US" dirty="0"/>
              <a:t>STUDIOS LEADING THE PACK</a:t>
            </a:r>
          </a:p>
        </p:txBody>
      </p:sp>
    </p:spTree>
    <p:extLst>
      <p:ext uri="{BB962C8B-B14F-4D97-AF65-F5344CB8AC3E}">
        <p14:creationId xmlns:p14="http://schemas.microsoft.com/office/powerpoint/2010/main" val="140701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Chart 0"/>
          <p:cNvGraphicFramePr/>
          <p:nvPr>
            <p:extLst>
              <p:ext uri="{D42A27DB-BD31-4B8C-83A1-F6EECF244321}">
                <p14:modId xmlns:p14="http://schemas.microsoft.com/office/powerpoint/2010/main" val="1411466201"/>
              </p:ext>
            </p:extLst>
          </p:nvPr>
        </p:nvGraphicFramePr>
        <p:xfrm>
          <a:off x="1231900" y="1727200"/>
          <a:ext cx="2032000" cy="1676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1"/>
          <p:cNvGraphicFramePr/>
          <p:nvPr>
            <p:extLst>
              <p:ext uri="{D42A27DB-BD31-4B8C-83A1-F6EECF244321}">
                <p14:modId xmlns:p14="http://schemas.microsoft.com/office/powerpoint/2010/main" val="2974812900"/>
              </p:ext>
            </p:extLst>
          </p:nvPr>
        </p:nvGraphicFramePr>
        <p:xfrm>
          <a:off x="8318500" y="1727200"/>
          <a:ext cx="2032000" cy="1676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2"/>
          <p:cNvGraphicFramePr/>
          <p:nvPr>
            <p:extLst>
              <p:ext uri="{D42A27DB-BD31-4B8C-83A1-F6EECF244321}">
                <p14:modId xmlns:p14="http://schemas.microsoft.com/office/powerpoint/2010/main" val="503781950"/>
              </p:ext>
            </p:extLst>
          </p:nvPr>
        </p:nvGraphicFramePr>
        <p:xfrm>
          <a:off x="4762500" y="1727200"/>
          <a:ext cx="2032000" cy="1676400"/>
        </p:xfrm>
        <a:graphic>
          <a:graphicData uri="http://schemas.openxmlformats.org/drawingml/2006/chart">
            <c:chart xmlns:c="http://schemas.openxmlformats.org/drawingml/2006/chart" xmlns:r="http://schemas.openxmlformats.org/officeDocument/2006/relationships" r:id="rId5"/>
          </a:graphicData>
        </a:graphic>
      </p:graphicFrame>
      <p:sp>
        <p:nvSpPr>
          <p:cNvPr id="25" name="Slide Number Placeholder 0"/>
          <p:cNvSpPr>
            <a:spLocks noGrp="1"/>
          </p:cNvSpPr>
          <p:nvPr>
            <p:ph type="sldNum" sz="quarter" idx="4294967295"/>
          </p:nvPr>
        </p:nvSpPr>
        <p:spPr>
          <a:xfrm>
            <a:off x="11569700" y="6350000"/>
            <a:ext cx="609600" cy="35560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FFFFFF"/>
                </a:solidFill>
                <a:latin typeface="Open Sans"/>
                <a:ea typeface="Open Sans"/>
                <a:cs typeface="Open Sans"/>
              </a:rPr>
              <a:pPr algn="ctr"/>
              <a:t>9</a:t>
            </a:fld>
            <a:endParaRPr lang="en-US" sz="1210">
              <a:solidFill>
                <a:srgbClr val="FFFFFF"/>
              </a:solidFill>
              <a:latin typeface="Open Sans"/>
              <a:ea typeface="Open Sans"/>
              <a:cs typeface="Open Sans"/>
            </a:endParaRPr>
          </a:p>
        </p:txBody>
      </p:sp>
      <p:sp>
        <p:nvSpPr>
          <p:cNvPr id="5" name="TextBox 4">
            <a:extLst>
              <a:ext uri="{FF2B5EF4-FFF2-40B4-BE49-F238E27FC236}">
                <a16:creationId xmlns:a16="http://schemas.microsoft.com/office/drawing/2014/main" id="{A9DA5A0C-8C9D-4080-BA89-869818FD1B6E}"/>
              </a:ext>
            </a:extLst>
          </p:cNvPr>
          <p:cNvSpPr txBox="1"/>
          <p:nvPr/>
        </p:nvSpPr>
        <p:spPr>
          <a:xfrm>
            <a:off x="596900" y="571500"/>
            <a:ext cx="10363200" cy="952500"/>
          </a:xfrm>
          <a:prstGeom prst="rect">
            <a:avLst/>
          </a:prstGeom>
          <a:noFill/>
        </p:spPr>
        <p:txBody>
          <a:bodyPr vertOverflow="overflow" vert="horz" wrap="square" rtlCol="0" anchor="t" anchorCtr="0">
            <a:spAutoFit/>
          </a:bodyPr>
          <a:lstStyle/>
          <a:p>
            <a:r>
              <a:rPr lang="en-US" sz="4400">
                <a:latin typeface="Montserrat ExtraBold"/>
              </a:rPr>
              <a:t>BUDGET VS REVENUE</a:t>
            </a:r>
          </a:p>
        </p:txBody>
      </p:sp>
      <p:sp>
        <p:nvSpPr>
          <p:cNvPr id="6" name="TextBox 5">
            <a:extLst>
              <a:ext uri="{FF2B5EF4-FFF2-40B4-BE49-F238E27FC236}">
                <a16:creationId xmlns:a16="http://schemas.microsoft.com/office/drawing/2014/main" id="{50D66EC4-C9AF-423D-BFEB-A3BA55668320}"/>
              </a:ext>
            </a:extLst>
          </p:cNvPr>
          <p:cNvSpPr txBox="1"/>
          <p:nvPr/>
        </p:nvSpPr>
        <p:spPr>
          <a:xfrm>
            <a:off x="1790700" y="2349500"/>
            <a:ext cx="914400" cy="457200"/>
          </a:xfrm>
          <a:prstGeom prst="rect">
            <a:avLst/>
          </a:prstGeom>
          <a:noFill/>
        </p:spPr>
        <p:txBody>
          <a:bodyPr vertOverflow="overflow" vert="horz" wrap="square" rtlCol="0" anchor="ctr" anchorCtr="1">
            <a:spAutoFit/>
          </a:bodyPr>
          <a:lstStyle/>
          <a:p>
            <a:pPr algn="ctr"/>
            <a:r>
              <a:rPr lang="en-US" sz="2400">
                <a:latin typeface="Montserrat ExtraBold"/>
              </a:rPr>
              <a:t>45%</a:t>
            </a:r>
          </a:p>
        </p:txBody>
      </p:sp>
      <p:sp>
        <p:nvSpPr>
          <p:cNvPr id="7" name="TextBox 6">
            <a:extLst>
              <a:ext uri="{FF2B5EF4-FFF2-40B4-BE49-F238E27FC236}">
                <a16:creationId xmlns:a16="http://schemas.microsoft.com/office/drawing/2014/main" id="{046A3A22-C0B3-42D3-AD0F-3423E0EB9221}"/>
              </a:ext>
            </a:extLst>
          </p:cNvPr>
          <p:cNvSpPr txBox="1"/>
          <p:nvPr/>
        </p:nvSpPr>
        <p:spPr>
          <a:xfrm>
            <a:off x="8877300" y="2349500"/>
            <a:ext cx="914400" cy="457200"/>
          </a:xfrm>
          <a:prstGeom prst="rect">
            <a:avLst/>
          </a:prstGeom>
          <a:noFill/>
        </p:spPr>
        <p:txBody>
          <a:bodyPr vertOverflow="overflow" vert="horz" wrap="square" rtlCol="0" anchor="ctr" anchorCtr="1">
            <a:spAutoFit/>
          </a:bodyPr>
          <a:lstStyle/>
          <a:p>
            <a:pPr algn="ctr"/>
            <a:r>
              <a:rPr lang="en-US" sz="2400">
                <a:latin typeface="Montserrat ExtraBold"/>
              </a:rPr>
              <a:t>30%</a:t>
            </a:r>
          </a:p>
        </p:txBody>
      </p:sp>
      <p:sp>
        <p:nvSpPr>
          <p:cNvPr id="8" name="TextBox 7">
            <a:extLst>
              <a:ext uri="{FF2B5EF4-FFF2-40B4-BE49-F238E27FC236}">
                <a16:creationId xmlns:a16="http://schemas.microsoft.com/office/drawing/2014/main" id="{D6600F4C-91A3-4BBE-BE7E-23171B600665}"/>
              </a:ext>
            </a:extLst>
          </p:cNvPr>
          <p:cNvSpPr txBox="1"/>
          <p:nvPr/>
        </p:nvSpPr>
        <p:spPr>
          <a:xfrm>
            <a:off x="5321300" y="2349500"/>
            <a:ext cx="914400" cy="457200"/>
          </a:xfrm>
          <a:prstGeom prst="rect">
            <a:avLst/>
          </a:prstGeom>
          <a:noFill/>
        </p:spPr>
        <p:txBody>
          <a:bodyPr vertOverflow="overflow" vert="horz" wrap="square" rtlCol="0" anchor="ctr" anchorCtr="1">
            <a:spAutoFit/>
          </a:bodyPr>
          <a:lstStyle/>
          <a:p>
            <a:pPr algn="ctr"/>
            <a:r>
              <a:rPr lang="en-US" sz="2400">
                <a:latin typeface="Montserrat ExtraBold"/>
              </a:rPr>
              <a:t>25%</a:t>
            </a:r>
          </a:p>
        </p:txBody>
      </p:sp>
      <p:sp>
        <p:nvSpPr>
          <p:cNvPr id="9" name="TextBox 8">
            <a:extLst>
              <a:ext uri="{FF2B5EF4-FFF2-40B4-BE49-F238E27FC236}">
                <a16:creationId xmlns:a16="http://schemas.microsoft.com/office/drawing/2014/main" id="{75E2BCA9-663B-49E8-91EE-B94070E2C4FC}"/>
              </a:ext>
            </a:extLst>
          </p:cNvPr>
          <p:cNvSpPr txBox="1"/>
          <p:nvPr/>
        </p:nvSpPr>
        <p:spPr>
          <a:xfrm>
            <a:off x="1054100" y="3530600"/>
            <a:ext cx="2387600" cy="482600"/>
          </a:xfrm>
          <a:prstGeom prst="rect">
            <a:avLst/>
          </a:prstGeom>
          <a:noFill/>
        </p:spPr>
        <p:txBody>
          <a:bodyPr vertOverflow="overflow" vert="horz" wrap="square" rtlCol="0" anchor="b" anchorCtr="1">
            <a:spAutoFit/>
          </a:bodyPr>
          <a:lstStyle/>
          <a:p>
            <a:pPr algn="ctr"/>
            <a:r>
              <a:rPr lang="en-US" sz="1250" b="1"/>
              <a:t>PREMIUM PRODUCTIONS AND PROFITS</a:t>
            </a:r>
          </a:p>
        </p:txBody>
      </p:sp>
      <p:sp>
        <p:nvSpPr>
          <p:cNvPr id="10" name="TextBox 9">
            <a:extLst>
              <a:ext uri="{FF2B5EF4-FFF2-40B4-BE49-F238E27FC236}">
                <a16:creationId xmlns:a16="http://schemas.microsoft.com/office/drawing/2014/main" id="{B8E529AC-7D76-4555-ADEC-D4862CB0FB9A}"/>
              </a:ext>
            </a:extLst>
          </p:cNvPr>
          <p:cNvSpPr txBox="1"/>
          <p:nvPr/>
        </p:nvSpPr>
        <p:spPr>
          <a:xfrm>
            <a:off x="1054100" y="4127500"/>
            <a:ext cx="2387600" cy="2400300"/>
          </a:xfrm>
          <a:prstGeom prst="rect">
            <a:avLst/>
          </a:prstGeom>
          <a:noFill/>
        </p:spPr>
        <p:txBody>
          <a:bodyPr vertOverflow="overflow" vert="horz" wrap="square" rtlCol="0" anchor="t">
            <a:spAutoFit/>
          </a:bodyPr>
          <a:lstStyle/>
          <a:p>
            <a:pPr algn="ctr"/>
            <a:r>
              <a:rPr lang="en-US" sz="1200">
                <a:latin typeface="Open Sans"/>
                <a:ea typeface="Open Sans"/>
                <a:cs typeface="Open Sans"/>
              </a:rPr>
              <a:t>45% of revenue is from high budget films.</a:t>
            </a:r>
          </a:p>
        </p:txBody>
      </p:sp>
      <p:sp>
        <p:nvSpPr>
          <p:cNvPr id="11" name="TextBox 10">
            <a:extLst>
              <a:ext uri="{FF2B5EF4-FFF2-40B4-BE49-F238E27FC236}">
                <a16:creationId xmlns:a16="http://schemas.microsoft.com/office/drawing/2014/main" id="{F275C6B7-AB8C-4430-843B-9071BE8695CD}"/>
              </a:ext>
            </a:extLst>
          </p:cNvPr>
          <p:cNvSpPr txBox="1"/>
          <p:nvPr/>
        </p:nvSpPr>
        <p:spPr>
          <a:xfrm>
            <a:off x="8140700" y="3530600"/>
            <a:ext cx="2387600" cy="482600"/>
          </a:xfrm>
          <a:prstGeom prst="rect">
            <a:avLst/>
          </a:prstGeom>
          <a:noFill/>
        </p:spPr>
        <p:txBody>
          <a:bodyPr vertOverflow="overflow" vert="horz" wrap="square" rtlCol="0" anchor="b" anchorCtr="1">
            <a:spAutoFit/>
          </a:bodyPr>
          <a:lstStyle/>
          <a:p>
            <a:pPr algn="ctr"/>
            <a:r>
              <a:rPr lang="en-US" sz="1250" b="1"/>
              <a:t>STRIKING A BALANCE</a:t>
            </a:r>
          </a:p>
        </p:txBody>
      </p:sp>
      <p:sp>
        <p:nvSpPr>
          <p:cNvPr id="12" name="TextBox 11">
            <a:extLst>
              <a:ext uri="{FF2B5EF4-FFF2-40B4-BE49-F238E27FC236}">
                <a16:creationId xmlns:a16="http://schemas.microsoft.com/office/drawing/2014/main" id="{09EBAA77-9248-4F20-89C1-D124C56986D9}"/>
              </a:ext>
            </a:extLst>
          </p:cNvPr>
          <p:cNvSpPr txBox="1"/>
          <p:nvPr/>
        </p:nvSpPr>
        <p:spPr>
          <a:xfrm>
            <a:off x="8140700" y="4127500"/>
            <a:ext cx="2387600" cy="2400300"/>
          </a:xfrm>
          <a:prstGeom prst="rect">
            <a:avLst/>
          </a:prstGeom>
          <a:noFill/>
        </p:spPr>
        <p:txBody>
          <a:bodyPr vertOverflow="overflow" vert="horz" wrap="square" rtlCol="0" anchor="t">
            <a:spAutoFit/>
          </a:bodyPr>
          <a:lstStyle/>
          <a:p>
            <a:pPr algn="ctr"/>
            <a:r>
              <a:rPr lang="en-US" sz="1200">
                <a:latin typeface="Open Sans"/>
                <a:ea typeface="Open Sans"/>
                <a:cs typeface="Open Sans"/>
              </a:rPr>
              <a:t>30% of revenue is from mid-range budget films.</a:t>
            </a:r>
          </a:p>
        </p:txBody>
      </p:sp>
      <p:sp>
        <p:nvSpPr>
          <p:cNvPr id="13" name="TextBox 12">
            <a:extLst>
              <a:ext uri="{FF2B5EF4-FFF2-40B4-BE49-F238E27FC236}">
                <a16:creationId xmlns:a16="http://schemas.microsoft.com/office/drawing/2014/main" id="{CABA676E-0DFA-434A-AC40-BFB856F55904}"/>
              </a:ext>
            </a:extLst>
          </p:cNvPr>
          <p:cNvSpPr txBox="1"/>
          <p:nvPr/>
        </p:nvSpPr>
        <p:spPr>
          <a:xfrm>
            <a:off x="4584700" y="3530600"/>
            <a:ext cx="2387600" cy="482600"/>
          </a:xfrm>
          <a:prstGeom prst="rect">
            <a:avLst/>
          </a:prstGeom>
          <a:noFill/>
        </p:spPr>
        <p:txBody>
          <a:bodyPr vertOverflow="overflow" vert="horz" wrap="square" rtlCol="0" anchor="b" anchorCtr="1">
            <a:spAutoFit/>
          </a:bodyPr>
          <a:lstStyle/>
          <a:p>
            <a:pPr algn="ctr"/>
            <a:r>
              <a:rPr lang="en-US" sz="1250" b="1"/>
              <a:t>INDIE SUCCESS STORIES</a:t>
            </a:r>
          </a:p>
        </p:txBody>
      </p:sp>
      <p:sp>
        <p:nvSpPr>
          <p:cNvPr id="14" name="TextBox 13">
            <a:extLst>
              <a:ext uri="{FF2B5EF4-FFF2-40B4-BE49-F238E27FC236}">
                <a16:creationId xmlns:a16="http://schemas.microsoft.com/office/drawing/2014/main" id="{45FDE9C3-52E2-4D6B-855B-F0638DA32EFC}"/>
              </a:ext>
            </a:extLst>
          </p:cNvPr>
          <p:cNvSpPr txBox="1"/>
          <p:nvPr/>
        </p:nvSpPr>
        <p:spPr>
          <a:xfrm>
            <a:off x="4584700" y="4127500"/>
            <a:ext cx="2387600" cy="2400300"/>
          </a:xfrm>
          <a:prstGeom prst="rect">
            <a:avLst/>
          </a:prstGeom>
          <a:noFill/>
        </p:spPr>
        <p:txBody>
          <a:bodyPr vertOverflow="overflow" vert="horz" wrap="square" rtlCol="0" anchor="t">
            <a:spAutoFit/>
          </a:bodyPr>
          <a:lstStyle/>
          <a:p>
            <a:pPr algn="ctr"/>
            <a:r>
              <a:rPr lang="en-US" sz="1200">
                <a:latin typeface="Open Sans"/>
                <a:ea typeface="Open Sans"/>
                <a:cs typeface="Open Sans"/>
              </a:rPr>
              <a:t>25% of revenue is from low budget films.</a:t>
            </a:r>
          </a:p>
        </p:txBody>
      </p:sp>
    </p:spTree>
    <p:extLst>
      <p:ext uri="{BB962C8B-B14F-4D97-AF65-F5344CB8AC3E}">
        <p14:creationId xmlns:p14="http://schemas.microsoft.com/office/powerpoint/2010/main" val="2257584497"/>
      </p:ext>
    </p:extLst>
  </p:cSld>
  <p:clrMapOvr>
    <a:masterClrMapping/>
  </p:clrMapOvr>
</p:sld>
</file>

<file path=ppt/theme/theme1.xml><?xml version="1.0" encoding="utf-8"?>
<a:theme xmlns:a="http://schemas.openxmlformats.org/drawingml/2006/main" name="Ocean">
  <a:themeElements>
    <a:clrScheme name="Custom 1">
      <a:dk1>
        <a:sysClr val="windowText" lastClr="000000"/>
      </a:dk1>
      <a:lt1>
        <a:sysClr val="window" lastClr="FFFFFF"/>
      </a:lt1>
      <a:dk2>
        <a:srgbClr val="44546A"/>
      </a:dk2>
      <a:lt2>
        <a:srgbClr val="E7E6E6"/>
      </a:lt2>
      <a:accent1>
        <a:srgbClr val="0958F7"/>
      </a:accent1>
      <a:accent2>
        <a:srgbClr val="FE7032"/>
      </a:accent2>
      <a:accent3>
        <a:srgbClr val="91BED4"/>
      </a:accent3>
      <a:accent4>
        <a:srgbClr val="FFC000"/>
      </a:accent4>
      <a:accent5>
        <a:srgbClr val="D9E8F5"/>
      </a:accent5>
      <a:accent6>
        <a:srgbClr val="FFAD8D"/>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 dockstate="right" visibility="0" width="525"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8C8B2A3D-E915-4E7F-8C2D-ABD34BF12E71}">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08B1F94C-B09A-4ED3-8A70-86BE08C71706}">
  <we:reference id="wa200007130" version="1.0.0.1" store="en-US"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222</TotalTime>
  <Words>1194</Words>
  <Application>Microsoft Office PowerPoint</Application>
  <PresentationFormat>Widescreen</PresentationFormat>
  <Paragraphs>124</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Cascadia Mono SemiBold</vt:lpstr>
      <vt:lpstr>Montserrat ExtraBold</vt:lpstr>
      <vt:lpstr>Open Sans</vt:lpstr>
      <vt:lpstr>Ocean</vt:lpstr>
      <vt:lpstr>BREAKING INTO FILM ANALYSIS</vt:lpstr>
      <vt:lpstr>INTRODUCTION OVERVIEW</vt:lpstr>
      <vt:lpstr>PROBLEM STATEMENT</vt:lpstr>
      <vt:lpstr>OBJECTIVES</vt:lpstr>
      <vt:lpstr>OBJECTIVES…</vt:lpstr>
      <vt:lpstr>METHODOLOGY</vt:lpstr>
      <vt:lpstr>PowerPoint Presentation</vt:lpstr>
      <vt:lpstr>LEADING FILM STUDIOS</vt:lpstr>
      <vt:lpstr>PowerPoint Presentation</vt:lpstr>
      <vt:lpstr>PRODUCTION TRENDS</vt:lpstr>
      <vt:lpstr>AUDIENCE IMPACT</vt:lpstr>
      <vt:lpstr>MODEL EVALUATION</vt:lpstr>
      <vt:lpstr>STRATEGIC INSIGHTS</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Franciscar Ndanu</dc:creator>
  <cp:lastModifiedBy>Franciscar Ndanu</cp:lastModifiedBy>
  <cp:revision>21</cp:revision>
  <dcterms:created xsi:type="dcterms:W3CDTF">2024-11-14T09:26:33Z</dcterms:created>
  <dcterms:modified xsi:type="dcterms:W3CDTF">2024-11-14T16:42:48Z</dcterms:modified>
</cp:coreProperties>
</file>