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66" d="100"/>
          <a:sy n="66" d="100"/>
        </p:scale>
        <p:origin x="67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B112-E9A8-41F0-A519-2237AAED79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F9A4D-6058-4579-B32D-6F2358A93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5EFB4E-4474-4AFD-9C50-7E9D863ED65C}"/>
              </a:ext>
            </a:extLst>
          </p:cNvPr>
          <p:cNvSpPr>
            <a:spLocks noGrp="1"/>
          </p:cNvSpPr>
          <p:nvPr>
            <p:ph type="dt" sz="half" idx="10"/>
          </p:nvPr>
        </p:nvSpPr>
        <p:spPr/>
        <p:txBody>
          <a:bodyPr/>
          <a:lstStyle/>
          <a:p>
            <a:fld id="{0367C378-74F4-48B5-B223-33A68141CA7B}" type="datetimeFigureOut">
              <a:rPr lang="en-US" smtClean="0"/>
              <a:t>2/12/2025</a:t>
            </a:fld>
            <a:endParaRPr lang="en-US"/>
          </a:p>
        </p:txBody>
      </p:sp>
      <p:sp>
        <p:nvSpPr>
          <p:cNvPr id="5" name="Footer Placeholder 4">
            <a:extLst>
              <a:ext uri="{FF2B5EF4-FFF2-40B4-BE49-F238E27FC236}">
                <a16:creationId xmlns:a16="http://schemas.microsoft.com/office/drawing/2014/main" id="{F68E35EE-37FA-43E0-8B3E-ABF17DA93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04665-B914-47EA-A411-79908E8D4916}"/>
              </a:ext>
            </a:extLst>
          </p:cNvPr>
          <p:cNvSpPr>
            <a:spLocks noGrp="1"/>
          </p:cNvSpPr>
          <p:nvPr>
            <p:ph type="sldNum" sz="quarter" idx="12"/>
          </p:nvPr>
        </p:nvSpPr>
        <p:spPr/>
        <p:txBody>
          <a:bodyPr/>
          <a:lstStyle/>
          <a:p>
            <a:fld id="{47D1705F-2F85-4605-9FDB-5CC40030A19F}" type="slidenum">
              <a:rPr lang="en-US" smtClean="0"/>
              <a:t>‹#›</a:t>
            </a:fld>
            <a:endParaRPr lang="en-US"/>
          </a:p>
        </p:txBody>
      </p:sp>
    </p:spTree>
    <p:extLst>
      <p:ext uri="{BB962C8B-B14F-4D97-AF65-F5344CB8AC3E}">
        <p14:creationId xmlns:p14="http://schemas.microsoft.com/office/powerpoint/2010/main" val="2783267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37C92-2226-4429-BCD6-F59B8B851C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C3DF73-019C-4AF2-B310-E766346C1F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2FF701-A08E-49C9-ABDB-116CA4203B00}"/>
              </a:ext>
            </a:extLst>
          </p:cNvPr>
          <p:cNvSpPr>
            <a:spLocks noGrp="1"/>
          </p:cNvSpPr>
          <p:nvPr>
            <p:ph type="dt" sz="half" idx="10"/>
          </p:nvPr>
        </p:nvSpPr>
        <p:spPr/>
        <p:txBody>
          <a:bodyPr/>
          <a:lstStyle/>
          <a:p>
            <a:fld id="{0367C378-74F4-48B5-B223-33A68141CA7B}" type="datetimeFigureOut">
              <a:rPr lang="en-US" smtClean="0"/>
              <a:t>2/12/2025</a:t>
            </a:fld>
            <a:endParaRPr lang="en-US"/>
          </a:p>
        </p:txBody>
      </p:sp>
      <p:sp>
        <p:nvSpPr>
          <p:cNvPr id="5" name="Footer Placeholder 4">
            <a:extLst>
              <a:ext uri="{FF2B5EF4-FFF2-40B4-BE49-F238E27FC236}">
                <a16:creationId xmlns:a16="http://schemas.microsoft.com/office/drawing/2014/main" id="{8A56ED58-E2C9-44D9-BDDF-8CFD79CC1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4CC91-6CB6-4206-90B8-73BE9DD78500}"/>
              </a:ext>
            </a:extLst>
          </p:cNvPr>
          <p:cNvSpPr>
            <a:spLocks noGrp="1"/>
          </p:cNvSpPr>
          <p:nvPr>
            <p:ph type="sldNum" sz="quarter" idx="12"/>
          </p:nvPr>
        </p:nvSpPr>
        <p:spPr/>
        <p:txBody>
          <a:bodyPr/>
          <a:lstStyle/>
          <a:p>
            <a:fld id="{47D1705F-2F85-4605-9FDB-5CC40030A19F}" type="slidenum">
              <a:rPr lang="en-US" smtClean="0"/>
              <a:t>‹#›</a:t>
            </a:fld>
            <a:endParaRPr lang="en-US"/>
          </a:p>
        </p:txBody>
      </p:sp>
    </p:spTree>
    <p:extLst>
      <p:ext uri="{BB962C8B-B14F-4D97-AF65-F5344CB8AC3E}">
        <p14:creationId xmlns:p14="http://schemas.microsoft.com/office/powerpoint/2010/main" val="3091182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E7C49C-B654-4EAB-ADBF-4CC6B0154C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B4D4C9-6A58-42AE-B102-4CA13F363B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426E95-CB00-4C19-89E9-99FA8F47209C}"/>
              </a:ext>
            </a:extLst>
          </p:cNvPr>
          <p:cNvSpPr>
            <a:spLocks noGrp="1"/>
          </p:cNvSpPr>
          <p:nvPr>
            <p:ph type="dt" sz="half" idx="10"/>
          </p:nvPr>
        </p:nvSpPr>
        <p:spPr/>
        <p:txBody>
          <a:bodyPr/>
          <a:lstStyle/>
          <a:p>
            <a:fld id="{0367C378-74F4-48B5-B223-33A68141CA7B}" type="datetimeFigureOut">
              <a:rPr lang="en-US" smtClean="0"/>
              <a:t>2/12/2025</a:t>
            </a:fld>
            <a:endParaRPr lang="en-US"/>
          </a:p>
        </p:txBody>
      </p:sp>
      <p:sp>
        <p:nvSpPr>
          <p:cNvPr id="5" name="Footer Placeholder 4">
            <a:extLst>
              <a:ext uri="{FF2B5EF4-FFF2-40B4-BE49-F238E27FC236}">
                <a16:creationId xmlns:a16="http://schemas.microsoft.com/office/drawing/2014/main" id="{FB687139-E06E-412E-8593-FA00F549C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C2639-00F1-47EE-B7DA-718950EACD53}"/>
              </a:ext>
            </a:extLst>
          </p:cNvPr>
          <p:cNvSpPr>
            <a:spLocks noGrp="1"/>
          </p:cNvSpPr>
          <p:nvPr>
            <p:ph type="sldNum" sz="quarter" idx="12"/>
          </p:nvPr>
        </p:nvSpPr>
        <p:spPr/>
        <p:txBody>
          <a:bodyPr/>
          <a:lstStyle/>
          <a:p>
            <a:fld id="{47D1705F-2F85-4605-9FDB-5CC40030A19F}" type="slidenum">
              <a:rPr lang="en-US" smtClean="0"/>
              <a:t>‹#›</a:t>
            </a:fld>
            <a:endParaRPr lang="en-US"/>
          </a:p>
        </p:txBody>
      </p:sp>
    </p:spTree>
    <p:extLst>
      <p:ext uri="{BB962C8B-B14F-4D97-AF65-F5344CB8AC3E}">
        <p14:creationId xmlns:p14="http://schemas.microsoft.com/office/powerpoint/2010/main" val="97569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D6F1-67CE-48CC-8D68-C7A482352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8F88A-83E5-4828-AE94-B47E655094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1C32F1-3E98-47BB-8222-37C07B9A5591}"/>
              </a:ext>
            </a:extLst>
          </p:cNvPr>
          <p:cNvSpPr>
            <a:spLocks noGrp="1"/>
          </p:cNvSpPr>
          <p:nvPr>
            <p:ph type="dt" sz="half" idx="10"/>
          </p:nvPr>
        </p:nvSpPr>
        <p:spPr/>
        <p:txBody>
          <a:bodyPr/>
          <a:lstStyle/>
          <a:p>
            <a:fld id="{0367C378-74F4-48B5-B223-33A68141CA7B}" type="datetimeFigureOut">
              <a:rPr lang="en-US" smtClean="0"/>
              <a:t>2/12/2025</a:t>
            </a:fld>
            <a:endParaRPr lang="en-US"/>
          </a:p>
        </p:txBody>
      </p:sp>
      <p:sp>
        <p:nvSpPr>
          <p:cNvPr id="5" name="Footer Placeholder 4">
            <a:extLst>
              <a:ext uri="{FF2B5EF4-FFF2-40B4-BE49-F238E27FC236}">
                <a16:creationId xmlns:a16="http://schemas.microsoft.com/office/drawing/2014/main" id="{DD254A63-C6F2-49FC-9DEC-D2334F727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25505-85EF-4CF5-9DEB-8C1F90090BED}"/>
              </a:ext>
            </a:extLst>
          </p:cNvPr>
          <p:cNvSpPr>
            <a:spLocks noGrp="1"/>
          </p:cNvSpPr>
          <p:nvPr>
            <p:ph type="sldNum" sz="quarter" idx="12"/>
          </p:nvPr>
        </p:nvSpPr>
        <p:spPr/>
        <p:txBody>
          <a:bodyPr/>
          <a:lstStyle/>
          <a:p>
            <a:fld id="{47D1705F-2F85-4605-9FDB-5CC40030A19F}" type="slidenum">
              <a:rPr lang="en-US" smtClean="0"/>
              <a:t>‹#›</a:t>
            </a:fld>
            <a:endParaRPr lang="en-US"/>
          </a:p>
        </p:txBody>
      </p:sp>
    </p:spTree>
    <p:extLst>
      <p:ext uri="{BB962C8B-B14F-4D97-AF65-F5344CB8AC3E}">
        <p14:creationId xmlns:p14="http://schemas.microsoft.com/office/powerpoint/2010/main" val="130419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42B3D-27EC-4809-8301-C378013E42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36E5D1-37CE-4BCE-8D44-8C4793E71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D5718F-34DA-4C72-8841-009AE9039D2E}"/>
              </a:ext>
            </a:extLst>
          </p:cNvPr>
          <p:cNvSpPr>
            <a:spLocks noGrp="1"/>
          </p:cNvSpPr>
          <p:nvPr>
            <p:ph type="dt" sz="half" idx="10"/>
          </p:nvPr>
        </p:nvSpPr>
        <p:spPr/>
        <p:txBody>
          <a:bodyPr/>
          <a:lstStyle/>
          <a:p>
            <a:fld id="{0367C378-74F4-48B5-B223-33A68141CA7B}" type="datetimeFigureOut">
              <a:rPr lang="en-US" smtClean="0"/>
              <a:t>2/12/2025</a:t>
            </a:fld>
            <a:endParaRPr lang="en-US"/>
          </a:p>
        </p:txBody>
      </p:sp>
      <p:sp>
        <p:nvSpPr>
          <p:cNvPr id="5" name="Footer Placeholder 4">
            <a:extLst>
              <a:ext uri="{FF2B5EF4-FFF2-40B4-BE49-F238E27FC236}">
                <a16:creationId xmlns:a16="http://schemas.microsoft.com/office/drawing/2014/main" id="{F2A074BA-51D6-46A5-8CAB-A012FC5CA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4EEDED-AE60-4C66-88A4-72566A81C958}"/>
              </a:ext>
            </a:extLst>
          </p:cNvPr>
          <p:cNvSpPr>
            <a:spLocks noGrp="1"/>
          </p:cNvSpPr>
          <p:nvPr>
            <p:ph type="sldNum" sz="quarter" idx="12"/>
          </p:nvPr>
        </p:nvSpPr>
        <p:spPr/>
        <p:txBody>
          <a:bodyPr/>
          <a:lstStyle/>
          <a:p>
            <a:fld id="{47D1705F-2F85-4605-9FDB-5CC40030A19F}" type="slidenum">
              <a:rPr lang="en-US" smtClean="0"/>
              <a:t>‹#›</a:t>
            </a:fld>
            <a:endParaRPr lang="en-US"/>
          </a:p>
        </p:txBody>
      </p:sp>
    </p:spTree>
    <p:extLst>
      <p:ext uri="{BB962C8B-B14F-4D97-AF65-F5344CB8AC3E}">
        <p14:creationId xmlns:p14="http://schemas.microsoft.com/office/powerpoint/2010/main" val="1721164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EC0D-E005-4C5B-806C-A41E5F59BA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36F215-A0B6-48FD-A82B-AFB64101E9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51A2AC-56BA-414E-8CB6-26FD18C965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1DDD56-BD99-4E45-9C04-F904CA75BECD}"/>
              </a:ext>
            </a:extLst>
          </p:cNvPr>
          <p:cNvSpPr>
            <a:spLocks noGrp="1"/>
          </p:cNvSpPr>
          <p:nvPr>
            <p:ph type="dt" sz="half" idx="10"/>
          </p:nvPr>
        </p:nvSpPr>
        <p:spPr/>
        <p:txBody>
          <a:bodyPr/>
          <a:lstStyle/>
          <a:p>
            <a:fld id="{0367C378-74F4-48B5-B223-33A68141CA7B}" type="datetimeFigureOut">
              <a:rPr lang="en-US" smtClean="0"/>
              <a:t>2/12/2025</a:t>
            </a:fld>
            <a:endParaRPr lang="en-US"/>
          </a:p>
        </p:txBody>
      </p:sp>
      <p:sp>
        <p:nvSpPr>
          <p:cNvPr id="6" name="Footer Placeholder 5">
            <a:extLst>
              <a:ext uri="{FF2B5EF4-FFF2-40B4-BE49-F238E27FC236}">
                <a16:creationId xmlns:a16="http://schemas.microsoft.com/office/drawing/2014/main" id="{7281F0AE-0F60-4FD7-9DBC-7E2B8DC649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B7058B-9759-4D93-B849-7EBCEEA89B5F}"/>
              </a:ext>
            </a:extLst>
          </p:cNvPr>
          <p:cNvSpPr>
            <a:spLocks noGrp="1"/>
          </p:cNvSpPr>
          <p:nvPr>
            <p:ph type="sldNum" sz="quarter" idx="12"/>
          </p:nvPr>
        </p:nvSpPr>
        <p:spPr/>
        <p:txBody>
          <a:bodyPr/>
          <a:lstStyle/>
          <a:p>
            <a:fld id="{47D1705F-2F85-4605-9FDB-5CC40030A19F}" type="slidenum">
              <a:rPr lang="en-US" smtClean="0"/>
              <a:t>‹#›</a:t>
            </a:fld>
            <a:endParaRPr lang="en-US"/>
          </a:p>
        </p:txBody>
      </p:sp>
    </p:spTree>
    <p:extLst>
      <p:ext uri="{BB962C8B-B14F-4D97-AF65-F5344CB8AC3E}">
        <p14:creationId xmlns:p14="http://schemas.microsoft.com/office/powerpoint/2010/main" val="81351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7D105-817B-4E56-B97E-F5A75B8DD9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54DDF7-EA50-45BF-B9AD-3ED9FC0FDE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CAD1FD-5FBE-495D-9C02-F0C8637E59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7D8E3F-2C60-4946-BB06-9816E377B0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6D15D1-FA62-4400-AF40-33120BB555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312C00-CF48-40B3-B334-162B50FD63B8}"/>
              </a:ext>
            </a:extLst>
          </p:cNvPr>
          <p:cNvSpPr>
            <a:spLocks noGrp="1"/>
          </p:cNvSpPr>
          <p:nvPr>
            <p:ph type="dt" sz="half" idx="10"/>
          </p:nvPr>
        </p:nvSpPr>
        <p:spPr/>
        <p:txBody>
          <a:bodyPr/>
          <a:lstStyle/>
          <a:p>
            <a:fld id="{0367C378-74F4-48B5-B223-33A68141CA7B}" type="datetimeFigureOut">
              <a:rPr lang="en-US" smtClean="0"/>
              <a:t>2/12/2025</a:t>
            </a:fld>
            <a:endParaRPr lang="en-US"/>
          </a:p>
        </p:txBody>
      </p:sp>
      <p:sp>
        <p:nvSpPr>
          <p:cNvPr id="8" name="Footer Placeholder 7">
            <a:extLst>
              <a:ext uri="{FF2B5EF4-FFF2-40B4-BE49-F238E27FC236}">
                <a16:creationId xmlns:a16="http://schemas.microsoft.com/office/drawing/2014/main" id="{0D17FD0F-FCFD-4869-BDDA-A996C89C76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1B4FA8-9D8C-41CE-82A8-F3920B268C05}"/>
              </a:ext>
            </a:extLst>
          </p:cNvPr>
          <p:cNvSpPr>
            <a:spLocks noGrp="1"/>
          </p:cNvSpPr>
          <p:nvPr>
            <p:ph type="sldNum" sz="quarter" idx="12"/>
          </p:nvPr>
        </p:nvSpPr>
        <p:spPr/>
        <p:txBody>
          <a:bodyPr/>
          <a:lstStyle/>
          <a:p>
            <a:fld id="{47D1705F-2F85-4605-9FDB-5CC40030A19F}" type="slidenum">
              <a:rPr lang="en-US" smtClean="0"/>
              <a:t>‹#›</a:t>
            </a:fld>
            <a:endParaRPr lang="en-US"/>
          </a:p>
        </p:txBody>
      </p:sp>
    </p:spTree>
    <p:extLst>
      <p:ext uri="{BB962C8B-B14F-4D97-AF65-F5344CB8AC3E}">
        <p14:creationId xmlns:p14="http://schemas.microsoft.com/office/powerpoint/2010/main" val="272095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A6B5E-1B4E-4E9E-ABCD-BD9E4861E0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06CE5B-6DAF-495F-A230-043EEAB142AF}"/>
              </a:ext>
            </a:extLst>
          </p:cNvPr>
          <p:cNvSpPr>
            <a:spLocks noGrp="1"/>
          </p:cNvSpPr>
          <p:nvPr>
            <p:ph type="dt" sz="half" idx="10"/>
          </p:nvPr>
        </p:nvSpPr>
        <p:spPr/>
        <p:txBody>
          <a:bodyPr/>
          <a:lstStyle/>
          <a:p>
            <a:fld id="{0367C378-74F4-48B5-B223-33A68141CA7B}" type="datetimeFigureOut">
              <a:rPr lang="en-US" smtClean="0"/>
              <a:t>2/12/2025</a:t>
            </a:fld>
            <a:endParaRPr lang="en-US"/>
          </a:p>
        </p:txBody>
      </p:sp>
      <p:sp>
        <p:nvSpPr>
          <p:cNvPr id="4" name="Footer Placeholder 3">
            <a:extLst>
              <a:ext uri="{FF2B5EF4-FFF2-40B4-BE49-F238E27FC236}">
                <a16:creationId xmlns:a16="http://schemas.microsoft.com/office/drawing/2014/main" id="{D7EC4CBF-4133-42CA-8C42-0034C716D9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7B038F-3B9F-417B-B03C-802AC7C0111E}"/>
              </a:ext>
            </a:extLst>
          </p:cNvPr>
          <p:cNvSpPr>
            <a:spLocks noGrp="1"/>
          </p:cNvSpPr>
          <p:nvPr>
            <p:ph type="sldNum" sz="quarter" idx="12"/>
          </p:nvPr>
        </p:nvSpPr>
        <p:spPr/>
        <p:txBody>
          <a:bodyPr/>
          <a:lstStyle/>
          <a:p>
            <a:fld id="{47D1705F-2F85-4605-9FDB-5CC40030A19F}" type="slidenum">
              <a:rPr lang="en-US" smtClean="0"/>
              <a:t>‹#›</a:t>
            </a:fld>
            <a:endParaRPr lang="en-US"/>
          </a:p>
        </p:txBody>
      </p:sp>
    </p:spTree>
    <p:extLst>
      <p:ext uri="{BB962C8B-B14F-4D97-AF65-F5344CB8AC3E}">
        <p14:creationId xmlns:p14="http://schemas.microsoft.com/office/powerpoint/2010/main" val="172736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B18334-5586-42DD-88FE-A2A7E7F18B2D}"/>
              </a:ext>
            </a:extLst>
          </p:cNvPr>
          <p:cNvSpPr>
            <a:spLocks noGrp="1"/>
          </p:cNvSpPr>
          <p:nvPr>
            <p:ph type="dt" sz="half" idx="10"/>
          </p:nvPr>
        </p:nvSpPr>
        <p:spPr/>
        <p:txBody>
          <a:bodyPr/>
          <a:lstStyle/>
          <a:p>
            <a:fld id="{0367C378-74F4-48B5-B223-33A68141CA7B}" type="datetimeFigureOut">
              <a:rPr lang="en-US" smtClean="0"/>
              <a:t>2/12/2025</a:t>
            </a:fld>
            <a:endParaRPr lang="en-US"/>
          </a:p>
        </p:txBody>
      </p:sp>
      <p:sp>
        <p:nvSpPr>
          <p:cNvPr id="3" name="Footer Placeholder 2">
            <a:extLst>
              <a:ext uri="{FF2B5EF4-FFF2-40B4-BE49-F238E27FC236}">
                <a16:creationId xmlns:a16="http://schemas.microsoft.com/office/drawing/2014/main" id="{A5508AF4-2C1A-4B60-89ED-E33F1A1A64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F9F0EF-299A-48A6-B377-5BEEA836F5BD}"/>
              </a:ext>
            </a:extLst>
          </p:cNvPr>
          <p:cNvSpPr>
            <a:spLocks noGrp="1"/>
          </p:cNvSpPr>
          <p:nvPr>
            <p:ph type="sldNum" sz="quarter" idx="12"/>
          </p:nvPr>
        </p:nvSpPr>
        <p:spPr/>
        <p:txBody>
          <a:bodyPr/>
          <a:lstStyle/>
          <a:p>
            <a:fld id="{47D1705F-2F85-4605-9FDB-5CC40030A19F}" type="slidenum">
              <a:rPr lang="en-US" smtClean="0"/>
              <a:t>‹#›</a:t>
            </a:fld>
            <a:endParaRPr lang="en-US"/>
          </a:p>
        </p:txBody>
      </p:sp>
    </p:spTree>
    <p:extLst>
      <p:ext uri="{BB962C8B-B14F-4D97-AF65-F5344CB8AC3E}">
        <p14:creationId xmlns:p14="http://schemas.microsoft.com/office/powerpoint/2010/main" val="428938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374E-D994-4FC7-A363-165591915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9498FB-795B-4DEF-9610-F03C0A0E1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529E5A-224B-4D6E-AF3F-E1640A8B8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5FB3B-F9AF-4CA1-A026-7BD1F52A8FBF}"/>
              </a:ext>
            </a:extLst>
          </p:cNvPr>
          <p:cNvSpPr>
            <a:spLocks noGrp="1"/>
          </p:cNvSpPr>
          <p:nvPr>
            <p:ph type="dt" sz="half" idx="10"/>
          </p:nvPr>
        </p:nvSpPr>
        <p:spPr/>
        <p:txBody>
          <a:bodyPr/>
          <a:lstStyle/>
          <a:p>
            <a:fld id="{0367C378-74F4-48B5-B223-33A68141CA7B}" type="datetimeFigureOut">
              <a:rPr lang="en-US" smtClean="0"/>
              <a:t>2/12/2025</a:t>
            </a:fld>
            <a:endParaRPr lang="en-US"/>
          </a:p>
        </p:txBody>
      </p:sp>
      <p:sp>
        <p:nvSpPr>
          <p:cNvPr id="6" name="Footer Placeholder 5">
            <a:extLst>
              <a:ext uri="{FF2B5EF4-FFF2-40B4-BE49-F238E27FC236}">
                <a16:creationId xmlns:a16="http://schemas.microsoft.com/office/drawing/2014/main" id="{B191B8B1-6277-4FEF-8F20-4012530CB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D7C68E-1694-481B-8138-3569988A1883}"/>
              </a:ext>
            </a:extLst>
          </p:cNvPr>
          <p:cNvSpPr>
            <a:spLocks noGrp="1"/>
          </p:cNvSpPr>
          <p:nvPr>
            <p:ph type="sldNum" sz="quarter" idx="12"/>
          </p:nvPr>
        </p:nvSpPr>
        <p:spPr/>
        <p:txBody>
          <a:bodyPr/>
          <a:lstStyle/>
          <a:p>
            <a:fld id="{47D1705F-2F85-4605-9FDB-5CC40030A19F}" type="slidenum">
              <a:rPr lang="en-US" smtClean="0"/>
              <a:t>‹#›</a:t>
            </a:fld>
            <a:endParaRPr lang="en-US"/>
          </a:p>
        </p:txBody>
      </p:sp>
    </p:spTree>
    <p:extLst>
      <p:ext uri="{BB962C8B-B14F-4D97-AF65-F5344CB8AC3E}">
        <p14:creationId xmlns:p14="http://schemas.microsoft.com/office/powerpoint/2010/main" val="112626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F60C-2352-4BD1-839C-546C2E1B4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E7A85-E5EC-4CB7-ADD7-0D1E74FDE7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987401-D265-44E1-B7E1-9EB8E6F60D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A1FBB8-1861-4C42-839D-75777F73C3AC}"/>
              </a:ext>
            </a:extLst>
          </p:cNvPr>
          <p:cNvSpPr>
            <a:spLocks noGrp="1"/>
          </p:cNvSpPr>
          <p:nvPr>
            <p:ph type="dt" sz="half" idx="10"/>
          </p:nvPr>
        </p:nvSpPr>
        <p:spPr/>
        <p:txBody>
          <a:bodyPr/>
          <a:lstStyle/>
          <a:p>
            <a:fld id="{0367C378-74F4-48B5-B223-33A68141CA7B}" type="datetimeFigureOut">
              <a:rPr lang="en-US" smtClean="0"/>
              <a:t>2/12/2025</a:t>
            </a:fld>
            <a:endParaRPr lang="en-US"/>
          </a:p>
        </p:txBody>
      </p:sp>
      <p:sp>
        <p:nvSpPr>
          <p:cNvPr id="6" name="Footer Placeholder 5">
            <a:extLst>
              <a:ext uri="{FF2B5EF4-FFF2-40B4-BE49-F238E27FC236}">
                <a16:creationId xmlns:a16="http://schemas.microsoft.com/office/drawing/2014/main" id="{ABEEB395-2FCB-4BB2-8BEC-B75546CD7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3CEB51-6493-42DA-A9CC-7F556838EAC4}"/>
              </a:ext>
            </a:extLst>
          </p:cNvPr>
          <p:cNvSpPr>
            <a:spLocks noGrp="1"/>
          </p:cNvSpPr>
          <p:nvPr>
            <p:ph type="sldNum" sz="quarter" idx="12"/>
          </p:nvPr>
        </p:nvSpPr>
        <p:spPr/>
        <p:txBody>
          <a:bodyPr/>
          <a:lstStyle/>
          <a:p>
            <a:fld id="{47D1705F-2F85-4605-9FDB-5CC40030A19F}" type="slidenum">
              <a:rPr lang="en-US" smtClean="0"/>
              <a:t>‹#›</a:t>
            </a:fld>
            <a:endParaRPr lang="en-US"/>
          </a:p>
        </p:txBody>
      </p:sp>
    </p:spTree>
    <p:extLst>
      <p:ext uri="{BB962C8B-B14F-4D97-AF65-F5344CB8AC3E}">
        <p14:creationId xmlns:p14="http://schemas.microsoft.com/office/powerpoint/2010/main" val="40156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13C08A-C9D9-4D0D-9802-BA1C89F10A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12AD30-EACF-4DAB-AE1D-CF66F73652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4FB94-9355-43B7-9083-1042FADFF1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7C378-74F4-48B5-B223-33A68141CA7B}" type="datetimeFigureOut">
              <a:rPr lang="en-US" smtClean="0"/>
              <a:t>2/12/2025</a:t>
            </a:fld>
            <a:endParaRPr lang="en-US"/>
          </a:p>
        </p:txBody>
      </p:sp>
      <p:sp>
        <p:nvSpPr>
          <p:cNvPr id="5" name="Footer Placeholder 4">
            <a:extLst>
              <a:ext uri="{FF2B5EF4-FFF2-40B4-BE49-F238E27FC236}">
                <a16:creationId xmlns:a16="http://schemas.microsoft.com/office/drawing/2014/main" id="{115132DF-8E65-41EF-B237-201E4EC97E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F66DFE-B156-497D-984D-B23CB9C680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1705F-2F85-4605-9FDB-5CC40030A19F}" type="slidenum">
              <a:rPr lang="en-US" smtClean="0"/>
              <a:t>‹#›</a:t>
            </a:fld>
            <a:endParaRPr lang="en-US"/>
          </a:p>
        </p:txBody>
      </p:sp>
    </p:spTree>
    <p:extLst>
      <p:ext uri="{BB962C8B-B14F-4D97-AF65-F5344CB8AC3E}">
        <p14:creationId xmlns:p14="http://schemas.microsoft.com/office/powerpoint/2010/main" val="2659452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AEC0-C003-43DE-A570-C0F82895E361}"/>
              </a:ext>
            </a:extLst>
          </p:cNvPr>
          <p:cNvSpPr>
            <a:spLocks noGrp="1"/>
          </p:cNvSpPr>
          <p:nvPr>
            <p:ph type="title"/>
          </p:nvPr>
        </p:nvSpPr>
        <p:spPr/>
        <p:txBody>
          <a:bodyPr>
            <a:normAutofit/>
          </a:bodyPr>
          <a:lstStyle/>
          <a:p>
            <a:r>
              <a:rPr lang="en-US" dirty="0"/>
              <a:t>Introduction Overview</a:t>
            </a:r>
          </a:p>
        </p:txBody>
      </p:sp>
      <p:sp>
        <p:nvSpPr>
          <p:cNvPr id="3" name="Subtitle 2">
            <a:extLst>
              <a:ext uri="{FF2B5EF4-FFF2-40B4-BE49-F238E27FC236}">
                <a16:creationId xmlns:a16="http://schemas.microsoft.com/office/drawing/2014/main" id="{E1525EFA-76F9-4BDC-8F9C-8BBB998E4E7D}"/>
              </a:ext>
            </a:extLst>
          </p:cNvPr>
          <p:cNvSpPr>
            <a:spLocks noGrp="1"/>
          </p:cNvSpPr>
          <p:nvPr>
            <p:ph type="body" sz="half" idx="2"/>
          </p:nvPr>
        </p:nvSpPr>
        <p:spPr/>
        <p:txBody>
          <a:bodyPr>
            <a:normAutofit fontScale="92500" lnSpcReduction="20000"/>
          </a:bodyPr>
          <a:lstStyle/>
          <a:p>
            <a:r>
              <a:rPr lang="en-US" sz="2400" dirty="0"/>
              <a:t>Creating customer preference based on movie recommendation</a:t>
            </a:r>
          </a:p>
          <a:p>
            <a:r>
              <a:rPr lang="en-US" sz="2400" dirty="0"/>
              <a:t>The movie Recommender system is an intelligent system that suggests films to users based on their preferences and ratings. Here we leverage on some advanced machine learning technique such as collaborative filtering which enhances users experience by providing personalized experience.</a:t>
            </a:r>
          </a:p>
          <a:p>
            <a:endParaRPr lang="en-US" dirty="0"/>
          </a:p>
        </p:txBody>
      </p:sp>
      <p:pic>
        <p:nvPicPr>
          <p:cNvPr id="5" name="Picture Placeholder 7">
            <a:extLst>
              <a:ext uri="{FF2B5EF4-FFF2-40B4-BE49-F238E27FC236}">
                <a16:creationId xmlns:a16="http://schemas.microsoft.com/office/drawing/2014/main" id="{86697279-F04A-4E3C-A160-1D990C416EF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85" r="7785"/>
          <a:stretch/>
        </p:blipFill>
        <p:spPr>
          <a:xfrm>
            <a:off x="5351463" y="995363"/>
            <a:ext cx="6172200" cy="4873625"/>
          </a:xfrm>
        </p:spPr>
      </p:pic>
    </p:spTree>
    <p:extLst>
      <p:ext uri="{BB962C8B-B14F-4D97-AF65-F5344CB8AC3E}">
        <p14:creationId xmlns:p14="http://schemas.microsoft.com/office/powerpoint/2010/main" val="263450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8543-A8F4-4AD2-98EA-F89DDA2D17B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p>
        </p:txBody>
      </p:sp>
      <p:pic>
        <p:nvPicPr>
          <p:cNvPr id="12" name="Picture Placeholder 11">
            <a:extLst>
              <a:ext uri="{FF2B5EF4-FFF2-40B4-BE49-F238E27FC236}">
                <a16:creationId xmlns:a16="http://schemas.microsoft.com/office/drawing/2014/main" id="{6A765724-E295-4AF9-88FC-F2B6B9BE6C3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p:pic>
      <p:sp>
        <p:nvSpPr>
          <p:cNvPr id="3" name="Subtitle 2">
            <a:extLst>
              <a:ext uri="{FF2B5EF4-FFF2-40B4-BE49-F238E27FC236}">
                <a16:creationId xmlns:a16="http://schemas.microsoft.com/office/drawing/2014/main" id="{0E556890-F245-42CD-B220-789E49C93062}"/>
              </a:ext>
            </a:extLst>
          </p:cNvPr>
          <p:cNvSpPr>
            <a:spLocks noGrp="1"/>
          </p:cNvSpPr>
          <p:nvPr>
            <p:ph type="body" sz="half" idx="2"/>
          </p:nvPr>
        </p:nvSpPr>
        <p:spPr/>
        <p:txBody>
          <a:bodyPr>
            <a:normAutofit/>
          </a:bodyPr>
          <a:lstStyle/>
          <a:p>
            <a:r>
              <a:rPr lang="en-US" b="0" dirty="0">
                <a:solidFill>
                  <a:srgbClr val="839496"/>
                </a:solidFill>
                <a:effectLst/>
                <a:latin typeface="Times New Roman" panose="02020603050405020304" pitchFamily="18" charset="0"/>
                <a:cs typeface="Times New Roman" panose="02020603050405020304" pitchFamily="18" charset="0"/>
              </a:rPr>
              <a:t>Netflix movie studio aims to enhance the user engagement and its revenue by implementing an item-based-recommender system that suggest movies which are similar to the other users might have rated. Lets leverage the movie similarities based on the attributes like ratings and title as we seek to improve content and provide a highly personalized experience. The recommender systems built provides top 5 movie recommendations to a user, based on their ratings of other movies.</a:t>
            </a:r>
          </a:p>
          <a:p>
            <a:endParaRPr lang="en-US" dirty="0"/>
          </a:p>
        </p:txBody>
      </p:sp>
    </p:spTree>
    <p:extLst>
      <p:ext uri="{BB962C8B-B14F-4D97-AF65-F5344CB8AC3E}">
        <p14:creationId xmlns:p14="http://schemas.microsoft.com/office/powerpoint/2010/main" val="157342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6F63-A9B3-48C0-9B8E-1D61FB66D80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F8240B5D-CC59-4283-9008-65C8BCA768B8}"/>
              </a:ext>
            </a:extLst>
          </p:cNvPr>
          <p:cNvSpPr>
            <a:spLocks noGrp="1"/>
          </p:cNvSpPr>
          <p:nvPr>
            <p:ph idx="1"/>
          </p:nvPr>
        </p:nvSpPr>
        <p:spPr/>
        <p:txBody>
          <a:bodyPr>
            <a:normAutofit/>
          </a:bodyPr>
          <a:lstStyle/>
          <a:p>
            <a:pPr marL="457200" indent="-457200" algn="l">
              <a:buAutoNum type="arabicPeriod"/>
            </a:pPr>
            <a:r>
              <a:rPr lang="en-US" sz="2000" dirty="0">
                <a:latin typeface="Times New Roman" panose="02020603050405020304" pitchFamily="18" charset="0"/>
                <a:cs typeface="Times New Roman" panose="02020603050405020304" pitchFamily="18" charset="0"/>
              </a:rPr>
              <a:t>Retrieve the top 5 movie title recommended to users based on their ratings.</a:t>
            </a:r>
          </a:p>
          <a:p>
            <a:pPr marL="457200" indent="-457200" algn="l">
              <a:buAutoNum type="arabicPeriod"/>
            </a:pPr>
            <a:r>
              <a:rPr lang="en-US" sz="2000" dirty="0">
                <a:latin typeface="Times New Roman" panose="02020603050405020304" pitchFamily="18" charset="0"/>
                <a:cs typeface="Times New Roman" panose="02020603050405020304" pitchFamily="18" charset="0"/>
              </a:rPr>
              <a:t>Enable users explore a wide range of the films similar to their performance.</a:t>
            </a:r>
          </a:p>
          <a:p>
            <a:pPr marL="457200" indent="-457200" algn="l">
              <a:buAutoNum type="arabicPeriod"/>
            </a:pPr>
            <a:r>
              <a:rPr lang="en-US" sz="2000" dirty="0">
                <a:latin typeface="Times New Roman" panose="02020603050405020304" pitchFamily="18" charset="0"/>
                <a:cs typeface="Times New Roman" panose="02020603050405020304" pitchFamily="18" charset="0"/>
              </a:rPr>
              <a:t>Drive users subscriptions by suggesting appealing content.</a:t>
            </a:r>
          </a:p>
        </p:txBody>
      </p:sp>
    </p:spTree>
    <p:extLst>
      <p:ext uri="{BB962C8B-B14F-4D97-AF65-F5344CB8AC3E}">
        <p14:creationId xmlns:p14="http://schemas.microsoft.com/office/powerpoint/2010/main" val="278785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AFB22-3374-4F7F-8219-BB8EBE9D3F40}"/>
              </a:ext>
            </a:extLst>
          </p:cNvPr>
          <p:cNvSpPr>
            <a:spLocks noGrp="1"/>
          </p:cNvSpPr>
          <p:nvPr>
            <p:ph type="ctrTitle"/>
          </p:nvPr>
        </p:nvSpPr>
        <p:spPr>
          <a:xfrm>
            <a:off x="1524000" y="548640"/>
            <a:ext cx="9144000" cy="818147"/>
          </a:xfrm>
        </p:spPr>
        <p:txBody>
          <a:bodyPr>
            <a:normAutofit fontScale="90000"/>
          </a:bodyPr>
          <a:lstStyle/>
          <a:p>
            <a:r>
              <a:rPr lang="en-US" b="1" dirty="0">
                <a:latin typeface="Times New Roman" panose="02020603050405020304" pitchFamily="18" charset="0"/>
                <a:cs typeface="Times New Roman" panose="02020603050405020304" pitchFamily="18" charset="0"/>
              </a:rPr>
              <a:t>METHODOLOGY</a:t>
            </a:r>
          </a:p>
        </p:txBody>
      </p:sp>
      <p:sp>
        <p:nvSpPr>
          <p:cNvPr id="3" name="Subtitle 2">
            <a:extLst>
              <a:ext uri="{FF2B5EF4-FFF2-40B4-BE49-F238E27FC236}">
                <a16:creationId xmlns:a16="http://schemas.microsoft.com/office/drawing/2014/main" id="{3F7ED329-F35E-4CCD-B5D9-B42C66D1B626}"/>
              </a:ext>
            </a:extLst>
          </p:cNvPr>
          <p:cNvSpPr>
            <a:spLocks noGrp="1"/>
          </p:cNvSpPr>
          <p:nvPr>
            <p:ph type="subTitle" idx="1"/>
          </p:nvPr>
        </p:nvSpPr>
        <p:spPr>
          <a:xfrm>
            <a:off x="1524000" y="1366787"/>
            <a:ext cx="9144000" cy="5327584"/>
          </a:xfrm>
        </p:spPr>
        <p:txBody>
          <a:bodyPr>
            <a:normAutofit/>
          </a:bodyPr>
          <a:lstStyle/>
          <a:p>
            <a:pPr marL="457200" indent="-457200" algn="l">
              <a:buAutoNum type="arabicPeriod"/>
            </a:pPr>
            <a:r>
              <a:rPr lang="en-US" dirty="0">
                <a:latin typeface="Times New Roman" panose="02020603050405020304" pitchFamily="18" charset="0"/>
                <a:cs typeface="Times New Roman" panose="02020603050405020304" pitchFamily="18" charset="0"/>
              </a:rPr>
              <a:t>Reading the dataset. Here we load the datasets provided.</a:t>
            </a:r>
          </a:p>
          <a:p>
            <a:pPr marL="457200" indent="-457200" algn="l">
              <a:buFont typeface="Arial" panose="020B0604020202020204" pitchFamily="34" charset="0"/>
              <a:buAutoNum type="arabicPeriod"/>
            </a:pPr>
            <a:r>
              <a:rPr lang="en-US" sz="2400" dirty="0">
                <a:latin typeface="Times New Roman" panose="02020603050405020304" pitchFamily="18" charset="0"/>
                <a:cs typeface="Times New Roman" panose="02020603050405020304" pitchFamily="18" charset="0"/>
              </a:rPr>
              <a:t>EDA is a crucial initial step in data analysis. It summarizes dataset features, through visuals, helping to understand trends, identify patterns, and detect missing values in data. </a:t>
            </a:r>
          </a:p>
          <a:p>
            <a:pPr marL="457200" indent="-457200" algn="l">
              <a:buFont typeface="Arial" panose="020B0604020202020204" pitchFamily="34" charset="0"/>
              <a:buAutoNum type="arabicPeriod"/>
            </a:pPr>
            <a:r>
              <a:rPr lang="en-US" dirty="0">
                <a:latin typeface="Times New Roman" panose="02020603050405020304" pitchFamily="18" charset="0"/>
                <a:cs typeface="Times New Roman" panose="02020603050405020304" pitchFamily="18" charset="0"/>
              </a:rPr>
              <a:t>Preparing the dataset for surprise library.</a:t>
            </a:r>
            <a:endParaRPr lang="en-US" sz="2400" dirty="0">
              <a:latin typeface="Times New Roman" panose="02020603050405020304" pitchFamily="18" charset="0"/>
              <a:cs typeface="Times New Roman" panose="02020603050405020304" pitchFamily="18" charset="0"/>
            </a:endParaRPr>
          </a:p>
          <a:p>
            <a:pPr marL="457200" indent="-457200" algn="l">
              <a:buAutoNum type="arabicPeriod"/>
            </a:pPr>
            <a:r>
              <a:rPr lang="en-US" dirty="0">
                <a:latin typeface="Times New Roman" panose="02020603050405020304" pitchFamily="18" charset="0"/>
                <a:cs typeface="Times New Roman" panose="02020603050405020304" pitchFamily="18" charset="0"/>
              </a:rPr>
              <a:t>Building an item based collaborative filtering.</a:t>
            </a:r>
          </a:p>
          <a:p>
            <a:pPr marL="457200" indent="-457200" algn="l">
              <a:buAutoNum type="arabicPeriod"/>
            </a:pPr>
            <a:r>
              <a:rPr lang="en-US" dirty="0">
                <a:latin typeface="Times New Roman" panose="02020603050405020304" pitchFamily="18" charset="0"/>
                <a:cs typeface="Times New Roman" panose="02020603050405020304" pitchFamily="18" charset="0"/>
              </a:rPr>
              <a:t>Training the collaborative filtering model to get the top 5 recommendations.</a:t>
            </a:r>
          </a:p>
          <a:p>
            <a:pPr algn="l"/>
            <a:endParaRPr lang="en-US" dirty="0"/>
          </a:p>
        </p:txBody>
      </p:sp>
    </p:spTree>
    <p:extLst>
      <p:ext uri="{BB962C8B-B14F-4D97-AF65-F5344CB8AC3E}">
        <p14:creationId xmlns:p14="http://schemas.microsoft.com/office/powerpoint/2010/main" val="182526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D42DD-B605-4F7D-8FCC-2328FE27014D}"/>
              </a:ext>
            </a:extLst>
          </p:cNvPr>
          <p:cNvSpPr>
            <a:spLocks noGrp="1"/>
          </p:cNvSpPr>
          <p:nvPr>
            <p:ph type="title"/>
          </p:nvPr>
        </p:nvSpPr>
        <p:spPr>
          <a:xfrm>
            <a:off x="838200" y="365125"/>
            <a:ext cx="10515600" cy="958349"/>
          </a:xfrm>
        </p:spPr>
        <p:txBody>
          <a:bodyPr>
            <a:normAutofit/>
          </a:bodyPr>
          <a:lstStyle/>
          <a:p>
            <a:r>
              <a:rPr lang="en-US" sz="2400" b="1" dirty="0">
                <a:latin typeface="Times New Roman" panose="02020603050405020304" pitchFamily="18" charset="0"/>
                <a:cs typeface="Times New Roman" panose="02020603050405020304" pitchFamily="18" charset="0"/>
              </a:rPr>
              <a:t>VISUALIZE THE RELATIONSHIP BETWEEN AVERAGE RATING AND  NUMBER OF RATINGS</a:t>
            </a:r>
          </a:p>
        </p:txBody>
      </p:sp>
      <p:pic>
        <p:nvPicPr>
          <p:cNvPr id="5" name="Content Placeholder 4">
            <a:extLst>
              <a:ext uri="{FF2B5EF4-FFF2-40B4-BE49-F238E27FC236}">
                <a16:creationId xmlns:a16="http://schemas.microsoft.com/office/drawing/2014/main" id="{D1FBD55B-73E9-4BDB-B58C-1B777D78EBCA}"/>
              </a:ext>
            </a:extLst>
          </p:cNvPr>
          <p:cNvPicPr>
            <a:picLocks noGrp="1" noChangeAspect="1"/>
          </p:cNvPicPr>
          <p:nvPr>
            <p:ph idx="1"/>
          </p:nvPr>
        </p:nvPicPr>
        <p:blipFill>
          <a:blip r:embed="rId2"/>
          <a:stretch>
            <a:fillRect/>
          </a:stretch>
        </p:blipFill>
        <p:spPr>
          <a:xfrm>
            <a:off x="1251284" y="1472665"/>
            <a:ext cx="10785108" cy="4752424"/>
          </a:xfrm>
        </p:spPr>
      </p:pic>
    </p:spTree>
    <p:extLst>
      <p:ext uri="{BB962C8B-B14F-4D97-AF65-F5344CB8AC3E}">
        <p14:creationId xmlns:p14="http://schemas.microsoft.com/office/powerpoint/2010/main" val="417982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F321-A937-4263-83EA-1A6F24C6E9ED}"/>
              </a:ext>
            </a:extLst>
          </p:cNvPr>
          <p:cNvSpPr>
            <a:spLocks noGrp="1"/>
          </p:cNvSpPr>
          <p:nvPr>
            <p:ph type="ctrTitle"/>
          </p:nvPr>
        </p:nvSpPr>
        <p:spPr>
          <a:xfrm>
            <a:off x="1524000" y="1122363"/>
            <a:ext cx="9144000" cy="788252"/>
          </a:xfrm>
        </p:spPr>
        <p:txBody>
          <a:bodyPr>
            <a:normAutofit/>
          </a:bodyPr>
          <a:lstStyle/>
          <a:p>
            <a:r>
              <a:rPr lang="en-US" sz="3200" dirty="0">
                <a:latin typeface="Times New Roman" panose="02020603050405020304" pitchFamily="18" charset="0"/>
                <a:cs typeface="Times New Roman" panose="02020603050405020304" pitchFamily="18" charset="0"/>
              </a:rPr>
              <a:t>STRATEGIC INSIGHTS</a:t>
            </a:r>
          </a:p>
        </p:txBody>
      </p:sp>
      <p:sp>
        <p:nvSpPr>
          <p:cNvPr id="3" name="Subtitle 2">
            <a:extLst>
              <a:ext uri="{FF2B5EF4-FFF2-40B4-BE49-F238E27FC236}">
                <a16:creationId xmlns:a16="http://schemas.microsoft.com/office/drawing/2014/main" id="{F0E1F385-BB70-4313-A2E3-27404507421E}"/>
              </a:ext>
            </a:extLst>
          </p:cNvPr>
          <p:cNvSpPr>
            <a:spLocks noGrp="1"/>
          </p:cNvSpPr>
          <p:nvPr>
            <p:ph type="subTitle" idx="1"/>
          </p:nvPr>
        </p:nvSpPr>
        <p:spPr>
          <a:xfrm>
            <a:off x="1524000" y="1910615"/>
            <a:ext cx="9144000" cy="4360244"/>
          </a:xfrm>
        </p:spPr>
        <p:txBody>
          <a:bodyPr>
            <a:normAutofit/>
          </a:bodyPr>
          <a:lstStyle/>
          <a:p>
            <a:pPr algn="l"/>
            <a:r>
              <a:rPr lang="en-US" b="0" dirty="0">
                <a:solidFill>
                  <a:srgbClr val="B58900"/>
                </a:solidFill>
                <a:effectLst/>
                <a:latin typeface="Times New Roman" panose="02020603050405020304" pitchFamily="18" charset="0"/>
                <a:cs typeface="Times New Roman" panose="02020603050405020304" pitchFamily="18" charset="0"/>
              </a:rPr>
              <a:t>We should enhance our recommendations using Hybrid models that combine content based and collaborative filtering approaches.</a:t>
            </a:r>
            <a:r>
              <a:rPr lang="en-US" dirty="0">
                <a:solidFill>
                  <a:srgbClr val="B58900"/>
                </a:solidFill>
                <a:latin typeface="Times New Roman" panose="02020603050405020304" pitchFamily="18" charset="0"/>
                <a:cs typeface="Times New Roman" panose="02020603050405020304" pitchFamily="18" charset="0"/>
              </a:rPr>
              <a:t> </a:t>
            </a:r>
          </a:p>
          <a:p>
            <a:pPr algn="l"/>
            <a:endParaRPr lang="en-US" dirty="0">
              <a:solidFill>
                <a:srgbClr val="B58900"/>
              </a:solidFill>
              <a:latin typeface="Times New Roman" panose="02020603050405020304" pitchFamily="18" charset="0"/>
              <a:cs typeface="Times New Roman" panose="02020603050405020304" pitchFamily="18" charset="0"/>
            </a:endParaRPr>
          </a:p>
          <a:p>
            <a:pPr algn="l"/>
            <a:r>
              <a:rPr lang="en-US" b="0" dirty="0">
                <a:solidFill>
                  <a:srgbClr val="B58900"/>
                </a:solidFill>
                <a:effectLst/>
                <a:latin typeface="Times New Roman" panose="02020603050405020304" pitchFamily="18" charset="0"/>
                <a:cs typeface="Times New Roman" panose="02020603050405020304" pitchFamily="18" charset="0"/>
              </a:rPr>
              <a:t>We should Regularly update recommendations to    reflect the changing user preferences with new movie releases.</a:t>
            </a:r>
          </a:p>
          <a:p>
            <a:pPr algn="l"/>
            <a:br>
              <a:rPr lang="en-US" b="0" dirty="0">
                <a:solidFill>
                  <a:srgbClr val="839496"/>
                </a:solidFill>
                <a:effectLst/>
                <a:latin typeface="Times New Roman" panose="02020603050405020304" pitchFamily="18" charset="0"/>
                <a:cs typeface="Times New Roman" panose="02020603050405020304" pitchFamily="18" charset="0"/>
              </a:rPr>
            </a:br>
            <a:r>
              <a:rPr lang="en-US" b="0" dirty="0">
                <a:solidFill>
                  <a:srgbClr val="B58900"/>
                </a:solidFill>
                <a:effectLst/>
                <a:latin typeface="Times New Roman" panose="02020603050405020304" pitchFamily="18" charset="0"/>
                <a:cs typeface="Times New Roman" panose="02020603050405020304" pitchFamily="18" charset="0"/>
              </a:rPr>
              <a:t>We should provide interactive filters such as genres, mood, actors or release year to help users discover new content aligned with </a:t>
            </a:r>
            <a:r>
              <a:rPr lang="en-US" b="0">
                <a:solidFill>
                  <a:srgbClr val="B58900"/>
                </a:solidFill>
                <a:effectLst/>
                <a:latin typeface="Times New Roman" panose="02020603050405020304" pitchFamily="18" charset="0"/>
                <a:cs typeface="Times New Roman" panose="02020603050405020304" pitchFamily="18" charset="0"/>
              </a:rPr>
              <a:t>their interest.</a:t>
            </a:r>
            <a:endParaRPr lang="en-US" b="0" dirty="0">
              <a:solidFill>
                <a:srgbClr val="839496"/>
              </a:solidFill>
              <a:effectLst/>
              <a:latin typeface="Times New Roman" panose="02020603050405020304" pitchFamily="18"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3702455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311</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Introduction Overview</vt:lpstr>
      <vt:lpstr>PROBLEM STATEMENT</vt:lpstr>
      <vt:lpstr>OBJECTIVES</vt:lpstr>
      <vt:lpstr>METHODOLOGY</vt:lpstr>
      <vt:lpstr>VISUALIZE THE RELATIONSHIP BETWEEN AVERAGE RATING AND  NUMBER OF RATINGS</vt:lpstr>
      <vt:lpstr>STRATEGIC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Overview</dc:title>
  <dc:creator>Mika Benson</dc:creator>
  <cp:lastModifiedBy>Mika Benson</cp:lastModifiedBy>
  <cp:revision>2</cp:revision>
  <dcterms:created xsi:type="dcterms:W3CDTF">2025-02-12T01:52:30Z</dcterms:created>
  <dcterms:modified xsi:type="dcterms:W3CDTF">2025-02-12T08:25:43Z</dcterms:modified>
</cp:coreProperties>
</file>