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a55b5f35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a55b5f35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a55b5f35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a55b5f35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55b5f35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55b5f35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a55b5f35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a55b5f35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55b5f35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55b5f35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a55b5f35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a55b5f35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a55b5f35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a55b5f35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a55b5f35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a55b5f35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youremail@email.com" TargetMode="External"/><Relationship Id="rId4" Type="http://schemas.openxmlformats.org/officeDocument/2006/relationships/hyperlink" Target="https://www.linkedin.com/in/usernam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Title Here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Here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Provide a concise summary of your project and findings here.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Business Problem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Data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Methods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Results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Conclusions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Describe the business problem here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Describe relevant characteristics of your data here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Describe the methods you used here. Can include data preparation, analysis, and/or modeling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Present the results of your analysis or modeling here. Should include evaluation of how well your results solve the business problem.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Present your conclusions about the project here. Can include business recommendations, project limitations, and/or future improvement ideas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490250" y="526350"/>
            <a:ext cx="7715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Email:</a:t>
            </a:r>
            <a:r>
              <a:rPr lang="en" sz="2000"/>
              <a:t>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youremail@email.com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GitHub:</a:t>
            </a:r>
            <a:r>
              <a:rPr lang="en" sz="2000"/>
              <a:t> @username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LinkedIn:</a:t>
            </a:r>
            <a:r>
              <a:rPr lang="en" sz="2000"/>
              <a:t>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linkedin.com/in/username/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