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63" r:id="rId2"/>
    <p:sldId id="270" r:id="rId3"/>
    <p:sldId id="328" r:id="rId4"/>
    <p:sldId id="320" r:id="rId5"/>
    <p:sldId id="313" r:id="rId6"/>
    <p:sldId id="314" r:id="rId7"/>
    <p:sldId id="326" r:id="rId8"/>
    <p:sldId id="324" r:id="rId9"/>
    <p:sldId id="325" r:id="rId10"/>
    <p:sldId id="327" r:id="rId11"/>
    <p:sldId id="315" r:id="rId12"/>
    <p:sldId id="321" r:id="rId13"/>
    <p:sldId id="317" r:id="rId14"/>
    <p:sldId id="322" r:id="rId15"/>
    <p:sldId id="318" r:id="rId16"/>
    <p:sldId id="335" r:id="rId17"/>
    <p:sldId id="323" r:id="rId18"/>
    <p:sldId id="334" r:id="rId19"/>
    <p:sldId id="333" r:id="rId20"/>
    <p:sldId id="329" r:id="rId21"/>
    <p:sldId id="332" r:id="rId22"/>
    <p:sldId id="330" r:id="rId23"/>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3149"/>
    <a:srgbClr val="662D49"/>
    <a:srgbClr val="663749"/>
    <a:srgbClr val="6626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05811-B1B3-4C53-814C-38D40E466407}" v="871" dt="2020-08-18T18:51:22.992"/>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338" autoAdjust="0"/>
    <p:restoredTop sz="81030" autoAdjust="0"/>
  </p:normalViewPr>
  <p:slideViewPr>
    <p:cSldViewPr snapToGrid="0" snapToObjects="1">
      <p:cViewPr varScale="1">
        <p:scale>
          <a:sx n="83" d="100"/>
          <a:sy n="83" d="100"/>
        </p:scale>
        <p:origin x="869" y="62"/>
      </p:cViewPr>
      <p:guideLst>
        <p:guide orient="horz" pos="1800"/>
        <p:guide pos="2880"/>
      </p:guideLst>
    </p:cSldViewPr>
  </p:slideViewPr>
  <p:outlineViewPr>
    <p:cViewPr>
      <p:scale>
        <a:sx n="33" d="100"/>
        <a:sy n="33" d="100"/>
      </p:scale>
      <p:origin x="0" y="-5174"/>
    </p:cViewPr>
  </p:outlineViewPr>
  <p:notesTextViewPr>
    <p:cViewPr>
      <p:scale>
        <a:sx n="20" d="100"/>
        <a:sy n="20" d="100"/>
      </p:scale>
      <p:origin x="0" y="0"/>
    </p:cViewPr>
  </p:notesTextViewPr>
  <p:notesViewPr>
    <p:cSldViewPr snapToGrid="0" snapToObjects="1">
      <p:cViewPr varScale="1">
        <p:scale>
          <a:sx n="65" d="100"/>
          <a:sy n="65" d="100"/>
        </p:scale>
        <p:origin x="226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ah Weitzman" userId="e2ede132d656443a" providerId="LiveId" clId="{1FD05811-B1B3-4C53-814C-38D40E466407}"/>
    <pc:docChg chg="undo redo custSel mod addSld delSld modSld sldOrd modMainMaster">
      <pc:chgData name="Micah Weitzman" userId="e2ede132d656443a" providerId="LiveId" clId="{1FD05811-B1B3-4C53-814C-38D40E466407}" dt="2020-08-19T13:15:30.957" v="9440" actId="5793"/>
      <pc:docMkLst>
        <pc:docMk/>
      </pc:docMkLst>
      <pc:sldChg chg="del">
        <pc:chgData name="Micah Weitzman" userId="e2ede132d656443a" providerId="LiveId" clId="{1FD05811-B1B3-4C53-814C-38D40E466407}" dt="2020-08-14T19:38:39.287" v="1191" actId="47"/>
        <pc:sldMkLst>
          <pc:docMk/>
          <pc:sldMk cId="2257008147" sldId="260"/>
        </pc:sldMkLst>
      </pc:sldChg>
      <pc:sldChg chg="del">
        <pc:chgData name="Micah Weitzman" userId="e2ede132d656443a" providerId="LiveId" clId="{1FD05811-B1B3-4C53-814C-38D40E466407}" dt="2020-08-14T19:38:29.314" v="1188" actId="2696"/>
        <pc:sldMkLst>
          <pc:docMk/>
          <pc:sldMk cId="1077290256" sldId="261"/>
        </pc:sldMkLst>
      </pc:sldChg>
      <pc:sldChg chg="del">
        <pc:chgData name="Micah Weitzman" userId="e2ede132d656443a" providerId="LiveId" clId="{1FD05811-B1B3-4C53-814C-38D40E466407}" dt="2020-08-16T20:13:33.514" v="4084" actId="47"/>
        <pc:sldMkLst>
          <pc:docMk/>
          <pc:sldMk cId="1599095473" sldId="262"/>
        </pc:sldMkLst>
      </pc:sldChg>
      <pc:sldChg chg="addSp modSp mod">
        <pc:chgData name="Micah Weitzman" userId="e2ede132d656443a" providerId="LiveId" clId="{1FD05811-B1B3-4C53-814C-38D40E466407}" dt="2020-08-16T20:19:50.015" v="4164" actId="1076"/>
        <pc:sldMkLst>
          <pc:docMk/>
          <pc:sldMk cId="3947575450" sldId="263"/>
        </pc:sldMkLst>
        <pc:spChg chg="mod">
          <ac:chgData name="Micah Weitzman" userId="e2ede132d656443a" providerId="LiveId" clId="{1FD05811-B1B3-4C53-814C-38D40E466407}" dt="2020-08-16T20:18:39.605" v="4141" actId="20577"/>
          <ac:spMkLst>
            <pc:docMk/>
            <pc:sldMk cId="3947575450" sldId="263"/>
            <ac:spMk id="2" creationId="{00000000-0000-0000-0000-000000000000}"/>
          </ac:spMkLst>
        </pc:spChg>
        <pc:spChg chg="mod">
          <ac:chgData name="Micah Weitzman" userId="e2ede132d656443a" providerId="LiveId" clId="{1FD05811-B1B3-4C53-814C-38D40E466407}" dt="2020-08-14T17:23:44.751" v="101" actId="20577"/>
          <ac:spMkLst>
            <pc:docMk/>
            <pc:sldMk cId="3947575450" sldId="263"/>
            <ac:spMk id="3" creationId="{00000000-0000-0000-0000-000000000000}"/>
          </ac:spMkLst>
        </pc:spChg>
        <pc:spChg chg="add mod">
          <ac:chgData name="Micah Weitzman" userId="e2ede132d656443a" providerId="LiveId" clId="{1FD05811-B1B3-4C53-814C-38D40E466407}" dt="2020-08-16T20:19:50.015" v="4164" actId="1076"/>
          <ac:spMkLst>
            <pc:docMk/>
            <pc:sldMk cId="3947575450" sldId="263"/>
            <ac:spMk id="4" creationId="{661456F8-987A-40E3-AED7-0B05FA81C72B}"/>
          </ac:spMkLst>
        </pc:spChg>
        <pc:picChg chg="add mod">
          <ac:chgData name="Micah Weitzman" userId="e2ede132d656443a" providerId="LiveId" clId="{1FD05811-B1B3-4C53-814C-38D40E466407}" dt="2020-08-14T17:23:35.565" v="74" actId="1076"/>
          <ac:picMkLst>
            <pc:docMk/>
            <pc:sldMk cId="3947575450" sldId="263"/>
            <ac:picMk id="1026" creationId="{B42D4925-B3CD-4BAC-89A8-51AE38B7AF30}"/>
          </ac:picMkLst>
        </pc:picChg>
      </pc:sldChg>
      <pc:sldChg chg="del">
        <pc:chgData name="Micah Weitzman" userId="e2ede132d656443a" providerId="LiveId" clId="{1FD05811-B1B3-4C53-814C-38D40E466407}" dt="2020-08-14T19:38:52.752" v="1197" actId="47"/>
        <pc:sldMkLst>
          <pc:docMk/>
          <pc:sldMk cId="1943525711" sldId="265"/>
        </pc:sldMkLst>
      </pc:sldChg>
      <pc:sldChg chg="addSp delSp modSp mod modNotesTx">
        <pc:chgData name="Micah Weitzman" userId="e2ede132d656443a" providerId="LiveId" clId="{1FD05811-B1B3-4C53-814C-38D40E466407}" dt="2020-08-16T20:14:07.261" v="4096" actId="20577"/>
        <pc:sldMkLst>
          <pc:docMk/>
          <pc:sldMk cId="1482269101" sldId="270"/>
        </pc:sldMkLst>
        <pc:spChg chg="mod">
          <ac:chgData name="Micah Weitzman" userId="e2ede132d656443a" providerId="LiveId" clId="{1FD05811-B1B3-4C53-814C-38D40E466407}" dt="2020-08-16T20:14:07.261" v="4096" actId="20577"/>
          <ac:spMkLst>
            <pc:docMk/>
            <pc:sldMk cId="1482269101" sldId="270"/>
            <ac:spMk id="2" creationId="{00000000-0000-0000-0000-000000000000}"/>
          </ac:spMkLst>
        </pc:spChg>
        <pc:spChg chg="mod">
          <ac:chgData name="Micah Weitzman" userId="e2ede132d656443a" providerId="LiveId" clId="{1FD05811-B1B3-4C53-814C-38D40E466407}" dt="2020-08-14T17:36:11.979" v="843" actId="20577"/>
          <ac:spMkLst>
            <pc:docMk/>
            <pc:sldMk cId="1482269101" sldId="270"/>
            <ac:spMk id="3" creationId="{00000000-0000-0000-0000-000000000000}"/>
          </ac:spMkLst>
        </pc:spChg>
        <pc:spChg chg="add del mod">
          <ac:chgData name="Micah Weitzman" userId="e2ede132d656443a" providerId="LiveId" clId="{1FD05811-B1B3-4C53-814C-38D40E466407}" dt="2020-08-14T17:30:29.839" v="550"/>
          <ac:spMkLst>
            <pc:docMk/>
            <pc:sldMk cId="1482269101" sldId="270"/>
            <ac:spMk id="5" creationId="{18A63D26-0BBD-4710-BC07-A139255D20FC}"/>
          </ac:spMkLst>
        </pc:spChg>
        <pc:spChg chg="add del mod">
          <ac:chgData name="Micah Weitzman" userId="e2ede132d656443a" providerId="LiveId" clId="{1FD05811-B1B3-4C53-814C-38D40E466407}" dt="2020-08-14T17:30:23.870" v="546" actId="11529"/>
          <ac:spMkLst>
            <pc:docMk/>
            <pc:sldMk cId="1482269101" sldId="270"/>
            <ac:spMk id="6" creationId="{01C58C5C-BFBC-4B28-B661-42FA96FFA111}"/>
          </ac:spMkLst>
        </pc:spChg>
        <pc:spChg chg="add del mod">
          <ac:chgData name="Micah Weitzman" userId="e2ede132d656443a" providerId="LiveId" clId="{1FD05811-B1B3-4C53-814C-38D40E466407}" dt="2020-08-16T20:13:58.776" v="4090" actId="478"/>
          <ac:spMkLst>
            <pc:docMk/>
            <pc:sldMk cId="1482269101" sldId="270"/>
            <ac:spMk id="7" creationId="{83EEA960-B82C-4E44-A88B-91F72C980135}"/>
          </ac:spMkLst>
        </pc:spChg>
        <pc:spChg chg="add mod">
          <ac:chgData name="Micah Weitzman" userId="e2ede132d656443a" providerId="LiveId" clId="{1FD05811-B1B3-4C53-814C-38D40E466407}" dt="2020-08-16T20:14:01.852" v="4091" actId="1076"/>
          <ac:spMkLst>
            <pc:docMk/>
            <pc:sldMk cId="1482269101" sldId="270"/>
            <ac:spMk id="8" creationId="{F6380B88-7D8A-413A-81AD-43A541B9BE89}"/>
          </ac:spMkLst>
        </pc:spChg>
      </pc:sldChg>
      <pc:sldChg chg="del">
        <pc:chgData name="Micah Weitzman" userId="e2ede132d656443a" providerId="LiveId" clId="{1FD05811-B1B3-4C53-814C-38D40E466407}" dt="2020-08-14T19:38:59.444" v="1201" actId="47"/>
        <pc:sldMkLst>
          <pc:docMk/>
          <pc:sldMk cId="4135148090" sldId="271"/>
        </pc:sldMkLst>
      </pc:sldChg>
      <pc:sldChg chg="del">
        <pc:chgData name="Micah Weitzman" userId="e2ede132d656443a" providerId="LiveId" clId="{1FD05811-B1B3-4C53-814C-38D40E466407}" dt="2020-08-14T19:39:01.527" v="1203" actId="47"/>
        <pc:sldMkLst>
          <pc:docMk/>
          <pc:sldMk cId="3446444919" sldId="291"/>
        </pc:sldMkLst>
      </pc:sldChg>
      <pc:sldChg chg="del">
        <pc:chgData name="Micah Weitzman" userId="e2ede132d656443a" providerId="LiveId" clId="{1FD05811-B1B3-4C53-814C-38D40E466407}" dt="2020-08-14T19:39:00.433" v="1202" actId="47"/>
        <pc:sldMkLst>
          <pc:docMk/>
          <pc:sldMk cId="3853516268" sldId="292"/>
        </pc:sldMkLst>
      </pc:sldChg>
      <pc:sldChg chg="del">
        <pc:chgData name="Micah Weitzman" userId="e2ede132d656443a" providerId="LiveId" clId="{1FD05811-B1B3-4C53-814C-38D40E466407}" dt="2020-08-14T19:38:56.183" v="1198" actId="47"/>
        <pc:sldMkLst>
          <pc:docMk/>
          <pc:sldMk cId="3544514006" sldId="296"/>
        </pc:sldMkLst>
      </pc:sldChg>
      <pc:sldChg chg="del">
        <pc:chgData name="Micah Weitzman" userId="e2ede132d656443a" providerId="LiveId" clId="{1FD05811-B1B3-4C53-814C-38D40E466407}" dt="2020-08-14T19:38:49.136" v="1196" actId="47"/>
        <pc:sldMkLst>
          <pc:docMk/>
          <pc:sldMk cId="3208385746" sldId="304"/>
        </pc:sldMkLst>
      </pc:sldChg>
      <pc:sldChg chg="del">
        <pc:chgData name="Micah Weitzman" userId="e2ede132d656443a" providerId="LiveId" clId="{1FD05811-B1B3-4C53-814C-38D40E466407}" dt="2020-08-14T19:38:56.458" v="1199" actId="47"/>
        <pc:sldMkLst>
          <pc:docMk/>
          <pc:sldMk cId="310355688" sldId="305"/>
        </pc:sldMkLst>
      </pc:sldChg>
      <pc:sldChg chg="del">
        <pc:chgData name="Micah Weitzman" userId="e2ede132d656443a" providerId="LiveId" clId="{1FD05811-B1B3-4C53-814C-38D40E466407}" dt="2020-08-14T19:38:56.775" v="1200" actId="47"/>
        <pc:sldMkLst>
          <pc:docMk/>
          <pc:sldMk cId="727448984" sldId="306"/>
        </pc:sldMkLst>
      </pc:sldChg>
      <pc:sldChg chg="del">
        <pc:chgData name="Micah Weitzman" userId="e2ede132d656443a" providerId="LiveId" clId="{1FD05811-B1B3-4C53-814C-38D40E466407}" dt="2020-08-14T19:38:46.769" v="1195" actId="47"/>
        <pc:sldMkLst>
          <pc:docMk/>
          <pc:sldMk cId="1987247998" sldId="307"/>
        </pc:sldMkLst>
      </pc:sldChg>
      <pc:sldChg chg="del">
        <pc:chgData name="Micah Weitzman" userId="e2ede132d656443a" providerId="LiveId" clId="{1FD05811-B1B3-4C53-814C-38D40E466407}" dt="2020-08-14T19:38:42.733" v="1193" actId="47"/>
        <pc:sldMkLst>
          <pc:docMk/>
          <pc:sldMk cId="1352858084" sldId="308"/>
        </pc:sldMkLst>
      </pc:sldChg>
      <pc:sldChg chg="del">
        <pc:chgData name="Micah Weitzman" userId="e2ede132d656443a" providerId="LiveId" clId="{1FD05811-B1B3-4C53-814C-38D40E466407}" dt="2020-08-14T19:38:43.165" v="1194" actId="47"/>
        <pc:sldMkLst>
          <pc:docMk/>
          <pc:sldMk cId="431702850" sldId="309"/>
        </pc:sldMkLst>
      </pc:sldChg>
      <pc:sldChg chg="del">
        <pc:chgData name="Micah Weitzman" userId="e2ede132d656443a" providerId="LiveId" clId="{1FD05811-B1B3-4C53-814C-38D40E466407}" dt="2020-08-14T19:38:32.235" v="1189" actId="47"/>
        <pc:sldMkLst>
          <pc:docMk/>
          <pc:sldMk cId="2220566507" sldId="310"/>
        </pc:sldMkLst>
      </pc:sldChg>
      <pc:sldChg chg="del">
        <pc:chgData name="Micah Weitzman" userId="e2ede132d656443a" providerId="LiveId" clId="{1FD05811-B1B3-4C53-814C-38D40E466407}" dt="2020-08-14T19:38:39.720" v="1192" actId="47"/>
        <pc:sldMkLst>
          <pc:docMk/>
          <pc:sldMk cId="3858612976" sldId="311"/>
        </pc:sldMkLst>
      </pc:sldChg>
      <pc:sldChg chg="del">
        <pc:chgData name="Micah Weitzman" userId="e2ede132d656443a" providerId="LiveId" clId="{1FD05811-B1B3-4C53-814C-38D40E466407}" dt="2020-08-14T19:38:36.127" v="1190" actId="47"/>
        <pc:sldMkLst>
          <pc:docMk/>
          <pc:sldMk cId="4160112617" sldId="312"/>
        </pc:sldMkLst>
      </pc:sldChg>
      <pc:sldChg chg="addSp delSp modSp add mod modNotesTx">
        <pc:chgData name="Micah Weitzman" userId="e2ede132d656443a" providerId="LiveId" clId="{1FD05811-B1B3-4C53-814C-38D40E466407}" dt="2020-08-19T01:50:58.449" v="9152" actId="20577"/>
        <pc:sldMkLst>
          <pc:docMk/>
          <pc:sldMk cId="162378367" sldId="313"/>
        </pc:sldMkLst>
        <pc:spChg chg="mod">
          <ac:chgData name="Micah Weitzman" userId="e2ede132d656443a" providerId="LiveId" clId="{1FD05811-B1B3-4C53-814C-38D40E466407}" dt="2020-08-18T19:19:57.962" v="7608" actId="20577"/>
          <ac:spMkLst>
            <pc:docMk/>
            <pc:sldMk cId="162378367" sldId="313"/>
            <ac:spMk id="2" creationId="{00000000-0000-0000-0000-000000000000}"/>
          </ac:spMkLst>
        </pc:spChg>
        <pc:spChg chg="mod">
          <ac:chgData name="Micah Weitzman" userId="e2ede132d656443a" providerId="LiveId" clId="{1FD05811-B1B3-4C53-814C-38D40E466407}" dt="2020-08-19T01:50:58.449" v="9152" actId="20577"/>
          <ac:spMkLst>
            <pc:docMk/>
            <pc:sldMk cId="162378367" sldId="313"/>
            <ac:spMk id="3" creationId="{00000000-0000-0000-0000-000000000000}"/>
          </ac:spMkLst>
        </pc:spChg>
        <pc:spChg chg="add mod">
          <ac:chgData name="Micah Weitzman" userId="e2ede132d656443a" providerId="LiveId" clId="{1FD05811-B1B3-4C53-814C-38D40E466407}" dt="2020-08-14T17:38:21.226" v="947" actId="14100"/>
          <ac:spMkLst>
            <pc:docMk/>
            <pc:sldMk cId="162378367" sldId="313"/>
            <ac:spMk id="5" creationId="{9CAEA61D-4BC0-4162-B67E-6513E77AE26D}"/>
          </ac:spMkLst>
        </pc:spChg>
        <pc:spChg chg="del mod">
          <ac:chgData name="Micah Weitzman" userId="e2ede132d656443a" providerId="LiveId" clId="{1FD05811-B1B3-4C53-814C-38D40E466407}" dt="2020-08-14T17:35:12.197" v="763" actId="478"/>
          <ac:spMkLst>
            <pc:docMk/>
            <pc:sldMk cId="162378367" sldId="313"/>
            <ac:spMk id="7" creationId="{83EEA960-B82C-4E44-A88B-91F72C980135}"/>
          </ac:spMkLst>
        </pc:spChg>
        <pc:spChg chg="add del mod">
          <ac:chgData name="Micah Weitzman" userId="e2ede132d656443a" providerId="LiveId" clId="{1FD05811-B1B3-4C53-814C-38D40E466407}" dt="2020-08-19T01:16:27.978" v="8627" actId="478"/>
          <ac:spMkLst>
            <pc:docMk/>
            <pc:sldMk cId="162378367" sldId="313"/>
            <ac:spMk id="8" creationId="{46871F2F-B297-4F98-BAC9-B389AA174DC2}"/>
          </ac:spMkLst>
        </pc:spChg>
        <pc:spChg chg="add del mod">
          <ac:chgData name="Micah Weitzman" userId="e2ede132d656443a" providerId="LiveId" clId="{1FD05811-B1B3-4C53-814C-38D40E466407}" dt="2020-08-18T18:53:21.341" v="7085"/>
          <ac:spMkLst>
            <pc:docMk/>
            <pc:sldMk cId="162378367" sldId="313"/>
            <ac:spMk id="9" creationId="{2951D9B0-8D77-4068-9729-2270E3A9CD15}"/>
          </ac:spMkLst>
        </pc:spChg>
        <pc:spChg chg="add mod">
          <ac:chgData name="Micah Weitzman" userId="e2ede132d656443a" providerId="LiveId" clId="{1FD05811-B1B3-4C53-814C-38D40E466407}" dt="2020-08-19T01:27:39.360" v="8800" actId="1076"/>
          <ac:spMkLst>
            <pc:docMk/>
            <pc:sldMk cId="162378367" sldId="313"/>
            <ac:spMk id="13" creationId="{8BB237CA-113C-4B8E-81B0-494D5B7D5E06}"/>
          </ac:spMkLst>
        </pc:spChg>
        <pc:picChg chg="add del mod">
          <ac:chgData name="Micah Weitzman" userId="e2ede132d656443a" providerId="LiveId" clId="{1FD05811-B1B3-4C53-814C-38D40E466407}" dt="2020-08-18T19:18:10.980" v="7503" actId="21"/>
          <ac:picMkLst>
            <pc:docMk/>
            <pc:sldMk cId="162378367" sldId="313"/>
            <ac:picMk id="6" creationId="{29F4A86E-E0AD-4CA7-8C4F-899A2964110E}"/>
          </ac:picMkLst>
        </pc:picChg>
        <pc:picChg chg="add mod">
          <ac:chgData name="Micah Weitzman" userId="e2ede132d656443a" providerId="LiveId" clId="{1FD05811-B1B3-4C53-814C-38D40E466407}" dt="2020-08-19T01:27:29.639" v="8796" actId="1076"/>
          <ac:picMkLst>
            <pc:docMk/>
            <pc:sldMk cId="162378367" sldId="313"/>
            <ac:picMk id="11" creationId="{BE33FFE1-97F5-4D74-A3DD-30542FD20CDB}"/>
          </ac:picMkLst>
        </pc:picChg>
        <pc:picChg chg="add mod">
          <ac:chgData name="Micah Weitzman" userId="e2ede132d656443a" providerId="LiveId" clId="{1FD05811-B1B3-4C53-814C-38D40E466407}" dt="2020-08-19T01:42:01.985" v="9135" actId="1036"/>
          <ac:picMkLst>
            <pc:docMk/>
            <pc:sldMk cId="162378367" sldId="313"/>
            <ac:picMk id="15" creationId="{DA5DE3B6-7068-441F-A03B-434DEF5F9581}"/>
          </ac:picMkLst>
        </pc:picChg>
      </pc:sldChg>
      <pc:sldChg chg="del">
        <pc:chgData name="Micah Weitzman" userId="e2ede132d656443a" providerId="LiveId" clId="{1FD05811-B1B3-4C53-814C-38D40E466407}" dt="2020-08-14T17:23:12.635" v="68" actId="2696"/>
        <pc:sldMkLst>
          <pc:docMk/>
          <pc:sldMk cId="1106370122" sldId="313"/>
        </pc:sldMkLst>
      </pc:sldChg>
      <pc:sldChg chg="addSp delSp modSp new mod">
        <pc:chgData name="Micah Weitzman" userId="e2ede132d656443a" providerId="LiveId" clId="{1FD05811-B1B3-4C53-814C-38D40E466407}" dt="2020-08-18T18:23:37.574" v="6800" actId="255"/>
        <pc:sldMkLst>
          <pc:docMk/>
          <pc:sldMk cId="3889161157" sldId="314"/>
        </pc:sldMkLst>
        <pc:spChg chg="mod">
          <ac:chgData name="Micah Weitzman" userId="e2ede132d656443a" providerId="LiveId" clId="{1FD05811-B1B3-4C53-814C-38D40E466407}" dt="2020-08-16T17:30:43.401" v="1276" actId="20577"/>
          <ac:spMkLst>
            <pc:docMk/>
            <pc:sldMk cId="3889161157" sldId="314"/>
            <ac:spMk id="3" creationId="{A470B3CF-1855-42E4-B485-756685405A24}"/>
          </ac:spMkLst>
        </pc:spChg>
        <pc:spChg chg="del mod">
          <ac:chgData name="Micah Weitzman" userId="e2ede132d656443a" providerId="LiveId" clId="{1FD05811-B1B3-4C53-814C-38D40E466407}" dt="2020-08-16T17:30:54.781" v="1277" actId="478"/>
          <ac:spMkLst>
            <pc:docMk/>
            <pc:sldMk cId="3889161157" sldId="314"/>
            <ac:spMk id="4" creationId="{56ED3F06-062E-4F05-A3F8-4E4B1296DF39}"/>
          </ac:spMkLst>
        </pc:spChg>
        <pc:spChg chg="add mod">
          <ac:chgData name="Micah Weitzman" userId="e2ede132d656443a" providerId="LiveId" clId="{1FD05811-B1B3-4C53-814C-38D40E466407}" dt="2020-08-18T18:23:37.574" v="6800" actId="255"/>
          <ac:spMkLst>
            <pc:docMk/>
            <pc:sldMk cId="3889161157" sldId="314"/>
            <ac:spMk id="6" creationId="{D0CAFB26-BCB1-4E98-ACE0-F2290D99711D}"/>
          </ac:spMkLst>
        </pc:spChg>
        <pc:spChg chg="add mod">
          <ac:chgData name="Micah Weitzman" userId="e2ede132d656443a" providerId="LiveId" clId="{1FD05811-B1B3-4C53-814C-38D40E466407}" dt="2020-08-18T18:23:26.229" v="6794" actId="404"/>
          <ac:spMkLst>
            <pc:docMk/>
            <pc:sldMk cId="3889161157" sldId="314"/>
            <ac:spMk id="8" creationId="{CB436FF1-2E90-4270-A6F1-98926490287F}"/>
          </ac:spMkLst>
        </pc:spChg>
        <pc:picChg chg="add mod">
          <ac:chgData name="Micah Weitzman" userId="e2ede132d656443a" providerId="LiveId" clId="{1FD05811-B1B3-4C53-814C-38D40E466407}" dt="2020-08-16T17:30:59.740" v="1280" actId="1076"/>
          <ac:picMkLst>
            <pc:docMk/>
            <pc:sldMk cId="3889161157" sldId="314"/>
            <ac:picMk id="5" creationId="{59DE580B-106F-4E56-BCB0-B22FC40E5F7D}"/>
          </ac:picMkLst>
        </pc:picChg>
        <pc:picChg chg="add mod">
          <ac:chgData name="Micah Weitzman" userId="e2ede132d656443a" providerId="LiveId" clId="{1FD05811-B1B3-4C53-814C-38D40E466407}" dt="2020-08-16T17:27:54.043" v="1253" actId="1076"/>
          <ac:picMkLst>
            <pc:docMk/>
            <pc:sldMk cId="3889161157" sldId="314"/>
            <ac:picMk id="7" creationId="{A55810A8-BBA4-4BD2-B150-B6C1096FAA83}"/>
          </ac:picMkLst>
        </pc:picChg>
      </pc:sldChg>
      <pc:sldChg chg="addSp delSp modSp new mod modClrScheme chgLayout">
        <pc:chgData name="Micah Weitzman" userId="e2ede132d656443a" providerId="LiveId" clId="{1FD05811-B1B3-4C53-814C-38D40E466407}" dt="2020-08-18T19:32:22.733" v="7884" actId="20577"/>
        <pc:sldMkLst>
          <pc:docMk/>
          <pc:sldMk cId="2669005352" sldId="315"/>
        </pc:sldMkLst>
        <pc:spChg chg="mod">
          <ac:chgData name="Micah Weitzman" userId="e2ede132d656443a" providerId="LiveId" clId="{1FD05811-B1B3-4C53-814C-38D40E466407}" dt="2020-08-16T17:41:55.361" v="1658" actId="26606"/>
          <ac:spMkLst>
            <pc:docMk/>
            <pc:sldMk cId="2669005352" sldId="315"/>
            <ac:spMk id="2" creationId="{AC8FE73A-A36A-4499-B96C-9005E38854EF}"/>
          </ac:spMkLst>
        </pc:spChg>
        <pc:spChg chg="mod">
          <ac:chgData name="Micah Weitzman" userId="e2ede132d656443a" providerId="LiveId" clId="{1FD05811-B1B3-4C53-814C-38D40E466407}" dt="2020-08-17T21:14:50.052" v="4619"/>
          <ac:spMkLst>
            <pc:docMk/>
            <pc:sldMk cId="2669005352" sldId="315"/>
            <ac:spMk id="3" creationId="{D3FF5474-1FC8-4233-A69F-6190557E645D}"/>
          </ac:spMkLst>
        </pc:spChg>
        <pc:spChg chg="mod ord">
          <ac:chgData name="Micah Weitzman" userId="e2ede132d656443a" providerId="LiveId" clId="{1FD05811-B1B3-4C53-814C-38D40E466407}" dt="2020-08-18T19:32:22.733" v="7884" actId="20577"/>
          <ac:spMkLst>
            <pc:docMk/>
            <pc:sldMk cId="2669005352" sldId="315"/>
            <ac:spMk id="4" creationId="{98F94330-D343-47A0-972D-603317BC2D07}"/>
          </ac:spMkLst>
        </pc:spChg>
        <pc:spChg chg="add mod">
          <ac:chgData name="Micah Weitzman" userId="e2ede132d656443a" providerId="LiveId" clId="{1FD05811-B1B3-4C53-814C-38D40E466407}" dt="2020-08-18T16:35:47.601" v="4678" actId="1076"/>
          <ac:spMkLst>
            <pc:docMk/>
            <pc:sldMk cId="2669005352" sldId="315"/>
            <ac:spMk id="9" creationId="{57011C55-8EEE-4F52-88D1-294D6C21C101}"/>
          </ac:spMkLst>
        </pc:spChg>
        <pc:spChg chg="add del mod">
          <ac:chgData name="Micah Weitzman" userId="e2ede132d656443a" providerId="LiveId" clId="{1FD05811-B1B3-4C53-814C-38D40E466407}" dt="2020-08-16T17:41:55.361" v="1658" actId="26606"/>
          <ac:spMkLst>
            <pc:docMk/>
            <pc:sldMk cId="2669005352" sldId="315"/>
            <ac:spMk id="11" creationId="{C38A956E-52E0-49FE-B121-7FA625AFECC4}"/>
          </ac:spMkLst>
        </pc:spChg>
        <pc:spChg chg="add mod">
          <ac:chgData name="Micah Weitzman" userId="e2ede132d656443a" providerId="LiveId" clId="{1FD05811-B1B3-4C53-814C-38D40E466407}" dt="2020-08-18T19:32:10.674" v="7882" actId="404"/>
          <ac:spMkLst>
            <pc:docMk/>
            <pc:sldMk cId="2669005352" sldId="315"/>
            <ac:spMk id="12" creationId="{F9020B4C-80BF-4132-9EC5-935194A48E88}"/>
          </ac:spMkLst>
        </pc:spChg>
        <pc:picChg chg="add del mod">
          <ac:chgData name="Micah Weitzman" userId="e2ede132d656443a" providerId="LiveId" clId="{1FD05811-B1B3-4C53-814C-38D40E466407}" dt="2020-08-16T17:41:09.508" v="1638" actId="478"/>
          <ac:picMkLst>
            <pc:docMk/>
            <pc:sldMk cId="2669005352" sldId="315"/>
            <ac:picMk id="5" creationId="{2F803CCA-DEEE-411F-B811-B8D167197CD8}"/>
          </ac:picMkLst>
        </pc:picChg>
        <pc:picChg chg="add del mod ord">
          <ac:chgData name="Micah Weitzman" userId="e2ede132d656443a" providerId="LiveId" clId="{1FD05811-B1B3-4C53-814C-38D40E466407}" dt="2020-08-18T19:31:16.430" v="7871" actId="478"/>
          <ac:picMkLst>
            <pc:docMk/>
            <pc:sldMk cId="2669005352" sldId="315"/>
            <ac:picMk id="6" creationId="{D2C32B0A-63E9-41BE-9B1D-6D8FA1469278}"/>
          </ac:picMkLst>
        </pc:picChg>
        <pc:picChg chg="add mod">
          <ac:chgData name="Micah Weitzman" userId="e2ede132d656443a" providerId="LiveId" clId="{1FD05811-B1B3-4C53-814C-38D40E466407}" dt="2020-08-17T21:04:18.265" v="4383" actId="1076"/>
          <ac:picMkLst>
            <pc:docMk/>
            <pc:sldMk cId="2669005352" sldId="315"/>
            <ac:picMk id="7" creationId="{C850D627-F808-44F0-B41E-56FA2AA76141}"/>
          </ac:picMkLst>
        </pc:picChg>
        <pc:picChg chg="add mod">
          <ac:chgData name="Micah Weitzman" userId="e2ede132d656443a" providerId="LiveId" clId="{1FD05811-B1B3-4C53-814C-38D40E466407}" dt="2020-08-18T19:32:13.771" v="7883" actId="1076"/>
          <ac:picMkLst>
            <pc:docMk/>
            <pc:sldMk cId="2669005352" sldId="315"/>
            <ac:picMk id="10" creationId="{025B379C-A7BD-44D6-9C7B-2D4DA7B2E12C}"/>
          </ac:picMkLst>
        </pc:picChg>
      </pc:sldChg>
      <pc:sldChg chg="addSp modSp new del mod ord">
        <pc:chgData name="Micah Weitzman" userId="e2ede132d656443a" providerId="LiveId" clId="{1FD05811-B1B3-4C53-814C-38D40E466407}" dt="2020-08-17T21:15:00.483" v="4620" actId="2696"/>
        <pc:sldMkLst>
          <pc:docMk/>
          <pc:sldMk cId="1459704925" sldId="316"/>
        </pc:sldMkLst>
        <pc:spChg chg="mod">
          <ac:chgData name="Micah Weitzman" userId="e2ede132d656443a" providerId="LiveId" clId="{1FD05811-B1B3-4C53-814C-38D40E466407}" dt="2020-08-16T19:05:34.423" v="1788" actId="20577"/>
          <ac:spMkLst>
            <pc:docMk/>
            <pc:sldMk cId="1459704925" sldId="316"/>
            <ac:spMk id="3" creationId="{7FBCDD9F-DF24-47CB-A6B8-BBBE5E642141}"/>
          </ac:spMkLst>
        </pc:spChg>
        <pc:spChg chg="add mod">
          <ac:chgData name="Micah Weitzman" userId="e2ede132d656443a" providerId="LiveId" clId="{1FD05811-B1B3-4C53-814C-38D40E466407}" dt="2020-08-16T20:17:44.466" v="4136" actId="404"/>
          <ac:spMkLst>
            <pc:docMk/>
            <pc:sldMk cId="1459704925" sldId="316"/>
            <ac:spMk id="5" creationId="{55DB5F63-86FC-442D-BB1F-B03EC39A8D96}"/>
          </ac:spMkLst>
        </pc:spChg>
        <pc:picChg chg="add mod">
          <ac:chgData name="Micah Weitzman" userId="e2ede132d656443a" providerId="LiveId" clId="{1FD05811-B1B3-4C53-814C-38D40E466407}" dt="2020-08-16T17:41:00.436" v="1619" actId="1076"/>
          <ac:picMkLst>
            <pc:docMk/>
            <pc:sldMk cId="1459704925" sldId="316"/>
            <ac:picMk id="4" creationId="{DEB3F7E6-DBF2-441C-9D22-64EA8F591D00}"/>
          </ac:picMkLst>
        </pc:picChg>
      </pc:sldChg>
      <pc:sldChg chg="addSp delSp modSp new mod ord">
        <pc:chgData name="Micah Weitzman" userId="e2ede132d656443a" providerId="LiveId" clId="{1FD05811-B1B3-4C53-814C-38D40E466407}" dt="2020-08-18T16:37:06.996" v="4873" actId="20577"/>
        <pc:sldMkLst>
          <pc:docMk/>
          <pc:sldMk cId="2784825957" sldId="317"/>
        </pc:sldMkLst>
        <pc:spChg chg="mod">
          <ac:chgData name="Micah Weitzman" userId="e2ede132d656443a" providerId="LiveId" clId="{1FD05811-B1B3-4C53-814C-38D40E466407}" dt="2020-08-18T16:37:06.996" v="4873" actId="20577"/>
          <ac:spMkLst>
            <pc:docMk/>
            <pc:sldMk cId="2784825957" sldId="317"/>
            <ac:spMk id="3" creationId="{B95A77EF-1C66-4275-A3B3-52C443DA2E98}"/>
          </ac:spMkLst>
        </pc:spChg>
        <pc:spChg chg="add mod">
          <ac:chgData name="Micah Weitzman" userId="e2ede132d656443a" providerId="LiveId" clId="{1FD05811-B1B3-4C53-814C-38D40E466407}" dt="2020-08-16T20:16:25.142" v="4130" actId="20577"/>
          <ac:spMkLst>
            <pc:docMk/>
            <pc:sldMk cId="2784825957" sldId="317"/>
            <ac:spMk id="4" creationId="{4D195068-626B-441A-BA7A-9AB0E135B371}"/>
          </ac:spMkLst>
        </pc:spChg>
        <pc:spChg chg="add mod">
          <ac:chgData name="Micah Weitzman" userId="e2ede132d656443a" providerId="LiveId" clId="{1FD05811-B1B3-4C53-814C-38D40E466407}" dt="2020-08-16T19:41:26.956" v="3265" actId="1037"/>
          <ac:spMkLst>
            <pc:docMk/>
            <pc:sldMk cId="2784825957" sldId="317"/>
            <ac:spMk id="5" creationId="{B2113C7E-ED59-43B1-85E1-98D47D12367E}"/>
          </ac:spMkLst>
        </pc:spChg>
        <pc:spChg chg="add mod">
          <ac:chgData name="Micah Weitzman" userId="e2ede132d656443a" providerId="LiveId" clId="{1FD05811-B1B3-4C53-814C-38D40E466407}" dt="2020-08-16T19:41:26.956" v="3265" actId="1037"/>
          <ac:spMkLst>
            <pc:docMk/>
            <pc:sldMk cId="2784825957" sldId="317"/>
            <ac:spMk id="7" creationId="{684035A5-6EBB-41C9-B3B5-2E8794B9EAA1}"/>
          </ac:spMkLst>
        </pc:spChg>
        <pc:spChg chg="add mod">
          <ac:chgData name="Micah Weitzman" userId="e2ede132d656443a" providerId="LiveId" clId="{1FD05811-B1B3-4C53-814C-38D40E466407}" dt="2020-08-16T19:41:26.956" v="3265" actId="1037"/>
          <ac:spMkLst>
            <pc:docMk/>
            <pc:sldMk cId="2784825957" sldId="317"/>
            <ac:spMk id="9" creationId="{634FA3FE-70C4-46A7-B521-7765EFA9C9AB}"/>
          </ac:spMkLst>
        </pc:spChg>
        <pc:spChg chg="add mod">
          <ac:chgData name="Micah Weitzman" userId="e2ede132d656443a" providerId="LiveId" clId="{1FD05811-B1B3-4C53-814C-38D40E466407}" dt="2020-08-16T19:41:26.956" v="3265" actId="1037"/>
          <ac:spMkLst>
            <pc:docMk/>
            <pc:sldMk cId="2784825957" sldId="317"/>
            <ac:spMk id="11" creationId="{CAB06F0D-AE04-40AC-AF8F-74210704890F}"/>
          </ac:spMkLst>
        </pc:spChg>
        <pc:spChg chg="add mod">
          <ac:chgData name="Micah Weitzman" userId="e2ede132d656443a" providerId="LiveId" clId="{1FD05811-B1B3-4C53-814C-38D40E466407}" dt="2020-08-16T20:00:55.334" v="3806" actId="1076"/>
          <ac:spMkLst>
            <pc:docMk/>
            <pc:sldMk cId="2784825957" sldId="317"/>
            <ac:spMk id="45" creationId="{8C2E3583-B6F9-4821-A997-968DBA48553D}"/>
          </ac:spMkLst>
        </pc:spChg>
        <pc:spChg chg="add mod">
          <ac:chgData name="Micah Weitzman" userId="e2ede132d656443a" providerId="LiveId" clId="{1FD05811-B1B3-4C53-814C-38D40E466407}" dt="2020-08-16T20:10:34.147" v="3983" actId="1076"/>
          <ac:spMkLst>
            <pc:docMk/>
            <pc:sldMk cId="2784825957" sldId="317"/>
            <ac:spMk id="89" creationId="{666E363A-B715-4566-8FC5-209EA19608AA}"/>
          </ac:spMkLst>
        </pc:spChg>
        <pc:spChg chg="add mod">
          <ac:chgData name="Micah Weitzman" userId="e2ede132d656443a" providerId="LiveId" clId="{1FD05811-B1B3-4C53-814C-38D40E466407}" dt="2020-08-16T20:10:26.302" v="3981" actId="1076"/>
          <ac:spMkLst>
            <pc:docMk/>
            <pc:sldMk cId="2784825957" sldId="317"/>
            <ac:spMk id="91" creationId="{27A7F7EE-FD30-479B-BD70-4E4713D36803}"/>
          </ac:spMkLst>
        </pc:spChg>
        <pc:spChg chg="add del">
          <ac:chgData name="Micah Weitzman" userId="e2ede132d656443a" providerId="LiveId" clId="{1FD05811-B1B3-4C53-814C-38D40E466407}" dt="2020-08-16T19:40:36.928" v="3214" actId="11529"/>
          <ac:spMkLst>
            <pc:docMk/>
            <pc:sldMk cId="2784825957" sldId="317"/>
            <ac:spMk id="92" creationId="{7011509B-C9B0-44B9-8DC9-2D3E4C2089CB}"/>
          </ac:spMkLst>
        </pc:spChg>
        <pc:spChg chg="add mod">
          <ac:chgData name="Micah Weitzman" userId="e2ede132d656443a" providerId="LiveId" clId="{1FD05811-B1B3-4C53-814C-38D40E466407}" dt="2020-08-16T19:41:39.723" v="3266" actId="404"/>
          <ac:spMkLst>
            <pc:docMk/>
            <pc:sldMk cId="2784825957" sldId="317"/>
            <ac:spMk id="93" creationId="{226C7BE7-CADE-48BC-BF9D-79E7A72BFB89}"/>
          </ac:spMkLst>
        </pc:spChg>
        <pc:spChg chg="add del">
          <ac:chgData name="Micah Weitzman" userId="e2ede132d656443a" providerId="LiveId" clId="{1FD05811-B1B3-4C53-814C-38D40E466407}" dt="2020-08-16T19:42:50.800" v="3281" actId="11529"/>
          <ac:spMkLst>
            <pc:docMk/>
            <pc:sldMk cId="2784825957" sldId="317"/>
            <ac:spMk id="100" creationId="{EED4F29E-3A5E-4A96-9830-0B057B2AB151}"/>
          </ac:spMkLst>
        </pc:spChg>
        <pc:spChg chg="add mod">
          <ac:chgData name="Micah Weitzman" userId="e2ede132d656443a" providerId="LiveId" clId="{1FD05811-B1B3-4C53-814C-38D40E466407}" dt="2020-08-16T20:10:09.511" v="3978" actId="20577"/>
          <ac:spMkLst>
            <pc:docMk/>
            <pc:sldMk cId="2784825957" sldId="317"/>
            <ac:spMk id="102" creationId="{20A8FA4D-17B3-4505-8575-77C54FE6E574}"/>
          </ac:spMkLst>
        </pc:spChg>
        <pc:spChg chg="add del">
          <ac:chgData name="Micah Weitzman" userId="e2ede132d656443a" providerId="LiveId" clId="{1FD05811-B1B3-4C53-814C-38D40E466407}" dt="2020-08-16T19:56:15.538" v="3694"/>
          <ac:spMkLst>
            <pc:docMk/>
            <pc:sldMk cId="2784825957" sldId="317"/>
            <ac:spMk id="103" creationId="{ECE0AA91-3E4D-4BFB-8A2F-E4CF6E211BBF}"/>
          </ac:spMkLst>
        </pc:spChg>
        <pc:spChg chg="add del mod">
          <ac:chgData name="Micah Weitzman" userId="e2ede132d656443a" providerId="LiveId" clId="{1FD05811-B1B3-4C53-814C-38D40E466407}" dt="2020-08-16T19:56:28.628" v="3743" actId="478"/>
          <ac:spMkLst>
            <pc:docMk/>
            <pc:sldMk cId="2784825957" sldId="317"/>
            <ac:spMk id="104" creationId="{0F9D653F-19D9-4EA5-A8E6-DC97E3668FD2}"/>
          </ac:spMkLst>
        </pc:spChg>
        <pc:spChg chg="add del">
          <ac:chgData name="Micah Weitzman" userId="e2ede132d656443a" providerId="LiveId" clId="{1FD05811-B1B3-4C53-814C-38D40E466407}" dt="2020-08-16T19:56:39.162" v="3745"/>
          <ac:spMkLst>
            <pc:docMk/>
            <pc:sldMk cId="2784825957" sldId="317"/>
            <ac:spMk id="105" creationId="{BBF908A4-8980-4E11-96B0-C94F322F386C}"/>
          </ac:spMkLst>
        </pc:spChg>
        <pc:spChg chg="add del mod">
          <ac:chgData name="Micah Weitzman" userId="e2ede132d656443a" providerId="LiveId" clId="{1FD05811-B1B3-4C53-814C-38D40E466407}" dt="2020-08-16T19:57:05.521" v="3752" actId="478"/>
          <ac:spMkLst>
            <pc:docMk/>
            <pc:sldMk cId="2784825957" sldId="317"/>
            <ac:spMk id="106" creationId="{F4AEBA74-E390-42D0-A32C-AB2AF9FA5AF6}"/>
          </ac:spMkLst>
        </pc:spChg>
        <pc:spChg chg="add del">
          <ac:chgData name="Micah Weitzman" userId="e2ede132d656443a" providerId="LiveId" clId="{1FD05811-B1B3-4C53-814C-38D40E466407}" dt="2020-08-16T19:57:04.051" v="3750"/>
          <ac:spMkLst>
            <pc:docMk/>
            <pc:sldMk cId="2784825957" sldId="317"/>
            <ac:spMk id="107" creationId="{EA609AA8-6BCF-4A22-9EFB-24D31B2DE883}"/>
          </ac:spMkLst>
        </pc:spChg>
        <pc:spChg chg="add del mod">
          <ac:chgData name="Micah Weitzman" userId="e2ede132d656443a" providerId="LiveId" clId="{1FD05811-B1B3-4C53-814C-38D40E466407}" dt="2020-08-16T19:59:42.290" v="3757"/>
          <ac:spMkLst>
            <pc:docMk/>
            <pc:sldMk cId="2784825957" sldId="317"/>
            <ac:spMk id="108" creationId="{D83CCAF4-2E09-4CA1-A626-97A3D7A2EA47}"/>
          </ac:spMkLst>
        </pc:spChg>
        <pc:picChg chg="add mod">
          <ac:chgData name="Micah Weitzman" userId="e2ede132d656443a" providerId="LiveId" clId="{1FD05811-B1B3-4C53-814C-38D40E466407}" dt="2020-08-16T20:01:57.747" v="3828" actId="1076"/>
          <ac:picMkLst>
            <pc:docMk/>
            <pc:sldMk cId="2784825957" sldId="317"/>
            <ac:picMk id="3084" creationId="{6FA7C297-B050-4F46-8E4D-569A5C20FDB4}"/>
          </ac:picMkLst>
        </pc:picChg>
        <pc:cxnChg chg="add mod">
          <ac:chgData name="Micah Weitzman" userId="e2ede132d656443a" providerId="LiveId" clId="{1FD05811-B1B3-4C53-814C-38D40E466407}" dt="2020-08-16T19:41:26.956" v="3265" actId="1037"/>
          <ac:cxnSpMkLst>
            <pc:docMk/>
            <pc:sldMk cId="2784825957" sldId="317"/>
            <ac:cxnSpMk id="13" creationId="{3D11FCE6-DC50-4AB9-9675-A2F2A2B4DBA2}"/>
          </ac:cxnSpMkLst>
        </pc:cxnChg>
        <pc:cxnChg chg="add mod">
          <ac:chgData name="Micah Weitzman" userId="e2ede132d656443a" providerId="LiveId" clId="{1FD05811-B1B3-4C53-814C-38D40E466407}" dt="2020-08-16T19:41:26.956" v="3265" actId="1037"/>
          <ac:cxnSpMkLst>
            <pc:docMk/>
            <pc:sldMk cId="2784825957" sldId="317"/>
            <ac:cxnSpMk id="16" creationId="{94F3A7F5-8324-4162-8D68-9E22D77A9E98}"/>
          </ac:cxnSpMkLst>
        </pc:cxnChg>
        <pc:cxnChg chg="add mod">
          <ac:chgData name="Micah Weitzman" userId="e2ede132d656443a" providerId="LiveId" clId="{1FD05811-B1B3-4C53-814C-38D40E466407}" dt="2020-08-16T19:41:26.956" v="3265" actId="1037"/>
          <ac:cxnSpMkLst>
            <pc:docMk/>
            <pc:sldMk cId="2784825957" sldId="317"/>
            <ac:cxnSpMk id="17" creationId="{749ABBA3-3B62-4354-9EAF-7798904A13AA}"/>
          </ac:cxnSpMkLst>
        </pc:cxnChg>
        <pc:cxnChg chg="add mod">
          <ac:chgData name="Micah Weitzman" userId="e2ede132d656443a" providerId="LiveId" clId="{1FD05811-B1B3-4C53-814C-38D40E466407}" dt="2020-08-16T19:41:26.956" v="3265" actId="1037"/>
          <ac:cxnSpMkLst>
            <pc:docMk/>
            <pc:sldMk cId="2784825957" sldId="317"/>
            <ac:cxnSpMk id="18" creationId="{0B98DDD5-C3A9-4D34-8592-62E9B3B687BF}"/>
          </ac:cxnSpMkLst>
        </pc:cxnChg>
        <pc:cxnChg chg="add mod">
          <ac:chgData name="Micah Weitzman" userId="e2ede132d656443a" providerId="LiveId" clId="{1FD05811-B1B3-4C53-814C-38D40E466407}" dt="2020-08-16T20:00:55.334" v="3806" actId="1076"/>
          <ac:cxnSpMkLst>
            <pc:docMk/>
            <pc:sldMk cId="2784825957" sldId="317"/>
            <ac:cxnSpMk id="47" creationId="{A7138990-56A3-454C-BEF1-0B33D178E603}"/>
          </ac:cxnSpMkLst>
        </pc:cxnChg>
        <pc:cxnChg chg="add mod">
          <ac:chgData name="Micah Weitzman" userId="e2ede132d656443a" providerId="LiveId" clId="{1FD05811-B1B3-4C53-814C-38D40E466407}" dt="2020-08-16T20:00:55.334" v="3806" actId="1076"/>
          <ac:cxnSpMkLst>
            <pc:docMk/>
            <pc:sldMk cId="2784825957" sldId="317"/>
            <ac:cxnSpMk id="49" creationId="{1C4DDFAB-6E90-44A6-BFC5-5E773F57F4C2}"/>
          </ac:cxnSpMkLst>
        </pc:cxnChg>
        <pc:cxnChg chg="add mod">
          <ac:chgData name="Micah Weitzman" userId="e2ede132d656443a" providerId="LiveId" clId="{1FD05811-B1B3-4C53-814C-38D40E466407}" dt="2020-08-16T20:00:55.334" v="3806" actId="1076"/>
          <ac:cxnSpMkLst>
            <pc:docMk/>
            <pc:sldMk cId="2784825957" sldId="317"/>
            <ac:cxnSpMk id="50" creationId="{68111CF6-FE93-4B2F-8488-B842F209A8EB}"/>
          </ac:cxnSpMkLst>
        </pc:cxnChg>
        <pc:cxnChg chg="add mod">
          <ac:chgData name="Micah Weitzman" userId="e2ede132d656443a" providerId="LiveId" clId="{1FD05811-B1B3-4C53-814C-38D40E466407}" dt="2020-08-16T20:00:55.334" v="3806" actId="1076"/>
          <ac:cxnSpMkLst>
            <pc:docMk/>
            <pc:sldMk cId="2784825957" sldId="317"/>
            <ac:cxnSpMk id="51" creationId="{33F32890-91F2-4AEA-BA3B-43407467E489}"/>
          </ac:cxnSpMkLst>
        </pc:cxnChg>
        <pc:cxnChg chg="add mod">
          <ac:chgData name="Micah Weitzman" userId="e2ede132d656443a" providerId="LiveId" clId="{1FD05811-B1B3-4C53-814C-38D40E466407}" dt="2020-08-16T20:00:55.334" v="3806" actId="1076"/>
          <ac:cxnSpMkLst>
            <pc:docMk/>
            <pc:sldMk cId="2784825957" sldId="317"/>
            <ac:cxnSpMk id="99" creationId="{959EE2DF-D6BF-41D1-8369-E45B98454B9E}"/>
          </ac:cxnSpMkLst>
        </pc:cxnChg>
      </pc:sldChg>
      <pc:sldChg chg="modSp new mod modNotesTx">
        <pc:chgData name="Micah Weitzman" userId="e2ede132d656443a" providerId="LiveId" clId="{1FD05811-B1B3-4C53-814C-38D40E466407}" dt="2020-08-19T03:22:56.902" v="9439" actId="20577"/>
        <pc:sldMkLst>
          <pc:docMk/>
          <pc:sldMk cId="876635152" sldId="318"/>
        </pc:sldMkLst>
        <pc:spChg chg="mod">
          <ac:chgData name="Micah Weitzman" userId="e2ede132d656443a" providerId="LiveId" clId="{1FD05811-B1B3-4C53-814C-38D40E466407}" dt="2020-08-16T19:09:08.037" v="1855" actId="20577"/>
          <ac:spMkLst>
            <pc:docMk/>
            <pc:sldMk cId="876635152" sldId="318"/>
            <ac:spMk id="3" creationId="{D7DD99E4-E7FC-4AA2-A3EB-05A130436A3B}"/>
          </ac:spMkLst>
        </pc:spChg>
        <pc:spChg chg="mod">
          <ac:chgData name="Micah Weitzman" userId="e2ede132d656443a" providerId="LiveId" clId="{1FD05811-B1B3-4C53-814C-38D40E466407}" dt="2020-08-19T03:22:56.902" v="9439" actId="20577"/>
          <ac:spMkLst>
            <pc:docMk/>
            <pc:sldMk cId="876635152" sldId="318"/>
            <ac:spMk id="4" creationId="{4F7C71C6-C2C4-4754-B137-AD17A271B271}"/>
          </ac:spMkLst>
        </pc:spChg>
      </pc:sldChg>
      <pc:sldChg chg="new del">
        <pc:chgData name="Micah Weitzman" userId="e2ede132d656443a" providerId="LiveId" clId="{1FD05811-B1B3-4C53-814C-38D40E466407}" dt="2020-08-16T19:08:46.603" v="1815" actId="2696"/>
        <pc:sldMkLst>
          <pc:docMk/>
          <pc:sldMk cId="2264871658" sldId="318"/>
        </pc:sldMkLst>
      </pc:sldChg>
      <pc:sldChg chg="modSp new del mod">
        <pc:chgData name="Micah Weitzman" userId="e2ede132d656443a" providerId="LiveId" clId="{1FD05811-B1B3-4C53-814C-38D40E466407}" dt="2020-08-16T19:27:01.599" v="2793" actId="2696"/>
        <pc:sldMkLst>
          <pc:docMk/>
          <pc:sldMk cId="1268082730" sldId="319"/>
        </pc:sldMkLst>
        <pc:spChg chg="mod">
          <ac:chgData name="Micah Weitzman" userId="e2ede132d656443a" providerId="LiveId" clId="{1FD05811-B1B3-4C53-814C-38D40E466407}" dt="2020-08-16T19:11:16.607" v="1959" actId="20577"/>
          <ac:spMkLst>
            <pc:docMk/>
            <pc:sldMk cId="1268082730" sldId="319"/>
            <ac:spMk id="3" creationId="{4E0543F4-49DD-44E1-9198-A3C92EDBACD6}"/>
          </ac:spMkLst>
        </pc:spChg>
        <pc:spChg chg="mod">
          <ac:chgData name="Micah Weitzman" userId="e2ede132d656443a" providerId="LiveId" clId="{1FD05811-B1B3-4C53-814C-38D40E466407}" dt="2020-08-16T19:17:46.288" v="2470" actId="27636"/>
          <ac:spMkLst>
            <pc:docMk/>
            <pc:sldMk cId="1268082730" sldId="319"/>
            <ac:spMk id="4" creationId="{0E9B7C0E-CEC1-4019-98C2-C66541F3DAAC}"/>
          </ac:spMkLst>
        </pc:spChg>
      </pc:sldChg>
      <pc:sldChg chg="addSp modSp new mod ord modAnim">
        <pc:chgData name="Micah Weitzman" userId="e2ede132d656443a" providerId="LiveId" clId="{1FD05811-B1B3-4C53-814C-38D40E466407}" dt="2020-08-18T19:28:48.039" v="7868" actId="20577"/>
        <pc:sldMkLst>
          <pc:docMk/>
          <pc:sldMk cId="3918441941" sldId="320"/>
        </pc:sldMkLst>
        <pc:spChg chg="mod">
          <ac:chgData name="Micah Weitzman" userId="e2ede132d656443a" providerId="LiveId" clId="{1FD05811-B1B3-4C53-814C-38D40E466407}" dt="2020-08-18T19:28:48.039" v="7868" actId="20577"/>
          <ac:spMkLst>
            <pc:docMk/>
            <pc:sldMk cId="3918441941" sldId="320"/>
            <ac:spMk id="3" creationId="{E5FE4459-D63A-4A14-82EB-7B0CD0B20AC1}"/>
          </ac:spMkLst>
        </pc:spChg>
        <pc:spChg chg="mod">
          <ac:chgData name="Micah Weitzman" userId="e2ede132d656443a" providerId="LiveId" clId="{1FD05811-B1B3-4C53-814C-38D40E466407}" dt="2020-08-16T19:26:54.461" v="2792" actId="207"/>
          <ac:spMkLst>
            <pc:docMk/>
            <pc:sldMk cId="3918441941" sldId="320"/>
            <ac:spMk id="4" creationId="{1632F145-11DA-475D-88A3-DBA4DEFA448E}"/>
          </ac:spMkLst>
        </pc:spChg>
        <pc:spChg chg="add mod">
          <ac:chgData name="Micah Weitzman" userId="e2ede132d656443a" providerId="LiveId" clId="{1FD05811-B1B3-4C53-814C-38D40E466407}" dt="2020-08-17T20:57:59.853" v="4349" actId="692"/>
          <ac:spMkLst>
            <pc:docMk/>
            <pc:sldMk cId="3918441941" sldId="320"/>
            <ac:spMk id="5" creationId="{D962FED9-FAE2-441B-8490-6835066B35DD}"/>
          </ac:spMkLst>
        </pc:spChg>
        <pc:spChg chg="add mod">
          <ac:chgData name="Micah Weitzman" userId="e2ede132d656443a" providerId="LiveId" clId="{1FD05811-B1B3-4C53-814C-38D40E466407}" dt="2020-08-17T20:58:21.216" v="4354" actId="14100"/>
          <ac:spMkLst>
            <pc:docMk/>
            <pc:sldMk cId="3918441941" sldId="320"/>
            <ac:spMk id="7" creationId="{8D5BA00D-0E81-412A-A74D-B101C183FB5E}"/>
          </ac:spMkLst>
        </pc:spChg>
      </pc:sldChg>
      <pc:sldChg chg="addSp delSp modSp new mod ord delAnim modAnim">
        <pc:chgData name="Micah Weitzman" userId="e2ede132d656443a" providerId="LiveId" clId="{1FD05811-B1B3-4C53-814C-38D40E466407}" dt="2020-08-18T19:36:46.015" v="7892"/>
        <pc:sldMkLst>
          <pc:docMk/>
          <pc:sldMk cId="3133575720" sldId="321"/>
        </pc:sldMkLst>
        <pc:spChg chg="mod">
          <ac:chgData name="Micah Weitzman" userId="e2ede132d656443a" providerId="LiveId" clId="{1FD05811-B1B3-4C53-814C-38D40E466407}" dt="2020-08-18T17:16:43.800" v="5767"/>
          <ac:spMkLst>
            <pc:docMk/>
            <pc:sldMk cId="3133575720" sldId="321"/>
            <ac:spMk id="3" creationId="{95B1D56E-436E-4AD8-8950-5346A6CE0792}"/>
          </ac:spMkLst>
        </pc:spChg>
        <pc:spChg chg="mod">
          <ac:chgData name="Micah Weitzman" userId="e2ede132d656443a" providerId="LiveId" clId="{1FD05811-B1B3-4C53-814C-38D40E466407}" dt="2020-08-18T17:16:34.225" v="5764" actId="1076"/>
          <ac:spMkLst>
            <pc:docMk/>
            <pc:sldMk cId="3133575720" sldId="321"/>
            <ac:spMk id="4" creationId="{935CEFD2-727A-4210-877B-D1D077AA5E24}"/>
          </ac:spMkLst>
        </pc:spChg>
        <pc:spChg chg="add mod">
          <ac:chgData name="Micah Weitzman" userId="e2ede132d656443a" providerId="LiveId" clId="{1FD05811-B1B3-4C53-814C-38D40E466407}" dt="2020-08-18T18:03:01.276" v="6431" actId="1076"/>
          <ac:spMkLst>
            <pc:docMk/>
            <pc:sldMk cId="3133575720" sldId="321"/>
            <ac:spMk id="5" creationId="{D490B407-F7F9-4DF4-BBB0-0D0C9195D2CE}"/>
          </ac:spMkLst>
        </pc:spChg>
        <pc:spChg chg="add mod">
          <ac:chgData name="Micah Weitzman" userId="e2ede132d656443a" providerId="LiveId" clId="{1FD05811-B1B3-4C53-814C-38D40E466407}" dt="2020-08-18T17:20:45.770" v="5832" actId="20577"/>
          <ac:spMkLst>
            <pc:docMk/>
            <pc:sldMk cId="3133575720" sldId="321"/>
            <ac:spMk id="13" creationId="{F11FC6E5-86C6-4FAF-AECA-FD3BB0E30515}"/>
          </ac:spMkLst>
        </pc:spChg>
        <pc:spChg chg="add mod">
          <ac:chgData name="Micah Weitzman" userId="e2ede132d656443a" providerId="LiveId" clId="{1FD05811-B1B3-4C53-814C-38D40E466407}" dt="2020-08-18T18:03:50.598" v="6447" actId="1076"/>
          <ac:spMkLst>
            <pc:docMk/>
            <pc:sldMk cId="3133575720" sldId="321"/>
            <ac:spMk id="18" creationId="{EF43BF23-31F0-4808-9675-326B712CB91E}"/>
          </ac:spMkLst>
        </pc:spChg>
        <pc:spChg chg="add del mod">
          <ac:chgData name="Micah Weitzman" userId="e2ede132d656443a" providerId="LiveId" clId="{1FD05811-B1B3-4C53-814C-38D40E466407}" dt="2020-08-18T17:19:51.789" v="5804" actId="478"/>
          <ac:spMkLst>
            <pc:docMk/>
            <pc:sldMk cId="3133575720" sldId="321"/>
            <ac:spMk id="29" creationId="{D16DDD0F-DB85-49A4-B95E-A2B649FE40AF}"/>
          </ac:spMkLst>
        </pc:spChg>
        <pc:spChg chg="add del mod">
          <ac:chgData name="Micah Weitzman" userId="e2ede132d656443a" providerId="LiveId" clId="{1FD05811-B1B3-4C53-814C-38D40E466407}" dt="2020-08-18T17:19:12.126" v="5796" actId="478"/>
          <ac:spMkLst>
            <pc:docMk/>
            <pc:sldMk cId="3133575720" sldId="321"/>
            <ac:spMk id="73" creationId="{7604BD4B-567C-46A9-9D60-80777C89FD22}"/>
          </ac:spMkLst>
        </pc:spChg>
        <pc:spChg chg="add del mod">
          <ac:chgData name="Micah Weitzman" userId="e2ede132d656443a" providerId="LiveId" clId="{1FD05811-B1B3-4C53-814C-38D40E466407}" dt="2020-08-18T17:18:39.777" v="5791" actId="478"/>
          <ac:spMkLst>
            <pc:docMk/>
            <pc:sldMk cId="3133575720" sldId="321"/>
            <ac:spMk id="74" creationId="{E9AC8150-6BDA-4D67-91AA-89856ACFC8B1}"/>
          </ac:spMkLst>
        </pc:spChg>
        <pc:cxnChg chg="add del mod">
          <ac:chgData name="Micah Weitzman" userId="e2ede132d656443a" providerId="LiveId" clId="{1FD05811-B1B3-4C53-814C-38D40E466407}" dt="2020-08-18T17:17:15.662" v="5774" actId="478"/>
          <ac:cxnSpMkLst>
            <pc:docMk/>
            <pc:sldMk cId="3133575720" sldId="321"/>
            <ac:cxnSpMk id="7" creationId="{D6536F61-1AF7-4158-ABC5-EB7C16CF29F8}"/>
          </ac:cxnSpMkLst>
        </pc:cxnChg>
        <pc:cxnChg chg="add del mod">
          <ac:chgData name="Micah Weitzman" userId="e2ede132d656443a" providerId="LiveId" clId="{1FD05811-B1B3-4C53-814C-38D40E466407}" dt="2020-08-18T17:17:54.008" v="5784" actId="478"/>
          <ac:cxnSpMkLst>
            <pc:docMk/>
            <pc:sldMk cId="3133575720" sldId="321"/>
            <ac:cxnSpMk id="63" creationId="{21EC4306-87E8-42FE-BC6A-05E9558802C6}"/>
          </ac:cxnSpMkLst>
        </pc:cxnChg>
        <pc:cxnChg chg="add mod">
          <ac:chgData name="Micah Weitzman" userId="e2ede132d656443a" providerId="LiveId" clId="{1FD05811-B1B3-4C53-814C-38D40E466407}" dt="2020-08-18T18:03:47.963" v="6445" actId="14100"/>
          <ac:cxnSpMkLst>
            <pc:docMk/>
            <pc:sldMk cId="3133575720" sldId="321"/>
            <ac:cxnSpMk id="76" creationId="{39C827C1-2830-4D7C-985E-1D0E2B8C2B70}"/>
          </ac:cxnSpMkLst>
        </pc:cxnChg>
      </pc:sldChg>
      <pc:sldChg chg="addSp delSp modSp new mod">
        <pc:chgData name="Micah Weitzman" userId="e2ede132d656443a" providerId="LiveId" clId="{1FD05811-B1B3-4C53-814C-38D40E466407}" dt="2020-08-19T02:02:55.343" v="9208" actId="20577"/>
        <pc:sldMkLst>
          <pc:docMk/>
          <pc:sldMk cId="846608450" sldId="322"/>
        </pc:sldMkLst>
        <pc:spChg chg="mod">
          <ac:chgData name="Micah Weitzman" userId="e2ede132d656443a" providerId="LiveId" clId="{1FD05811-B1B3-4C53-814C-38D40E466407}" dt="2020-08-19T01:58:34.745" v="9167" actId="1076"/>
          <ac:spMkLst>
            <pc:docMk/>
            <pc:sldMk cId="846608450" sldId="322"/>
            <ac:spMk id="2" creationId="{AE493B56-A1AA-4D8E-8059-6CEFD3BA7579}"/>
          </ac:spMkLst>
        </pc:spChg>
        <pc:spChg chg="mod">
          <ac:chgData name="Micah Weitzman" userId="e2ede132d656443a" providerId="LiveId" clId="{1FD05811-B1B3-4C53-814C-38D40E466407}" dt="2020-08-16T20:15:25.706" v="4111" actId="20577"/>
          <ac:spMkLst>
            <pc:docMk/>
            <pc:sldMk cId="846608450" sldId="322"/>
            <ac:spMk id="3" creationId="{3B20473B-9634-450F-AB5F-E11332735EA6}"/>
          </ac:spMkLst>
        </pc:spChg>
        <pc:graphicFrameChg chg="add del mod">
          <ac:chgData name="Micah Weitzman" userId="e2ede132d656443a" providerId="LiveId" clId="{1FD05811-B1B3-4C53-814C-38D40E466407}" dt="2020-08-18T18:25:29.103" v="6802" actId="478"/>
          <ac:graphicFrameMkLst>
            <pc:docMk/>
            <pc:sldMk cId="846608450" sldId="322"/>
            <ac:graphicFrameMk id="4" creationId="{EB4AF621-51EE-4BF1-94CE-670996DCE634}"/>
          </ac:graphicFrameMkLst>
        </pc:graphicFrameChg>
        <pc:graphicFrameChg chg="add del mod">
          <ac:chgData name="Micah Weitzman" userId="e2ede132d656443a" providerId="LiveId" clId="{1FD05811-B1B3-4C53-814C-38D40E466407}" dt="2020-08-19T01:57:58.464" v="9156" actId="478"/>
          <ac:graphicFrameMkLst>
            <pc:docMk/>
            <pc:sldMk cId="846608450" sldId="322"/>
            <ac:graphicFrameMk id="9" creationId="{1E756378-D5E1-41BA-BCF8-692C30F201FD}"/>
          </ac:graphicFrameMkLst>
        </pc:graphicFrameChg>
        <pc:graphicFrameChg chg="add mod">
          <ac:chgData name="Micah Weitzman" userId="e2ede132d656443a" providerId="LiveId" clId="{1FD05811-B1B3-4C53-814C-38D40E466407}" dt="2020-08-19T02:02:55.343" v="9208" actId="20577"/>
          <ac:graphicFrameMkLst>
            <pc:docMk/>
            <pc:sldMk cId="846608450" sldId="322"/>
            <ac:graphicFrameMk id="12" creationId="{92770C44-A9B9-42B6-8200-FBDECCA5F8D3}"/>
          </ac:graphicFrameMkLst>
        </pc:graphicFrameChg>
      </pc:sldChg>
      <pc:sldChg chg="new del">
        <pc:chgData name="Micah Weitzman" userId="e2ede132d656443a" providerId="LiveId" clId="{1FD05811-B1B3-4C53-814C-38D40E466407}" dt="2020-08-16T19:54:16.679" v="3639" actId="2696"/>
        <pc:sldMkLst>
          <pc:docMk/>
          <pc:sldMk cId="1779910586" sldId="322"/>
        </pc:sldMkLst>
      </pc:sldChg>
      <pc:sldChg chg="addSp delSp modSp new mod">
        <pc:chgData name="Micah Weitzman" userId="e2ede132d656443a" providerId="LiveId" clId="{1FD05811-B1B3-4C53-814C-38D40E466407}" dt="2020-08-19T01:37:52.249" v="9053"/>
        <pc:sldMkLst>
          <pc:docMk/>
          <pc:sldMk cId="4239036128" sldId="323"/>
        </pc:sldMkLst>
        <pc:spChg chg="mod">
          <ac:chgData name="Micah Weitzman" userId="e2ede132d656443a" providerId="LiveId" clId="{1FD05811-B1B3-4C53-814C-38D40E466407}" dt="2020-08-16T20:15:32.739" v="4120" actId="20577"/>
          <ac:spMkLst>
            <pc:docMk/>
            <pc:sldMk cId="4239036128" sldId="323"/>
            <ac:spMk id="3" creationId="{C8DE00C6-EFFF-401B-9ADF-331831ADF413}"/>
          </ac:spMkLst>
        </pc:spChg>
        <pc:spChg chg="mod">
          <ac:chgData name="Micah Weitzman" userId="e2ede132d656443a" providerId="LiveId" clId="{1FD05811-B1B3-4C53-814C-38D40E466407}" dt="2020-08-19T01:37:52.249" v="9053"/>
          <ac:spMkLst>
            <pc:docMk/>
            <pc:sldMk cId="4239036128" sldId="323"/>
            <ac:spMk id="4" creationId="{CB5DA7F9-4345-43AB-BCBC-D54B80E49EFE}"/>
          </ac:spMkLst>
        </pc:spChg>
        <pc:graphicFrameChg chg="add del mod">
          <ac:chgData name="Micah Weitzman" userId="e2ede132d656443a" providerId="LiveId" clId="{1FD05811-B1B3-4C53-814C-38D40E466407}" dt="2020-08-18T17:37:37.810" v="6121"/>
          <ac:graphicFrameMkLst>
            <pc:docMk/>
            <pc:sldMk cId="4239036128" sldId="323"/>
            <ac:graphicFrameMk id="5" creationId="{1ED4F771-0F5D-441C-8327-FE04688D560F}"/>
          </ac:graphicFrameMkLst>
        </pc:graphicFrameChg>
        <pc:graphicFrameChg chg="add del mod">
          <ac:chgData name="Micah Weitzman" userId="e2ede132d656443a" providerId="LiveId" clId="{1FD05811-B1B3-4C53-814C-38D40E466407}" dt="2020-08-18T17:37:44.507" v="6124" actId="478"/>
          <ac:graphicFrameMkLst>
            <pc:docMk/>
            <pc:sldMk cId="4239036128" sldId="323"/>
            <ac:graphicFrameMk id="6" creationId="{80FD23FF-F918-428B-A2BE-795C00C655EB}"/>
          </ac:graphicFrameMkLst>
        </pc:graphicFrameChg>
        <pc:graphicFrameChg chg="add del mod">
          <ac:chgData name="Micah Weitzman" userId="e2ede132d656443a" providerId="LiveId" clId="{1FD05811-B1B3-4C53-814C-38D40E466407}" dt="2020-08-19T00:45:49.524" v="7993"/>
          <ac:graphicFrameMkLst>
            <pc:docMk/>
            <pc:sldMk cId="4239036128" sldId="323"/>
            <ac:graphicFrameMk id="7" creationId="{00249EBC-6876-4B69-8258-AF3088E3F595}"/>
          </ac:graphicFrameMkLst>
        </pc:graphicFrameChg>
      </pc:sldChg>
      <pc:sldChg chg="addSp delSp modSp new mod ord">
        <pc:chgData name="Micah Weitzman" userId="e2ede132d656443a" providerId="LiveId" clId="{1FD05811-B1B3-4C53-814C-38D40E466407}" dt="2020-08-19T13:15:30.957" v="9440" actId="5793"/>
        <pc:sldMkLst>
          <pc:docMk/>
          <pc:sldMk cId="212173689" sldId="324"/>
        </pc:sldMkLst>
        <pc:spChg chg="mod">
          <ac:chgData name="Micah Weitzman" userId="e2ede132d656443a" providerId="LiveId" clId="{1FD05811-B1B3-4C53-814C-38D40E466407}" dt="2020-08-18T18:02:41.471" v="6429" actId="20577"/>
          <ac:spMkLst>
            <pc:docMk/>
            <pc:sldMk cId="212173689" sldId="324"/>
            <ac:spMk id="3" creationId="{42785C65-79F9-4D25-81C0-FCF93EE7809E}"/>
          </ac:spMkLst>
        </pc:spChg>
        <pc:spChg chg="mod">
          <ac:chgData name="Micah Weitzman" userId="e2ede132d656443a" providerId="LiveId" clId="{1FD05811-B1B3-4C53-814C-38D40E466407}" dt="2020-08-19T13:15:30.957" v="9440" actId="5793"/>
          <ac:spMkLst>
            <pc:docMk/>
            <pc:sldMk cId="212173689" sldId="324"/>
            <ac:spMk id="4" creationId="{C7C445A2-8C70-4560-8CA7-AD246120C2CB}"/>
          </ac:spMkLst>
        </pc:spChg>
        <pc:spChg chg="add del mod">
          <ac:chgData name="Micah Weitzman" userId="e2ede132d656443a" providerId="LiveId" clId="{1FD05811-B1B3-4C53-814C-38D40E466407}" dt="2020-08-18T18:59:47.966" v="7322" actId="478"/>
          <ac:spMkLst>
            <pc:docMk/>
            <pc:sldMk cId="212173689" sldId="324"/>
            <ac:spMk id="5" creationId="{453AA914-B6DD-46F3-8B05-8B4B7AA931F5}"/>
          </ac:spMkLst>
        </pc:spChg>
        <pc:spChg chg="add del mod">
          <ac:chgData name="Micah Weitzman" userId="e2ede132d656443a" providerId="LiveId" clId="{1FD05811-B1B3-4C53-814C-38D40E466407}" dt="2020-08-18T18:59:51.897" v="7325"/>
          <ac:spMkLst>
            <pc:docMk/>
            <pc:sldMk cId="212173689" sldId="324"/>
            <ac:spMk id="6" creationId="{4FD483FF-C5A0-4AC5-BFB8-58F7D7A5F269}"/>
          </ac:spMkLst>
        </pc:spChg>
      </pc:sldChg>
      <pc:sldChg chg="new del">
        <pc:chgData name="Micah Weitzman" userId="e2ede132d656443a" providerId="LiveId" clId="{1FD05811-B1B3-4C53-814C-38D40E466407}" dt="2020-08-16T20:13:34.322" v="4085" actId="47"/>
        <pc:sldMkLst>
          <pc:docMk/>
          <pc:sldMk cId="4123237339" sldId="324"/>
        </pc:sldMkLst>
      </pc:sldChg>
      <pc:sldChg chg="addSp delSp modSp new mod">
        <pc:chgData name="Micah Weitzman" userId="e2ede132d656443a" providerId="LiveId" clId="{1FD05811-B1B3-4C53-814C-38D40E466407}" dt="2020-08-18T18:58:56.019" v="7320" actId="5793"/>
        <pc:sldMkLst>
          <pc:docMk/>
          <pc:sldMk cId="1948733495" sldId="325"/>
        </pc:sldMkLst>
        <pc:spChg chg="mod">
          <ac:chgData name="Micah Weitzman" userId="e2ede132d656443a" providerId="LiveId" clId="{1FD05811-B1B3-4C53-814C-38D40E466407}" dt="2020-08-17T21:12:37.702" v="4595" actId="20577"/>
          <ac:spMkLst>
            <pc:docMk/>
            <pc:sldMk cId="1948733495" sldId="325"/>
            <ac:spMk id="3" creationId="{DF680424-9BC5-48D1-841A-7DF3AE1B9818}"/>
          </ac:spMkLst>
        </pc:spChg>
        <pc:spChg chg="del mod">
          <ac:chgData name="Micah Weitzman" userId="e2ede132d656443a" providerId="LiveId" clId="{1FD05811-B1B3-4C53-814C-38D40E466407}" dt="2020-08-17T21:12:13.102" v="4539" actId="478"/>
          <ac:spMkLst>
            <pc:docMk/>
            <pc:sldMk cId="1948733495" sldId="325"/>
            <ac:spMk id="4" creationId="{1684C59A-F64B-4C56-ADA7-DC8A78797E49}"/>
          </ac:spMkLst>
        </pc:spChg>
        <pc:spChg chg="add mod">
          <ac:chgData name="Micah Weitzman" userId="e2ede132d656443a" providerId="LiveId" clId="{1FD05811-B1B3-4C53-814C-38D40E466407}" dt="2020-08-17T21:14:19.274" v="4615" actId="1076"/>
          <ac:spMkLst>
            <pc:docMk/>
            <pc:sldMk cId="1948733495" sldId="325"/>
            <ac:spMk id="5" creationId="{42ED3E92-DCCA-47B9-A57B-3689A4138E01}"/>
          </ac:spMkLst>
        </pc:spChg>
        <pc:spChg chg="add mod">
          <ac:chgData name="Micah Weitzman" userId="e2ede132d656443a" providerId="LiveId" clId="{1FD05811-B1B3-4C53-814C-38D40E466407}" dt="2020-08-18T18:58:56.019" v="7320" actId="5793"/>
          <ac:spMkLst>
            <pc:docMk/>
            <pc:sldMk cId="1948733495" sldId="325"/>
            <ac:spMk id="7" creationId="{378DA37D-3D20-4CF6-ACCE-96F3AFE46EBE}"/>
          </ac:spMkLst>
        </pc:spChg>
        <pc:spChg chg="add mod">
          <ac:chgData name="Micah Weitzman" userId="e2ede132d656443a" providerId="LiveId" clId="{1FD05811-B1B3-4C53-814C-38D40E466407}" dt="2020-08-17T21:14:31.163" v="4617" actId="1076"/>
          <ac:spMkLst>
            <pc:docMk/>
            <pc:sldMk cId="1948733495" sldId="325"/>
            <ac:spMk id="9" creationId="{B5D3E25F-AD09-4D7C-8A2F-F25703F3C73B}"/>
          </ac:spMkLst>
        </pc:spChg>
        <pc:spChg chg="add del mod">
          <ac:chgData name="Micah Weitzman" userId="e2ede132d656443a" providerId="LiveId" clId="{1FD05811-B1B3-4C53-814C-38D40E466407}" dt="2020-08-17T21:12:14.264" v="4540" actId="478"/>
          <ac:spMkLst>
            <pc:docMk/>
            <pc:sldMk cId="1948733495" sldId="325"/>
            <ac:spMk id="11" creationId="{96CCCB9F-B1B6-40EC-BE43-17A37DBB4C7F}"/>
          </ac:spMkLst>
        </pc:spChg>
        <pc:cxnChg chg="add mod">
          <ac:chgData name="Micah Weitzman" userId="e2ede132d656443a" providerId="LiveId" clId="{1FD05811-B1B3-4C53-814C-38D40E466407}" dt="2020-08-17T21:14:24.807" v="4616" actId="1076"/>
          <ac:cxnSpMkLst>
            <pc:docMk/>
            <pc:sldMk cId="1948733495" sldId="325"/>
            <ac:cxnSpMk id="13" creationId="{EA27BB43-FAEE-4990-B3B3-0A555894BE37}"/>
          </ac:cxnSpMkLst>
        </pc:cxnChg>
        <pc:cxnChg chg="add mod">
          <ac:chgData name="Micah Weitzman" userId="e2ede132d656443a" providerId="LiveId" clId="{1FD05811-B1B3-4C53-814C-38D40E466407}" dt="2020-08-17T21:14:31.163" v="4617" actId="1076"/>
          <ac:cxnSpMkLst>
            <pc:docMk/>
            <pc:sldMk cId="1948733495" sldId="325"/>
            <ac:cxnSpMk id="15" creationId="{BF6B4310-6104-4977-8AEC-08A037A2F373}"/>
          </ac:cxnSpMkLst>
        </pc:cxnChg>
      </pc:sldChg>
      <pc:sldChg chg="modSp new del mod">
        <pc:chgData name="Micah Weitzman" userId="e2ede132d656443a" providerId="LiveId" clId="{1FD05811-B1B3-4C53-814C-38D40E466407}" dt="2020-08-18T16:37:48.317" v="4940" actId="2696"/>
        <pc:sldMkLst>
          <pc:docMk/>
          <pc:sldMk cId="544384516" sldId="326"/>
        </pc:sldMkLst>
        <pc:spChg chg="mod">
          <ac:chgData name="Micah Weitzman" userId="e2ede132d656443a" providerId="LiveId" clId="{1FD05811-B1B3-4C53-814C-38D40E466407}" dt="2020-08-18T16:37:45.652" v="4939" actId="20577"/>
          <ac:spMkLst>
            <pc:docMk/>
            <pc:sldMk cId="544384516" sldId="326"/>
            <ac:spMk id="2" creationId="{69D62956-B78F-45C2-AFE7-2B9F9F890CF2}"/>
          </ac:spMkLst>
        </pc:spChg>
      </pc:sldChg>
      <pc:sldChg chg="addSp modSp new mod">
        <pc:chgData name="Micah Weitzman" userId="e2ede132d656443a" providerId="LiveId" clId="{1FD05811-B1B3-4C53-814C-38D40E466407}" dt="2020-08-18T19:29:13.335" v="7870" actId="1076"/>
        <pc:sldMkLst>
          <pc:docMk/>
          <pc:sldMk cId="4096639683" sldId="326"/>
        </pc:sldMkLst>
        <pc:spChg chg="mod">
          <ac:chgData name="Micah Weitzman" userId="e2ede132d656443a" providerId="LiveId" clId="{1FD05811-B1B3-4C53-814C-38D40E466407}" dt="2020-08-18T16:38:30.032" v="4974" actId="20577"/>
          <ac:spMkLst>
            <pc:docMk/>
            <pc:sldMk cId="4096639683" sldId="326"/>
            <ac:spMk id="3" creationId="{5B0C6FC2-0775-42D5-AE62-FEBDC763B8E2}"/>
          </ac:spMkLst>
        </pc:spChg>
        <pc:spChg chg="mod">
          <ac:chgData name="Micah Weitzman" userId="e2ede132d656443a" providerId="LiveId" clId="{1FD05811-B1B3-4C53-814C-38D40E466407}" dt="2020-08-18T19:29:07.454" v="7869" actId="20577"/>
          <ac:spMkLst>
            <pc:docMk/>
            <pc:sldMk cId="4096639683" sldId="326"/>
            <ac:spMk id="4" creationId="{37EE7E7A-37F0-4BEC-AA9A-D14053D2E2D6}"/>
          </ac:spMkLst>
        </pc:spChg>
        <pc:spChg chg="add mod">
          <ac:chgData name="Micah Weitzman" userId="e2ede132d656443a" providerId="LiveId" clId="{1FD05811-B1B3-4C53-814C-38D40E466407}" dt="2020-08-18T19:29:13.335" v="7870" actId="1076"/>
          <ac:spMkLst>
            <pc:docMk/>
            <pc:sldMk cId="4096639683" sldId="326"/>
            <ac:spMk id="5" creationId="{3EAAA834-EB5D-4F05-AE4A-D51C10188D88}"/>
          </ac:spMkLst>
        </pc:spChg>
        <pc:spChg chg="add mod">
          <ac:chgData name="Micah Weitzman" userId="e2ede132d656443a" providerId="LiveId" clId="{1FD05811-B1B3-4C53-814C-38D40E466407}" dt="2020-08-18T19:29:13.335" v="7870" actId="1076"/>
          <ac:spMkLst>
            <pc:docMk/>
            <pc:sldMk cId="4096639683" sldId="326"/>
            <ac:spMk id="7" creationId="{656A4254-0848-4D24-97C8-E295DA080D68}"/>
          </ac:spMkLst>
        </pc:spChg>
        <pc:spChg chg="add mod">
          <ac:chgData name="Micah Weitzman" userId="e2ede132d656443a" providerId="LiveId" clId="{1FD05811-B1B3-4C53-814C-38D40E466407}" dt="2020-08-18T19:29:13.335" v="7870" actId="1076"/>
          <ac:spMkLst>
            <pc:docMk/>
            <pc:sldMk cId="4096639683" sldId="326"/>
            <ac:spMk id="9" creationId="{CBF6B7B4-5DC7-46EB-BBCE-94AD1757EDFF}"/>
          </ac:spMkLst>
        </pc:spChg>
        <pc:cxnChg chg="add mod">
          <ac:chgData name="Micah Weitzman" userId="e2ede132d656443a" providerId="LiveId" clId="{1FD05811-B1B3-4C53-814C-38D40E466407}" dt="2020-08-18T19:29:13.335" v="7870" actId="1076"/>
          <ac:cxnSpMkLst>
            <pc:docMk/>
            <pc:sldMk cId="4096639683" sldId="326"/>
            <ac:cxnSpMk id="11" creationId="{18F25FE9-41B1-4D55-95F8-35563564E577}"/>
          </ac:cxnSpMkLst>
        </pc:cxnChg>
        <pc:cxnChg chg="add mod">
          <ac:chgData name="Micah Weitzman" userId="e2ede132d656443a" providerId="LiveId" clId="{1FD05811-B1B3-4C53-814C-38D40E466407}" dt="2020-08-18T19:29:13.335" v="7870" actId="1076"/>
          <ac:cxnSpMkLst>
            <pc:docMk/>
            <pc:sldMk cId="4096639683" sldId="326"/>
            <ac:cxnSpMk id="13" creationId="{A10DE6E1-6088-4B26-AB13-CCCF24F30D5A}"/>
          </ac:cxnSpMkLst>
        </pc:cxnChg>
      </pc:sldChg>
      <pc:sldChg chg="addSp modSp new mod">
        <pc:chgData name="Micah Weitzman" userId="e2ede132d656443a" providerId="LiveId" clId="{1FD05811-B1B3-4C53-814C-38D40E466407}" dt="2020-08-18T19:39:14.601" v="7906" actId="571"/>
        <pc:sldMkLst>
          <pc:docMk/>
          <pc:sldMk cId="1789399846" sldId="327"/>
        </pc:sldMkLst>
        <pc:spChg chg="mod">
          <ac:chgData name="Micah Weitzman" userId="e2ede132d656443a" providerId="LiveId" clId="{1FD05811-B1B3-4C53-814C-38D40E466407}" dt="2020-08-18T18:08:43.479" v="6551" actId="20577"/>
          <ac:spMkLst>
            <pc:docMk/>
            <pc:sldMk cId="1789399846" sldId="327"/>
            <ac:spMk id="3" creationId="{D3EB7625-B679-43CA-892A-D24462AE2CEE}"/>
          </ac:spMkLst>
        </pc:spChg>
        <pc:spChg chg="mod">
          <ac:chgData name="Micah Weitzman" userId="e2ede132d656443a" providerId="LiveId" clId="{1FD05811-B1B3-4C53-814C-38D40E466407}" dt="2020-08-18T19:39:09.736" v="7904" actId="207"/>
          <ac:spMkLst>
            <pc:docMk/>
            <pc:sldMk cId="1789399846" sldId="327"/>
            <ac:spMk id="4" creationId="{4EEE25AC-8B9C-4A1A-9A83-8B7B7F5AC726}"/>
          </ac:spMkLst>
        </pc:spChg>
        <pc:spChg chg="add mod">
          <ac:chgData name="Micah Weitzman" userId="e2ede132d656443a" providerId="LiveId" clId="{1FD05811-B1B3-4C53-814C-38D40E466407}" dt="2020-08-18T19:38:33.456" v="7902" actId="1076"/>
          <ac:spMkLst>
            <pc:docMk/>
            <pc:sldMk cId="1789399846" sldId="327"/>
            <ac:spMk id="6" creationId="{F518B79D-77FF-408E-B2BE-D39CA9ABA6F4}"/>
          </ac:spMkLst>
        </pc:spChg>
        <pc:spChg chg="add mod">
          <ac:chgData name="Micah Weitzman" userId="e2ede132d656443a" providerId="LiveId" clId="{1FD05811-B1B3-4C53-814C-38D40E466407}" dt="2020-08-18T19:38:28.474" v="7901" actId="404"/>
          <ac:spMkLst>
            <pc:docMk/>
            <pc:sldMk cId="1789399846" sldId="327"/>
            <ac:spMk id="7" creationId="{0B134DF0-099D-4A61-920A-477D07ABCF7D}"/>
          </ac:spMkLst>
        </pc:spChg>
        <pc:spChg chg="add mod">
          <ac:chgData name="Micah Weitzman" userId="e2ede132d656443a" providerId="LiveId" clId="{1FD05811-B1B3-4C53-814C-38D40E466407}" dt="2020-08-18T19:39:14.601" v="7906" actId="571"/>
          <ac:spMkLst>
            <pc:docMk/>
            <pc:sldMk cId="1789399846" sldId="327"/>
            <ac:spMk id="8" creationId="{AEDE3D06-C2D0-433C-807E-7C1B2B7B3841}"/>
          </ac:spMkLst>
        </pc:spChg>
      </pc:sldChg>
      <pc:sldChg chg="addSp delSp modSp new mod ord">
        <pc:chgData name="Micah Weitzman" userId="e2ede132d656443a" providerId="LiveId" clId="{1FD05811-B1B3-4C53-814C-38D40E466407}" dt="2020-08-18T19:26:57.946" v="7867" actId="20577"/>
        <pc:sldMkLst>
          <pc:docMk/>
          <pc:sldMk cId="3397683381" sldId="328"/>
        </pc:sldMkLst>
        <pc:spChg chg="mod">
          <ac:chgData name="Micah Weitzman" userId="e2ede132d656443a" providerId="LiveId" clId="{1FD05811-B1B3-4C53-814C-38D40E466407}" dt="2020-08-18T18:54:21.316" v="7102" actId="20577"/>
          <ac:spMkLst>
            <pc:docMk/>
            <pc:sldMk cId="3397683381" sldId="328"/>
            <ac:spMk id="3" creationId="{77EC9EB1-478E-49F0-9AFD-4A7AF77F5DA5}"/>
          </ac:spMkLst>
        </pc:spChg>
        <pc:spChg chg="mod">
          <ac:chgData name="Micah Weitzman" userId="e2ede132d656443a" providerId="LiveId" clId="{1FD05811-B1B3-4C53-814C-38D40E466407}" dt="2020-08-18T19:26:57.946" v="7867" actId="20577"/>
          <ac:spMkLst>
            <pc:docMk/>
            <pc:sldMk cId="3397683381" sldId="328"/>
            <ac:spMk id="4" creationId="{5AEEC377-EF01-4B26-8587-D1E7BC252176}"/>
          </ac:spMkLst>
        </pc:spChg>
        <pc:spChg chg="add del mod">
          <ac:chgData name="Micah Weitzman" userId="e2ede132d656443a" providerId="LiveId" clId="{1FD05811-B1B3-4C53-814C-38D40E466407}" dt="2020-08-18T19:24:24.383" v="7807" actId="21"/>
          <ac:spMkLst>
            <pc:docMk/>
            <pc:sldMk cId="3397683381" sldId="328"/>
            <ac:spMk id="7" creationId="{84148362-CFFA-47B0-8788-E2CC98769F7B}"/>
          </ac:spMkLst>
        </pc:spChg>
        <pc:picChg chg="add del mod">
          <ac:chgData name="Micah Weitzman" userId="e2ede132d656443a" providerId="LiveId" clId="{1FD05811-B1B3-4C53-814C-38D40E466407}" dt="2020-08-18T19:24:24.383" v="7807" actId="21"/>
          <ac:picMkLst>
            <pc:docMk/>
            <pc:sldMk cId="3397683381" sldId="328"/>
            <ac:picMk id="6" creationId="{7270D7AA-3724-446E-AE3B-C46C223206C9}"/>
          </ac:picMkLst>
        </pc:picChg>
      </pc:sldChg>
      <pc:sldChg chg="new del">
        <pc:chgData name="Micah Weitzman" userId="e2ede132d656443a" providerId="LiveId" clId="{1FD05811-B1B3-4C53-814C-38D40E466407}" dt="2020-08-19T01:04:17.075" v="8383" actId="680"/>
        <pc:sldMkLst>
          <pc:docMk/>
          <pc:sldMk cId="3049107769" sldId="329"/>
        </pc:sldMkLst>
      </pc:sldChg>
      <pc:sldChg chg="addSp delSp modSp new mod">
        <pc:chgData name="Micah Weitzman" userId="e2ede132d656443a" providerId="LiveId" clId="{1FD05811-B1B3-4C53-814C-38D40E466407}" dt="2020-08-19T01:10:42.858" v="8518" actId="1076"/>
        <pc:sldMkLst>
          <pc:docMk/>
          <pc:sldMk cId="4145168786" sldId="329"/>
        </pc:sldMkLst>
        <pc:spChg chg="mod">
          <ac:chgData name="Micah Weitzman" userId="e2ede132d656443a" providerId="LiveId" clId="{1FD05811-B1B3-4C53-814C-38D40E466407}" dt="2020-08-19T01:04:23.815" v="8397" actId="20577"/>
          <ac:spMkLst>
            <pc:docMk/>
            <pc:sldMk cId="4145168786" sldId="329"/>
            <ac:spMk id="3" creationId="{5A0AB5F4-86CD-4660-B805-D42F86405837}"/>
          </ac:spMkLst>
        </pc:spChg>
        <pc:spChg chg="mod">
          <ac:chgData name="Micah Weitzman" userId="e2ede132d656443a" providerId="LiveId" clId="{1FD05811-B1B3-4C53-814C-38D40E466407}" dt="2020-08-19T01:05:50.343" v="8440" actId="14100"/>
          <ac:spMkLst>
            <pc:docMk/>
            <pc:sldMk cId="4145168786" sldId="329"/>
            <ac:spMk id="4" creationId="{86F8A795-309F-4F44-9FFB-2CC6779F43B4}"/>
          </ac:spMkLst>
        </pc:spChg>
        <pc:spChg chg="add mod">
          <ac:chgData name="Micah Weitzman" userId="e2ede132d656443a" providerId="LiveId" clId="{1FD05811-B1B3-4C53-814C-38D40E466407}" dt="2020-08-19T01:10:42.858" v="8518" actId="1076"/>
          <ac:spMkLst>
            <pc:docMk/>
            <pc:sldMk cId="4145168786" sldId="329"/>
            <ac:spMk id="5" creationId="{3F4B5CCB-AC98-4629-99BA-EAF0F00F53D1}"/>
          </ac:spMkLst>
        </pc:spChg>
        <pc:picChg chg="add del mod">
          <ac:chgData name="Micah Weitzman" userId="e2ede132d656443a" providerId="LiveId" clId="{1FD05811-B1B3-4C53-814C-38D40E466407}" dt="2020-08-19T01:05:50.922" v="8441"/>
          <ac:picMkLst>
            <pc:docMk/>
            <pc:sldMk cId="4145168786" sldId="329"/>
            <ac:picMk id="5122" creationId="{CC0BED91-FB4E-4B70-BD7D-02B21C87A855}"/>
          </ac:picMkLst>
        </pc:picChg>
        <pc:picChg chg="add mod">
          <ac:chgData name="Micah Weitzman" userId="e2ede132d656443a" providerId="LiveId" clId="{1FD05811-B1B3-4C53-814C-38D40E466407}" dt="2020-08-19T01:08:49.386" v="8446" actId="1076"/>
          <ac:picMkLst>
            <pc:docMk/>
            <pc:sldMk cId="4145168786" sldId="329"/>
            <ac:picMk id="5124" creationId="{C97E8E5F-0493-4510-9295-17D0FE3CA892}"/>
          </ac:picMkLst>
        </pc:picChg>
        <pc:picChg chg="add del mod">
          <ac:chgData name="Micah Weitzman" userId="e2ede132d656443a" providerId="LiveId" clId="{1FD05811-B1B3-4C53-814C-38D40E466407}" dt="2020-08-19T01:10:11.428" v="8511" actId="478"/>
          <ac:picMkLst>
            <pc:docMk/>
            <pc:sldMk cId="4145168786" sldId="329"/>
            <ac:picMk id="5126" creationId="{B77B7E9E-8772-4903-B74C-081639CC1F58}"/>
          </ac:picMkLst>
        </pc:picChg>
      </pc:sldChg>
      <pc:sldChg chg="addSp delSp modSp new mod">
        <pc:chgData name="Micah Weitzman" userId="e2ede132d656443a" providerId="LiveId" clId="{1FD05811-B1B3-4C53-814C-38D40E466407}" dt="2020-08-19T01:10:45.393" v="8519" actId="22"/>
        <pc:sldMkLst>
          <pc:docMk/>
          <pc:sldMk cId="1961754532" sldId="330"/>
        </pc:sldMkLst>
        <pc:spChg chg="mod">
          <ac:chgData name="Micah Weitzman" userId="e2ede132d656443a" providerId="LiveId" clId="{1FD05811-B1B3-4C53-814C-38D40E466407}" dt="2020-08-19T01:09:11.191" v="8499" actId="20577"/>
          <ac:spMkLst>
            <pc:docMk/>
            <pc:sldMk cId="1961754532" sldId="330"/>
            <ac:spMk id="3" creationId="{EDEAF4EC-7B9D-4E31-8ACE-26CFDE758AFD}"/>
          </ac:spMkLst>
        </pc:spChg>
        <pc:spChg chg="del">
          <ac:chgData name="Micah Weitzman" userId="e2ede132d656443a" providerId="LiveId" clId="{1FD05811-B1B3-4C53-814C-38D40E466407}" dt="2020-08-19T01:09:16.765" v="8500" actId="22"/>
          <ac:spMkLst>
            <pc:docMk/>
            <pc:sldMk cId="1961754532" sldId="330"/>
            <ac:spMk id="4" creationId="{DD71EDD9-E2D1-4193-AF72-E6A6A8527578}"/>
          </ac:spMkLst>
        </pc:spChg>
        <pc:spChg chg="add">
          <ac:chgData name="Micah Weitzman" userId="e2ede132d656443a" providerId="LiveId" clId="{1FD05811-B1B3-4C53-814C-38D40E466407}" dt="2020-08-19T01:10:45.393" v="8519" actId="22"/>
          <ac:spMkLst>
            <pc:docMk/>
            <pc:sldMk cId="1961754532" sldId="330"/>
            <ac:spMk id="8" creationId="{1C6A6CDE-5823-4997-BE12-EFAA8EDA3210}"/>
          </ac:spMkLst>
        </pc:spChg>
        <pc:picChg chg="add mod">
          <ac:chgData name="Micah Weitzman" userId="e2ede132d656443a" providerId="LiveId" clId="{1FD05811-B1B3-4C53-814C-38D40E466407}" dt="2020-08-19T01:09:16.765" v="8500" actId="22"/>
          <ac:picMkLst>
            <pc:docMk/>
            <pc:sldMk cId="1961754532" sldId="330"/>
            <ac:picMk id="6" creationId="{FB2A3B78-2347-41FB-9ABE-5EE2752FCE78}"/>
          </ac:picMkLst>
        </pc:picChg>
      </pc:sldChg>
      <pc:sldChg chg="new del">
        <pc:chgData name="Micah Weitzman" userId="e2ede132d656443a" providerId="LiveId" clId="{1FD05811-B1B3-4C53-814C-38D40E466407}" dt="2020-08-19T01:09:24.280" v="8502" actId="2696"/>
        <pc:sldMkLst>
          <pc:docMk/>
          <pc:sldMk cId="1761960823" sldId="331"/>
        </pc:sldMkLst>
      </pc:sldChg>
      <pc:sldChg chg="addSp delSp modSp add mod ord">
        <pc:chgData name="Micah Weitzman" userId="e2ede132d656443a" providerId="LiveId" clId="{1FD05811-B1B3-4C53-814C-38D40E466407}" dt="2020-08-19T01:10:53.717" v="8523" actId="1076"/>
        <pc:sldMkLst>
          <pc:docMk/>
          <pc:sldMk cId="411661737" sldId="332"/>
        </pc:sldMkLst>
        <pc:spChg chg="add del mod">
          <ac:chgData name="Micah Weitzman" userId="e2ede132d656443a" providerId="LiveId" clId="{1FD05811-B1B3-4C53-814C-38D40E466407}" dt="2020-08-19T01:09:58.164" v="8505" actId="478"/>
          <ac:spMkLst>
            <pc:docMk/>
            <pc:sldMk cId="411661737" sldId="332"/>
            <ac:spMk id="4" creationId="{E7D65432-FCCB-4750-983F-FFC28303E1C2}"/>
          </ac:spMkLst>
        </pc:spChg>
        <pc:spChg chg="add del mod">
          <ac:chgData name="Micah Weitzman" userId="e2ede132d656443a" providerId="LiveId" clId="{1FD05811-B1B3-4C53-814C-38D40E466407}" dt="2020-08-19T01:10:03.405" v="8508" actId="478"/>
          <ac:spMkLst>
            <pc:docMk/>
            <pc:sldMk cId="411661737" sldId="332"/>
            <ac:spMk id="5" creationId="{AA7F845C-412F-47B5-AA56-64B2C998B12E}"/>
          </ac:spMkLst>
        </pc:spChg>
        <pc:spChg chg="add mod">
          <ac:chgData name="Micah Weitzman" userId="e2ede132d656443a" providerId="LiveId" clId="{1FD05811-B1B3-4C53-814C-38D40E466407}" dt="2020-08-19T01:10:53.717" v="8523" actId="1076"/>
          <ac:spMkLst>
            <pc:docMk/>
            <pc:sldMk cId="411661737" sldId="332"/>
            <ac:spMk id="7" creationId="{B9B4B4E3-8F6D-47FD-8DDE-AA609CD4B9F8}"/>
          </ac:spMkLst>
        </pc:spChg>
        <pc:picChg chg="add del">
          <ac:chgData name="Micah Weitzman" userId="e2ede132d656443a" providerId="LiveId" clId="{1FD05811-B1B3-4C53-814C-38D40E466407}" dt="2020-08-19T01:10:00.055" v="8506" actId="478"/>
          <ac:picMkLst>
            <pc:docMk/>
            <pc:sldMk cId="411661737" sldId="332"/>
            <ac:picMk id="6" creationId="{FB2A3B78-2347-41FB-9ABE-5EE2752FCE78}"/>
          </ac:picMkLst>
        </pc:picChg>
        <pc:picChg chg="add del mod">
          <ac:chgData name="Micah Weitzman" userId="e2ede132d656443a" providerId="LiveId" clId="{1FD05811-B1B3-4C53-814C-38D40E466407}" dt="2020-08-19T01:10:05.860" v="8510" actId="1076"/>
          <ac:picMkLst>
            <pc:docMk/>
            <pc:sldMk cId="411661737" sldId="332"/>
            <ac:picMk id="6146" creationId="{F435BA30-F8BD-45B9-8DBD-0AC86E0CDC71}"/>
          </ac:picMkLst>
        </pc:picChg>
      </pc:sldChg>
      <pc:sldChg chg="addSp delSp modSp new mod">
        <pc:chgData name="Micah Weitzman" userId="e2ede132d656443a" providerId="LiveId" clId="{1FD05811-B1B3-4C53-814C-38D40E466407}" dt="2020-08-19T01:14:23.520" v="8537" actId="14100"/>
        <pc:sldMkLst>
          <pc:docMk/>
          <pc:sldMk cId="2880837081" sldId="333"/>
        </pc:sldMkLst>
        <pc:spChg chg="mod">
          <ac:chgData name="Micah Weitzman" userId="e2ede132d656443a" providerId="LiveId" clId="{1FD05811-B1B3-4C53-814C-38D40E466407}" dt="2020-08-19T01:11:38.871" v="8528" actId="20577"/>
          <ac:spMkLst>
            <pc:docMk/>
            <pc:sldMk cId="2880837081" sldId="333"/>
            <ac:spMk id="3" creationId="{4E068D50-3EF2-4C58-9A0D-F2F312ABFEE8}"/>
          </ac:spMkLst>
        </pc:spChg>
        <pc:spChg chg="del">
          <ac:chgData name="Micah Weitzman" userId="e2ede132d656443a" providerId="LiveId" clId="{1FD05811-B1B3-4C53-814C-38D40E466407}" dt="2020-08-19T01:11:42.027" v="8529" actId="478"/>
          <ac:spMkLst>
            <pc:docMk/>
            <pc:sldMk cId="2880837081" sldId="333"/>
            <ac:spMk id="4" creationId="{D0D03915-276F-4E78-A93C-32C76A1D9320}"/>
          </ac:spMkLst>
        </pc:spChg>
        <pc:spChg chg="add del">
          <ac:chgData name="Micah Weitzman" userId="e2ede132d656443a" providerId="LiveId" clId="{1FD05811-B1B3-4C53-814C-38D40E466407}" dt="2020-08-19T01:11:43.632" v="8531" actId="22"/>
          <ac:spMkLst>
            <pc:docMk/>
            <pc:sldMk cId="2880837081" sldId="333"/>
            <ac:spMk id="6" creationId="{290F0394-8808-4B6F-A4FD-7FEE1409B90D}"/>
          </ac:spMkLst>
        </pc:spChg>
        <pc:spChg chg="add mod">
          <ac:chgData name="Micah Weitzman" userId="e2ede132d656443a" providerId="LiveId" clId="{1FD05811-B1B3-4C53-814C-38D40E466407}" dt="2020-08-19T01:14:23.520" v="8537" actId="14100"/>
          <ac:spMkLst>
            <pc:docMk/>
            <pc:sldMk cId="2880837081" sldId="333"/>
            <ac:spMk id="7" creationId="{32B255B6-3BC1-4F00-B16D-99AAD9E82F0D}"/>
          </ac:spMkLst>
        </pc:spChg>
        <pc:picChg chg="add mod">
          <ac:chgData name="Micah Weitzman" userId="e2ede132d656443a" providerId="LiveId" clId="{1FD05811-B1B3-4C53-814C-38D40E466407}" dt="2020-08-19T01:11:54.460" v="8534" actId="1076"/>
          <ac:picMkLst>
            <pc:docMk/>
            <pc:sldMk cId="2880837081" sldId="333"/>
            <ac:picMk id="7170" creationId="{B038DCA9-85D8-4E2E-91DF-2ECAD1895072}"/>
          </ac:picMkLst>
        </pc:picChg>
      </pc:sldChg>
      <pc:sldChg chg="modSp new mod">
        <pc:chgData name="Micah Weitzman" userId="e2ede132d656443a" providerId="LiveId" clId="{1FD05811-B1B3-4C53-814C-38D40E466407}" dt="2020-08-19T01:35:21.250" v="9047" actId="20577"/>
        <pc:sldMkLst>
          <pc:docMk/>
          <pc:sldMk cId="2497582084" sldId="334"/>
        </pc:sldMkLst>
        <pc:spChg chg="mod">
          <ac:chgData name="Micah Weitzman" userId="e2ede132d656443a" providerId="LiveId" clId="{1FD05811-B1B3-4C53-814C-38D40E466407}" dt="2020-08-19T01:34:41.590" v="9023" actId="20577"/>
          <ac:spMkLst>
            <pc:docMk/>
            <pc:sldMk cId="2497582084" sldId="334"/>
            <ac:spMk id="3" creationId="{4989663E-006A-45F8-8DB7-AFFF096A3B3A}"/>
          </ac:spMkLst>
        </pc:spChg>
        <pc:spChg chg="mod">
          <ac:chgData name="Micah Weitzman" userId="e2ede132d656443a" providerId="LiveId" clId="{1FD05811-B1B3-4C53-814C-38D40E466407}" dt="2020-08-19T01:35:21.250" v="9047" actId="20577"/>
          <ac:spMkLst>
            <pc:docMk/>
            <pc:sldMk cId="2497582084" sldId="334"/>
            <ac:spMk id="4" creationId="{DDE913F0-1894-4B14-AEA5-3B36E3DA6116}"/>
          </ac:spMkLst>
        </pc:spChg>
      </pc:sldChg>
      <pc:sldChg chg="modSp new mod">
        <pc:chgData name="Micah Weitzman" userId="e2ede132d656443a" providerId="LiveId" clId="{1FD05811-B1B3-4C53-814C-38D40E466407}" dt="2020-08-19T02:13:19.049" v="9429" actId="20577"/>
        <pc:sldMkLst>
          <pc:docMk/>
          <pc:sldMk cId="721769188" sldId="335"/>
        </pc:sldMkLst>
        <pc:spChg chg="mod">
          <ac:chgData name="Micah Weitzman" userId="e2ede132d656443a" providerId="LiveId" clId="{1FD05811-B1B3-4C53-814C-38D40E466407}" dt="2020-08-19T02:13:11.901" v="9414" actId="20577"/>
          <ac:spMkLst>
            <pc:docMk/>
            <pc:sldMk cId="721769188" sldId="335"/>
            <ac:spMk id="2" creationId="{183716CA-D93B-495C-ADD2-39EF891A5FD3}"/>
          </ac:spMkLst>
        </pc:spChg>
        <pc:spChg chg="mod">
          <ac:chgData name="Micah Weitzman" userId="e2ede132d656443a" providerId="LiveId" clId="{1FD05811-B1B3-4C53-814C-38D40E466407}" dt="2020-08-19T02:13:19.049" v="9429" actId="20577"/>
          <ac:spMkLst>
            <pc:docMk/>
            <pc:sldMk cId="721769188" sldId="335"/>
            <ac:spMk id="3" creationId="{59F0C4BC-BA65-4252-9C43-FC7065BEA596}"/>
          </ac:spMkLst>
        </pc:spChg>
      </pc:sldChg>
      <pc:sldChg chg="new del">
        <pc:chgData name="Micah Weitzman" userId="e2ede132d656443a" providerId="LiveId" clId="{1FD05811-B1B3-4C53-814C-38D40E466407}" dt="2020-08-19T02:07:34.714" v="9221" actId="2696"/>
        <pc:sldMkLst>
          <pc:docMk/>
          <pc:sldMk cId="2018274563" sldId="335"/>
        </pc:sldMkLst>
      </pc:sldChg>
      <pc:sldMasterChg chg="addSp modSp mod modSldLayout">
        <pc:chgData name="Micah Weitzman" userId="e2ede132d656443a" providerId="LiveId" clId="{1FD05811-B1B3-4C53-814C-38D40E466407}" dt="2020-08-19T02:13:00.971" v="9411" actId="1076"/>
        <pc:sldMasterMkLst>
          <pc:docMk/>
          <pc:sldMasterMk cId="1807833175" sldId="2147483648"/>
        </pc:sldMasterMkLst>
        <pc:spChg chg="ord">
          <ac:chgData name="Micah Weitzman" userId="e2ede132d656443a" providerId="LiveId" clId="{1FD05811-B1B3-4C53-814C-38D40E466407}" dt="2020-08-16T20:17:21.164" v="4134" actId="170"/>
          <ac:spMkLst>
            <pc:docMk/>
            <pc:sldMasterMk cId="1807833175" sldId="2147483648"/>
            <ac:spMk id="3" creationId="{00000000-0000-0000-0000-000000000000}"/>
          </ac:spMkLst>
        </pc:spChg>
        <pc:picChg chg="add mod">
          <ac:chgData name="Micah Weitzman" userId="e2ede132d656443a" providerId="LiveId" clId="{1FD05811-B1B3-4C53-814C-38D40E466407}" dt="2020-08-16T20:17:16.647" v="4133" actId="1076"/>
          <ac:picMkLst>
            <pc:docMk/>
            <pc:sldMasterMk cId="1807833175" sldId="2147483648"/>
            <ac:picMk id="2" creationId="{CCCF66F6-CF04-44F3-B4A1-3EDD07A363CB}"/>
          </ac:picMkLst>
        </pc:picChg>
        <pc:sldLayoutChg chg="modSp mod">
          <pc:chgData name="Micah Weitzman" userId="e2ede132d656443a" providerId="LiveId" clId="{1FD05811-B1B3-4C53-814C-38D40E466407}" dt="2020-08-19T02:13:00.971" v="9411" actId="1076"/>
          <pc:sldLayoutMkLst>
            <pc:docMk/>
            <pc:sldMasterMk cId="1807833175" sldId="2147483648"/>
            <pc:sldLayoutMk cId="175249852" sldId="2147483659"/>
          </pc:sldLayoutMkLst>
          <pc:picChg chg="mod">
            <ac:chgData name="Micah Weitzman" userId="e2ede132d656443a" providerId="LiveId" clId="{1FD05811-B1B3-4C53-814C-38D40E466407}" dt="2020-08-19T02:13:00.971" v="9411" actId="1076"/>
            <ac:picMkLst>
              <pc:docMk/>
              <pc:sldMasterMk cId="1807833175" sldId="2147483648"/>
              <pc:sldLayoutMk cId="175249852" sldId="2147483659"/>
              <ac:picMk id="15" creationId="{00000000-0000-0000-0000-000000000000}"/>
            </ac:picMkLst>
          </pc:pic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2ede132d656443a/Documents/Programming/eda_nlp/data/resul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accent6"/>
                </a:solidFill>
                <a:latin typeface="+mn-lt"/>
                <a:ea typeface="+mn-ea"/>
                <a:cs typeface="+mn-cs"/>
              </a:defRPr>
            </a:pPr>
            <a:r>
              <a:rPr lang="en-US" sz="2800" dirty="0">
                <a:solidFill>
                  <a:schemeClr val="accent6"/>
                </a:solidFill>
              </a:rPr>
              <a:t>SQuAD</a:t>
            </a:r>
            <a:r>
              <a:rPr lang="en-US" sz="2800" baseline="0" dirty="0">
                <a:solidFill>
                  <a:schemeClr val="accent6"/>
                </a:solidFill>
              </a:rPr>
              <a:t> Raw vs. EDA vs Backtranslation</a:t>
            </a:r>
          </a:p>
        </c:rich>
      </c:tx>
      <c:layout>
        <c:manualLayout>
          <c:xMode val="edge"/>
          <c:yMode val="edge"/>
          <c:x val="0.14613493488619034"/>
          <c:y val="1.230436534178593E-4"/>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accent6"/>
              </a:solidFill>
              <a:latin typeface="+mn-lt"/>
              <a:ea typeface="+mn-ea"/>
              <a:cs typeface="+mn-cs"/>
            </a:defRPr>
          </a:pPr>
          <a:endParaRPr lang="en-US"/>
        </a:p>
      </c:txPr>
    </c:title>
    <c:autoTitleDeleted val="0"/>
    <c:plotArea>
      <c:layout>
        <c:manualLayout>
          <c:layoutTarget val="inner"/>
          <c:xMode val="edge"/>
          <c:yMode val="edge"/>
          <c:x val="0.14493359626609781"/>
          <c:y val="0.20713235126445173"/>
          <c:w val="0.77400046666869571"/>
          <c:h val="0.50929882220144573"/>
        </c:manualLayout>
      </c:layout>
      <c:scatterChart>
        <c:scatterStyle val="lineMarker"/>
        <c:varyColors val="0"/>
        <c:ser>
          <c:idx val="1"/>
          <c:order val="1"/>
          <c:tx>
            <c:strRef>
              <c:f>Sheet1!$D$2</c:f>
              <c:strCache>
                <c:ptCount val="1"/>
                <c:pt idx="0">
                  <c:v>Raw SQuAD</c:v>
                </c:pt>
              </c:strCache>
            </c:strRef>
          </c:tx>
          <c:spPr>
            <a:ln w="28575" cap="rnd">
              <a:solidFill>
                <a:srgbClr val="C00000"/>
              </a:solidFill>
              <a:round/>
            </a:ln>
            <a:effectLst/>
          </c:spPr>
          <c:marker>
            <c:symbol val="circle"/>
            <c:size val="5"/>
            <c:spPr>
              <a:solidFill>
                <a:schemeClr val="accent2"/>
              </a:solidFill>
              <a:ln w="9525">
                <a:solidFill>
                  <a:schemeClr val="accent2"/>
                </a:solidFill>
              </a:ln>
              <a:effectLst/>
            </c:spPr>
          </c:marker>
          <c:xVal>
            <c:numRef>
              <c:f>Sheet1!$B$3:$B$8</c:f>
              <c:numCache>
                <c:formatCode>General</c:formatCode>
                <c:ptCount val="6"/>
                <c:pt idx="0">
                  <c:v>10</c:v>
                </c:pt>
                <c:pt idx="1">
                  <c:v>15</c:v>
                </c:pt>
                <c:pt idx="2">
                  <c:v>20</c:v>
                </c:pt>
                <c:pt idx="3">
                  <c:v>40</c:v>
                </c:pt>
                <c:pt idx="4">
                  <c:v>60</c:v>
                </c:pt>
                <c:pt idx="5">
                  <c:v>100</c:v>
                </c:pt>
              </c:numCache>
            </c:numRef>
          </c:xVal>
          <c:yVal>
            <c:numRef>
              <c:f>Sheet1!$D$3:$D$8</c:f>
              <c:numCache>
                <c:formatCode>General</c:formatCode>
                <c:ptCount val="6"/>
                <c:pt idx="0">
                  <c:v>83.603477564149301</c:v>
                </c:pt>
                <c:pt idx="1">
                  <c:v>83.625741787423607</c:v>
                </c:pt>
                <c:pt idx="2">
                  <c:v>83.497371761325297</c:v>
                </c:pt>
                <c:pt idx="3">
                  <c:v>86.132879281317898</c:v>
                </c:pt>
                <c:pt idx="4">
                  <c:v>87.472145591961095</c:v>
                </c:pt>
                <c:pt idx="5">
                  <c:v>88.5</c:v>
                </c:pt>
              </c:numCache>
            </c:numRef>
          </c:yVal>
          <c:smooth val="0"/>
          <c:extLst>
            <c:ext xmlns:c16="http://schemas.microsoft.com/office/drawing/2014/chart" uri="{C3380CC4-5D6E-409C-BE32-E72D297353CC}">
              <c16:uniqueId val="{00000000-FEE8-4503-966F-83C0484343F6}"/>
            </c:ext>
          </c:extLst>
        </c:ser>
        <c:ser>
          <c:idx val="2"/>
          <c:order val="2"/>
          <c:tx>
            <c:strRef>
              <c:f>Sheet1!$E$2</c:f>
              <c:strCache>
                <c:ptCount val="1"/>
                <c:pt idx="0">
                  <c:v>EDA</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xVal>
            <c:numRef>
              <c:f>Sheet1!$B$3:$B$8</c:f>
              <c:numCache>
                <c:formatCode>General</c:formatCode>
                <c:ptCount val="6"/>
                <c:pt idx="0">
                  <c:v>10</c:v>
                </c:pt>
                <c:pt idx="1">
                  <c:v>15</c:v>
                </c:pt>
                <c:pt idx="2">
                  <c:v>20</c:v>
                </c:pt>
                <c:pt idx="3">
                  <c:v>40</c:v>
                </c:pt>
                <c:pt idx="4">
                  <c:v>60</c:v>
                </c:pt>
                <c:pt idx="5">
                  <c:v>100</c:v>
                </c:pt>
              </c:numCache>
            </c:numRef>
          </c:xVal>
          <c:yVal>
            <c:numRef>
              <c:f>Sheet1!$E$3:$E$8</c:f>
              <c:numCache>
                <c:formatCode>General</c:formatCode>
                <c:ptCount val="6"/>
                <c:pt idx="0">
                  <c:v>65.793438609725698</c:v>
                </c:pt>
                <c:pt idx="1">
                  <c:v>64.912721741461795</c:v>
                </c:pt>
                <c:pt idx="2">
                  <c:v>77.787597152779796</c:v>
                </c:pt>
                <c:pt idx="3">
                  <c:v>68.553878371546404</c:v>
                </c:pt>
              </c:numCache>
            </c:numRef>
          </c:yVal>
          <c:smooth val="0"/>
          <c:extLst>
            <c:ext xmlns:c16="http://schemas.microsoft.com/office/drawing/2014/chart" uri="{C3380CC4-5D6E-409C-BE32-E72D297353CC}">
              <c16:uniqueId val="{00000001-FEE8-4503-966F-83C0484343F6}"/>
            </c:ext>
          </c:extLst>
        </c:ser>
        <c:ser>
          <c:idx val="3"/>
          <c:order val="3"/>
          <c:tx>
            <c:strRef>
              <c:f>Sheet1!$F$2</c:f>
              <c:strCache>
                <c:ptCount val="1"/>
                <c:pt idx="0">
                  <c:v>Backtrans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xVal>
            <c:numRef>
              <c:f>Sheet1!$B$3:$B$8</c:f>
              <c:numCache>
                <c:formatCode>General</c:formatCode>
                <c:ptCount val="6"/>
                <c:pt idx="0">
                  <c:v>10</c:v>
                </c:pt>
                <c:pt idx="1">
                  <c:v>15</c:v>
                </c:pt>
                <c:pt idx="2">
                  <c:v>20</c:v>
                </c:pt>
                <c:pt idx="3">
                  <c:v>40</c:v>
                </c:pt>
                <c:pt idx="4">
                  <c:v>60</c:v>
                </c:pt>
                <c:pt idx="5">
                  <c:v>100</c:v>
                </c:pt>
              </c:numCache>
            </c:numRef>
          </c:xVal>
          <c:yVal>
            <c:numRef>
              <c:f>Sheet1!$F$3:$F$8</c:f>
              <c:numCache>
                <c:formatCode>General</c:formatCode>
                <c:ptCount val="6"/>
                <c:pt idx="0">
                  <c:v>82.734867058894395</c:v>
                </c:pt>
                <c:pt idx="1">
                  <c:v>83.057801095928397</c:v>
                </c:pt>
                <c:pt idx="2">
                  <c:v>82.847937314790201</c:v>
                </c:pt>
                <c:pt idx="3">
                  <c:v>85.520711624448793</c:v>
                </c:pt>
                <c:pt idx="4">
                  <c:v>79.546562688330397</c:v>
                </c:pt>
                <c:pt idx="5">
                  <c:v>87.395855009013104</c:v>
                </c:pt>
              </c:numCache>
            </c:numRef>
          </c:yVal>
          <c:smooth val="0"/>
          <c:extLst>
            <c:ext xmlns:c16="http://schemas.microsoft.com/office/drawing/2014/chart" uri="{C3380CC4-5D6E-409C-BE32-E72D297353CC}">
              <c16:uniqueId val="{00000002-FEE8-4503-966F-83C0484343F6}"/>
            </c:ext>
          </c:extLst>
        </c:ser>
        <c:dLbls>
          <c:showLegendKey val="0"/>
          <c:showVal val="0"/>
          <c:showCatName val="0"/>
          <c:showSerName val="0"/>
          <c:showPercent val="0"/>
          <c:showBubbleSize val="0"/>
        </c:dLbls>
        <c:axId val="695200144"/>
        <c:axId val="694359984"/>
        <c:extLst>
          <c:ext xmlns:c15="http://schemas.microsoft.com/office/drawing/2012/chart" uri="{02D57815-91ED-43cb-92C2-25804820EDAC}">
            <c15:filteredScatterSeries>
              <c15:ser>
                <c:idx val="0"/>
                <c:order val="0"/>
                <c:tx>
                  <c:strRef>
                    <c:extLst>
                      <c:ext uri="{02D57815-91ED-43cb-92C2-25804820EDAC}">
                        <c15:formulaRef>
                          <c15:sqref>Sheet1!$C$2</c15:sqref>
                        </c15:formulaRef>
                      </c:ext>
                    </c:extLst>
                    <c:strCache>
                      <c:ptCount val="1"/>
                      <c:pt idx="0">
                        <c:v>Exact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Sheet1!$B$3:$B$8</c15:sqref>
                        </c15:formulaRef>
                      </c:ext>
                    </c:extLst>
                    <c:numCache>
                      <c:formatCode>General</c:formatCode>
                      <c:ptCount val="6"/>
                      <c:pt idx="0">
                        <c:v>10</c:v>
                      </c:pt>
                      <c:pt idx="1">
                        <c:v>15</c:v>
                      </c:pt>
                      <c:pt idx="2">
                        <c:v>20</c:v>
                      </c:pt>
                      <c:pt idx="3">
                        <c:v>40</c:v>
                      </c:pt>
                      <c:pt idx="4">
                        <c:v>60</c:v>
                      </c:pt>
                      <c:pt idx="5">
                        <c:v>100</c:v>
                      </c:pt>
                    </c:numCache>
                  </c:numRef>
                </c:xVal>
                <c:yVal>
                  <c:numRef>
                    <c:extLst>
                      <c:ext uri="{02D57815-91ED-43cb-92C2-25804820EDAC}">
                        <c15:formulaRef>
                          <c15:sqref>Sheet1!$C$3:$C$8</c15:sqref>
                        </c15:formulaRef>
                      </c:ext>
                    </c:extLst>
                    <c:numCache>
                      <c:formatCode>General</c:formatCode>
                      <c:ptCount val="6"/>
                      <c:pt idx="0">
                        <c:v>74.654683065279002</c:v>
                      </c:pt>
                      <c:pt idx="1">
                        <c:v>74.768211920529794</c:v>
                      </c:pt>
                      <c:pt idx="2">
                        <c:v>74.503311258278103</c:v>
                      </c:pt>
                      <c:pt idx="3">
                        <c:v>77.738883632923304</c:v>
                      </c:pt>
                      <c:pt idx="4">
                        <c:v>79.829706717123898</c:v>
                      </c:pt>
                      <c:pt idx="5">
                        <c:v>80.8</c:v>
                      </c:pt>
                    </c:numCache>
                  </c:numRef>
                </c:yVal>
                <c:smooth val="0"/>
                <c:extLst>
                  <c:ext xmlns:c16="http://schemas.microsoft.com/office/drawing/2014/chart" uri="{C3380CC4-5D6E-409C-BE32-E72D297353CC}">
                    <c16:uniqueId val="{00000003-FEE8-4503-966F-83C0484343F6}"/>
                  </c:ext>
                </c:extLst>
              </c15:ser>
            </c15:filteredScatterSeries>
          </c:ext>
        </c:extLst>
      </c:scatterChart>
      <c:valAx>
        <c:axId val="695200144"/>
        <c:scaling>
          <c:orientation val="minMax"/>
          <c:max val="100"/>
        </c:scaling>
        <c:delete val="0"/>
        <c:axPos val="b"/>
        <c:title>
          <c:tx>
            <c:rich>
              <a:bodyPr rot="0" spcFirstLastPara="1" vertOverflow="ellipsis" vert="horz" wrap="square" anchor="ctr" anchorCtr="1"/>
              <a:lstStyle/>
              <a:p>
                <a:pPr>
                  <a:defRPr sz="1800" b="0" i="0" u="none" strike="noStrike" kern="1200" baseline="0">
                    <a:solidFill>
                      <a:schemeClr val="accent6"/>
                    </a:solidFill>
                    <a:latin typeface="+mn-lt"/>
                    <a:ea typeface="+mn-ea"/>
                    <a:cs typeface="+mn-cs"/>
                  </a:defRPr>
                </a:pPr>
                <a:r>
                  <a:rPr lang="en-US" sz="1800" dirty="0">
                    <a:solidFill>
                      <a:schemeClr val="accent6"/>
                    </a:solidFill>
                  </a:rPr>
                  <a:t>Percent Train</a:t>
                </a:r>
              </a:p>
            </c:rich>
          </c:tx>
          <c:layout>
            <c:manualLayout>
              <c:xMode val="edge"/>
              <c:yMode val="edge"/>
              <c:x val="0.43453618880468564"/>
              <c:y val="0.78783568588998099"/>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accent6"/>
                  </a:solidFill>
                  <a:latin typeface="+mn-lt"/>
                  <a:ea typeface="+mn-ea"/>
                  <a:cs typeface="+mn-cs"/>
                </a:defRPr>
              </a:pPr>
              <a:endParaRPr lang="en-US"/>
            </a:p>
          </c:txPr>
        </c:title>
        <c:numFmt formatCode="General\ \%" sourceLinked="0"/>
        <c:majorTickMark val="cross"/>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accent6"/>
                </a:solidFill>
                <a:latin typeface="+mn-lt"/>
                <a:ea typeface="+mn-ea"/>
                <a:cs typeface="+mn-cs"/>
              </a:defRPr>
            </a:pPr>
            <a:endParaRPr lang="en-US"/>
          </a:p>
        </c:txPr>
        <c:crossAx val="694359984"/>
        <c:crosses val="autoZero"/>
        <c:crossBetween val="midCat"/>
      </c:valAx>
      <c:valAx>
        <c:axId val="694359984"/>
        <c:scaling>
          <c:orientation val="minMax"/>
          <c:min val="55"/>
        </c:scaling>
        <c:delete val="0"/>
        <c:axPos val="l"/>
        <c:title>
          <c:tx>
            <c:rich>
              <a:bodyPr rot="-5400000" spcFirstLastPara="1" vertOverflow="ellipsis" vert="horz" wrap="square" anchor="ctr" anchorCtr="1"/>
              <a:lstStyle/>
              <a:p>
                <a:pPr>
                  <a:defRPr sz="1800" b="0" i="0" u="none" strike="noStrike" kern="1200" baseline="0">
                    <a:solidFill>
                      <a:schemeClr val="accent6"/>
                    </a:solidFill>
                    <a:latin typeface="+mn-lt"/>
                    <a:ea typeface="+mn-ea"/>
                    <a:cs typeface="+mn-cs"/>
                  </a:defRPr>
                </a:pPr>
                <a:r>
                  <a:rPr lang="en-US" sz="1800">
                    <a:solidFill>
                      <a:schemeClr val="accent6"/>
                    </a:solidFill>
                  </a:rPr>
                  <a:t>Percent Accurancy </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accent6"/>
                  </a:solidFill>
                  <a:latin typeface="+mn-lt"/>
                  <a:ea typeface="+mn-ea"/>
                  <a:cs typeface="+mn-cs"/>
                </a:defRPr>
              </a:pPr>
              <a:endParaRPr lang="en-US"/>
            </a:p>
          </c:txPr>
        </c:title>
        <c:numFmt formatCode="General\ \%" sourceLinked="0"/>
        <c:majorTickMark val="cross"/>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accent6"/>
                </a:solidFill>
                <a:latin typeface="+mn-lt"/>
                <a:ea typeface="+mn-ea"/>
                <a:cs typeface="+mn-cs"/>
              </a:defRPr>
            </a:pPr>
            <a:endParaRPr lang="en-US"/>
          </a:p>
        </c:txPr>
        <c:crossAx val="695200144"/>
        <c:crosses val="autoZero"/>
        <c:crossBetween val="midCat"/>
      </c:valAx>
      <c:spPr>
        <a:noFill/>
        <a:ln>
          <a:noFill/>
        </a:ln>
        <a:effectLst/>
      </c:spPr>
    </c:plotArea>
    <c:legend>
      <c:legendPos val="b"/>
      <c:layout>
        <c:manualLayout>
          <c:xMode val="edge"/>
          <c:yMode val="edge"/>
          <c:x val="0.28311793632560367"/>
          <c:y val="0.9190216615675536"/>
          <c:w val="0.51630140866833207"/>
          <c:h val="5.9738228184567081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accent6"/>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B5E162-9D79-2943-B0A3-211BF28B7513}" type="datetimeFigureOut">
              <a:rPr lang="en-US" smtClean="0"/>
              <a:t>8/19/2020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22E400-0EC4-CD46-9C72-78BD5E94273C}" type="slidenum">
              <a:rPr lang="en-US" smtClean="0"/>
              <a:t>‹#›</a:t>
            </a:fld>
            <a:endParaRPr lang="en-US" dirty="0"/>
          </a:p>
        </p:txBody>
      </p:sp>
    </p:spTree>
    <p:extLst>
      <p:ext uri="{BB962C8B-B14F-4D97-AF65-F5344CB8AC3E}">
        <p14:creationId xmlns:p14="http://schemas.microsoft.com/office/powerpoint/2010/main" val="2457242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CBAB52-94AF-9448-9B1C-7768B1879D49}" type="datetimeFigureOut">
              <a:rPr lang="en-US" smtClean="0"/>
              <a:t>8/19/2020</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47283-AD3B-EE49-8B53-C7D74121EF4E}" type="slidenum">
              <a:rPr lang="en-US" smtClean="0"/>
              <a:t>‹#›</a:t>
            </a:fld>
            <a:endParaRPr lang="en-US" dirty="0"/>
          </a:p>
        </p:txBody>
      </p:sp>
    </p:spTree>
    <p:extLst>
      <p:ext uri="{BB962C8B-B14F-4D97-AF65-F5344CB8AC3E}">
        <p14:creationId xmlns:p14="http://schemas.microsoft.com/office/powerpoint/2010/main" val="24235120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25000" dirty="0"/>
          </a:p>
        </p:txBody>
      </p:sp>
      <p:sp>
        <p:nvSpPr>
          <p:cNvPr id="4" name="Slide Number Placeholder 3"/>
          <p:cNvSpPr>
            <a:spLocks noGrp="1"/>
          </p:cNvSpPr>
          <p:nvPr>
            <p:ph type="sldNum" sz="quarter" idx="5"/>
          </p:nvPr>
        </p:nvSpPr>
        <p:spPr/>
        <p:txBody>
          <a:bodyPr/>
          <a:lstStyle/>
          <a:p>
            <a:fld id="{55447283-AD3B-EE49-8B53-C7D74121EF4E}" type="slidenum">
              <a:rPr lang="en-US" smtClean="0"/>
              <a:t>2</a:t>
            </a:fld>
            <a:endParaRPr lang="en-US" dirty="0"/>
          </a:p>
        </p:txBody>
      </p:sp>
    </p:spTree>
    <p:extLst>
      <p:ext uri="{BB962C8B-B14F-4D97-AF65-F5344CB8AC3E}">
        <p14:creationId xmlns:p14="http://schemas.microsoft.com/office/powerpoint/2010/main" val="975954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0" baseline="-25000" dirty="0"/>
              <a:t>Long-Document Transformer </a:t>
            </a:r>
          </a:p>
        </p:txBody>
      </p:sp>
      <p:sp>
        <p:nvSpPr>
          <p:cNvPr id="4" name="Slide Number Placeholder 3"/>
          <p:cNvSpPr>
            <a:spLocks noGrp="1"/>
          </p:cNvSpPr>
          <p:nvPr>
            <p:ph type="sldNum" sz="quarter" idx="5"/>
          </p:nvPr>
        </p:nvSpPr>
        <p:spPr/>
        <p:txBody>
          <a:bodyPr/>
          <a:lstStyle/>
          <a:p>
            <a:fld id="{55447283-AD3B-EE49-8B53-C7D74121EF4E}" type="slidenum">
              <a:rPr lang="en-US" smtClean="0"/>
              <a:t>5</a:t>
            </a:fld>
            <a:endParaRPr lang="en-US" dirty="0"/>
          </a:p>
        </p:txBody>
      </p:sp>
    </p:spTree>
    <p:extLst>
      <p:ext uri="{BB962C8B-B14F-4D97-AF65-F5344CB8AC3E}">
        <p14:creationId xmlns:p14="http://schemas.microsoft.com/office/powerpoint/2010/main" val="1066756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447283-AD3B-EE49-8B53-C7D74121EF4E}" type="slidenum">
              <a:rPr lang="en-US" smtClean="0"/>
              <a:t>10</a:t>
            </a:fld>
            <a:endParaRPr lang="en-US" dirty="0"/>
          </a:p>
        </p:txBody>
      </p:sp>
    </p:spTree>
    <p:extLst>
      <p:ext uri="{BB962C8B-B14F-4D97-AF65-F5344CB8AC3E}">
        <p14:creationId xmlns:p14="http://schemas.microsoft.com/office/powerpoint/2010/main" val="1380132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447283-AD3B-EE49-8B53-C7D74121EF4E}" type="slidenum">
              <a:rPr lang="en-US" smtClean="0"/>
              <a:t>11</a:t>
            </a:fld>
            <a:endParaRPr lang="en-US" dirty="0"/>
          </a:p>
        </p:txBody>
      </p:sp>
    </p:spTree>
    <p:extLst>
      <p:ext uri="{BB962C8B-B14F-4D97-AF65-F5344CB8AC3E}">
        <p14:creationId xmlns:p14="http://schemas.microsoft.com/office/powerpoint/2010/main" val="705331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447283-AD3B-EE49-8B53-C7D74121EF4E}" type="slidenum">
              <a:rPr lang="en-US" smtClean="0"/>
              <a:t>12</a:t>
            </a:fld>
            <a:endParaRPr lang="en-US" dirty="0"/>
          </a:p>
        </p:txBody>
      </p:sp>
    </p:spTree>
    <p:extLst>
      <p:ext uri="{BB962C8B-B14F-4D97-AF65-F5344CB8AC3E}">
        <p14:creationId xmlns:p14="http://schemas.microsoft.com/office/powerpoint/2010/main" val="1085821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b="0" i="0" dirty="0">
                <a:solidFill>
                  <a:srgbClr val="1D1C1D"/>
                </a:solidFill>
                <a:effectLst/>
                <a:latin typeface="Slack-Lato"/>
              </a:rPr>
              <a:t>Yu 2019 used a threshold for the similarity metric between answer bigrams. If no possible answer's similarity exceeded that threshold, they threw that example out. I didn't use a threshold because I have no basis yet for what constitutes a "good answer", but I plan to use one in the future</a:t>
            </a:r>
            <a:endParaRPr lang="en-US" sz="4800" dirty="0"/>
          </a:p>
        </p:txBody>
      </p:sp>
      <p:sp>
        <p:nvSpPr>
          <p:cNvPr id="4" name="Slide Number Placeholder 3"/>
          <p:cNvSpPr>
            <a:spLocks noGrp="1"/>
          </p:cNvSpPr>
          <p:nvPr>
            <p:ph type="sldNum" sz="quarter" idx="5"/>
          </p:nvPr>
        </p:nvSpPr>
        <p:spPr/>
        <p:txBody>
          <a:bodyPr/>
          <a:lstStyle/>
          <a:p>
            <a:fld id="{55447283-AD3B-EE49-8B53-C7D74121EF4E}" type="slidenum">
              <a:rPr lang="en-US" smtClean="0"/>
              <a:t>15</a:t>
            </a:fld>
            <a:endParaRPr lang="en-US" dirty="0"/>
          </a:p>
        </p:txBody>
      </p:sp>
    </p:spTree>
    <p:extLst>
      <p:ext uri="{BB962C8B-B14F-4D97-AF65-F5344CB8AC3E}">
        <p14:creationId xmlns:p14="http://schemas.microsoft.com/office/powerpoint/2010/main" val="1748616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447283-AD3B-EE49-8B53-C7D74121EF4E}" type="slidenum">
              <a:rPr lang="en-US" smtClean="0"/>
              <a:t>17</a:t>
            </a:fld>
            <a:endParaRPr lang="en-US" dirty="0"/>
          </a:p>
        </p:txBody>
      </p:sp>
    </p:spTree>
    <p:extLst>
      <p:ext uri="{BB962C8B-B14F-4D97-AF65-F5344CB8AC3E}">
        <p14:creationId xmlns:p14="http://schemas.microsoft.com/office/powerpoint/2010/main" val="14313702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15" name="Rectangle 14"/>
          <p:cNvSpPr/>
          <p:nvPr userDrawn="1"/>
        </p:nvSpPr>
        <p:spPr>
          <a:xfrm>
            <a:off x="-56445" y="0"/>
            <a:ext cx="9206200" cy="57238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9" name="Picture 28"/>
          <p:cNvPicPr>
            <a:picLocks/>
          </p:cNvPicPr>
          <p:nvPr userDrawn="1"/>
        </p:nvPicPr>
        <p:blipFill>
          <a:blip r:embed="rId2">
            <a:alphaModFix amt="9000"/>
            <a:extLst>
              <a:ext uri="{28A0092B-C50C-407E-A947-70E740481C1C}">
                <a14:useLocalDpi xmlns:a14="http://schemas.microsoft.com/office/drawing/2010/main" val="0"/>
              </a:ext>
            </a:extLst>
          </a:blip>
          <a:stretch>
            <a:fillRect/>
          </a:stretch>
        </p:blipFill>
        <p:spPr>
          <a:xfrm>
            <a:off x="199388" y="151672"/>
            <a:ext cx="3438144" cy="3858768"/>
          </a:xfrm>
          <a:prstGeom prst="rect">
            <a:avLst/>
          </a:prstGeom>
        </p:spPr>
      </p:pic>
      <p:grpSp>
        <p:nvGrpSpPr>
          <p:cNvPr id="21" name="Group 20"/>
          <p:cNvGrpSpPr/>
          <p:nvPr userDrawn="1"/>
        </p:nvGrpSpPr>
        <p:grpSpPr>
          <a:xfrm rot="10800000">
            <a:off x="-55875" y="3334547"/>
            <a:ext cx="8309800" cy="63874"/>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25" name="Title 1"/>
          <p:cNvSpPr>
            <a:spLocks noGrp="1"/>
          </p:cNvSpPr>
          <p:nvPr>
            <p:ph type="ctrTitle"/>
          </p:nvPr>
        </p:nvSpPr>
        <p:spPr>
          <a:xfrm>
            <a:off x="958147" y="1192807"/>
            <a:ext cx="7397039" cy="1941250"/>
          </a:xfrm>
          <a:prstGeom prst="rect">
            <a:avLst/>
          </a:prstGeom>
        </p:spPr>
        <p:txBody>
          <a:bodyPr anchor="b"/>
          <a:lstStyle>
            <a:lvl1pPr>
              <a:defRPr b="1">
                <a:solidFill>
                  <a:schemeClr val="bg1"/>
                </a:solidFill>
              </a:defRPr>
            </a:lvl1pPr>
          </a:lstStyle>
          <a:p>
            <a:r>
              <a:rPr lang="en-US" dirty="0"/>
              <a:t>Click to edit Master title style</a:t>
            </a:r>
          </a:p>
        </p:txBody>
      </p:sp>
      <p:sp>
        <p:nvSpPr>
          <p:cNvPr id="26" name="Subtitle 2"/>
          <p:cNvSpPr>
            <a:spLocks noGrp="1"/>
          </p:cNvSpPr>
          <p:nvPr>
            <p:ph type="subTitle" idx="1"/>
          </p:nvPr>
        </p:nvSpPr>
        <p:spPr>
          <a:xfrm>
            <a:off x="958147" y="3617547"/>
            <a:ext cx="7397039" cy="731238"/>
          </a:xfrm>
        </p:spPr>
        <p:txBody>
          <a:bodyPr>
            <a:normAutofit/>
          </a:bodyPr>
          <a:lstStyle>
            <a:lvl1pPr marL="0" indent="0" algn="l">
              <a:buNone/>
              <a:defRPr sz="24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27" name="Picture 26" descr="2-line-whitetext-colorshiel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6348428" y="4774180"/>
            <a:ext cx="1966588" cy="722376"/>
          </a:xfrm>
          <a:prstGeom prst="rect">
            <a:avLst/>
          </a:prstGeom>
        </p:spPr>
      </p:pic>
    </p:spTree>
    <p:extLst>
      <p:ext uri="{BB962C8B-B14F-4D97-AF65-F5344CB8AC3E}">
        <p14:creationId xmlns:p14="http://schemas.microsoft.com/office/powerpoint/2010/main" val="105234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sidebar">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6245504" y="1981043"/>
            <a:ext cx="2441297" cy="533135"/>
          </a:xfrm>
        </p:spPr>
        <p:txBody>
          <a:bodyPr anchor="b">
            <a:noAutofit/>
          </a:bodyP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45504" y="2567390"/>
            <a:ext cx="2441297" cy="2536128"/>
          </a:xfrm>
        </p:spPr>
        <p:txBody>
          <a:bodyPr>
            <a:normAutofit/>
          </a:bodyPr>
          <a:lstStyle>
            <a:lvl1pPr marL="342900" marR="0" indent="-342900" algn="l" defTabSz="457200" rtl="0" eaLnBrk="1" fontAlgn="auto" latinLnBrk="0" hangingPunct="1">
              <a:lnSpc>
                <a:spcPct val="100000"/>
              </a:lnSpc>
              <a:spcBef>
                <a:spcPct val="20000"/>
              </a:spcBef>
              <a:spcAft>
                <a:spcPts val="0"/>
              </a:spcAft>
              <a:buClr>
                <a:schemeClr val="tx1"/>
              </a:buClr>
              <a:buSzTx/>
              <a:buFont typeface="Arial"/>
              <a:buChar char="•"/>
              <a:tabLst/>
              <a:defRPr sz="16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lvl="0"/>
            <a:endParaRPr lang="en-US" dirty="0"/>
          </a:p>
        </p:txBody>
      </p:sp>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cxnSp>
        <p:nvCxnSpPr>
          <p:cNvPr id="23" name="Straight Connector 22"/>
          <p:cNvCxnSpPr/>
          <p:nvPr userDrawn="1"/>
        </p:nvCxnSpPr>
        <p:spPr>
          <a:xfrm>
            <a:off x="5908842" y="1222208"/>
            <a:ext cx="0" cy="3998903"/>
          </a:xfrm>
          <a:prstGeom prst="line">
            <a:avLst/>
          </a:prstGeom>
          <a:ln w="9525"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4" name="Content Placeholder 5"/>
          <p:cNvSpPr>
            <a:spLocks noGrp="1"/>
          </p:cNvSpPr>
          <p:nvPr>
            <p:ph sz="quarter" idx="14"/>
          </p:nvPr>
        </p:nvSpPr>
        <p:spPr>
          <a:xfrm>
            <a:off x="310153" y="1650166"/>
            <a:ext cx="5294781" cy="35909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5" name="Content Placeholder 5"/>
          <p:cNvSpPr>
            <a:spLocks noGrp="1"/>
          </p:cNvSpPr>
          <p:nvPr>
            <p:ph sz="quarter" idx="15"/>
          </p:nvPr>
        </p:nvSpPr>
        <p:spPr>
          <a:xfrm>
            <a:off x="310153" y="2009266"/>
            <a:ext cx="5294781" cy="35909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6" name="Content Placeholder 5"/>
          <p:cNvSpPr>
            <a:spLocks noGrp="1"/>
          </p:cNvSpPr>
          <p:nvPr>
            <p:ph sz="quarter" idx="16"/>
          </p:nvPr>
        </p:nvSpPr>
        <p:spPr>
          <a:xfrm>
            <a:off x="310153" y="2615211"/>
            <a:ext cx="5294781" cy="35909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7" name="Content Placeholder 5"/>
          <p:cNvSpPr>
            <a:spLocks noGrp="1"/>
          </p:cNvSpPr>
          <p:nvPr>
            <p:ph sz="quarter" idx="17"/>
          </p:nvPr>
        </p:nvSpPr>
        <p:spPr>
          <a:xfrm>
            <a:off x="310153" y="2974311"/>
            <a:ext cx="5294781" cy="35909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8" name="Content Placeholder 5"/>
          <p:cNvSpPr>
            <a:spLocks noGrp="1"/>
          </p:cNvSpPr>
          <p:nvPr>
            <p:ph sz="quarter" idx="18"/>
          </p:nvPr>
        </p:nvSpPr>
        <p:spPr>
          <a:xfrm>
            <a:off x="310153" y="3546545"/>
            <a:ext cx="5294781" cy="35909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9" name="Content Placeholder 5"/>
          <p:cNvSpPr>
            <a:spLocks noGrp="1"/>
          </p:cNvSpPr>
          <p:nvPr>
            <p:ph sz="quarter" idx="19"/>
          </p:nvPr>
        </p:nvSpPr>
        <p:spPr>
          <a:xfrm>
            <a:off x="310153" y="3905644"/>
            <a:ext cx="5294781" cy="35909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7" name="Text Placeholder 6"/>
          <p:cNvSpPr>
            <a:spLocks noGrp="1"/>
          </p:cNvSpPr>
          <p:nvPr>
            <p:ph type="body" sz="quarter" idx="20"/>
          </p:nvPr>
        </p:nvSpPr>
        <p:spPr>
          <a:xfrm>
            <a:off x="309033" y="1073186"/>
            <a:ext cx="5295900" cy="465667"/>
          </a:xfrm>
        </p:spPr>
        <p:txBody>
          <a:bodyPr>
            <a:normAutofit/>
          </a:bodyPr>
          <a:lstStyle>
            <a:lvl1pPr marL="0" indent="0">
              <a:buNone/>
              <a:defRPr sz="2000" b="1">
                <a:solidFill>
                  <a:srgbClr val="00144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82612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19" name="Rectangle 18"/>
          <p:cNvSpPr/>
          <p:nvPr/>
        </p:nvSpPr>
        <p:spPr>
          <a:xfrm>
            <a:off x="457201" y="1233480"/>
            <a:ext cx="2198255" cy="1144221"/>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22" name="Rectangle 21"/>
          <p:cNvSpPr/>
          <p:nvPr userDrawn="1"/>
        </p:nvSpPr>
        <p:spPr>
          <a:xfrm>
            <a:off x="457200" y="1233480"/>
            <a:ext cx="2198255" cy="5278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nvGrpSpPr>
          <p:cNvPr id="30" name="Group 29"/>
          <p:cNvGrpSpPr/>
          <p:nvPr userDrawn="1"/>
        </p:nvGrpSpPr>
        <p:grpSpPr>
          <a:xfrm>
            <a:off x="457198" y="2456632"/>
            <a:ext cx="3035300" cy="1144221"/>
            <a:chOff x="457198" y="2913323"/>
            <a:chExt cx="3035300" cy="1373065"/>
          </a:xfrm>
        </p:grpSpPr>
        <p:sp>
          <p:nvSpPr>
            <p:cNvPr id="31" name="Rectangle 30"/>
            <p:cNvSpPr/>
            <p:nvPr/>
          </p:nvSpPr>
          <p:spPr>
            <a:xfrm>
              <a:off x="457199" y="2913323"/>
              <a:ext cx="3035299"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32" name="Rectangle 31"/>
            <p:cNvSpPr/>
            <p:nvPr userDrawn="1"/>
          </p:nvSpPr>
          <p:spPr>
            <a:xfrm>
              <a:off x="457198" y="2913323"/>
              <a:ext cx="3035300"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grpSp>
        <p:nvGrpSpPr>
          <p:cNvPr id="33" name="Group 32"/>
          <p:cNvGrpSpPr/>
          <p:nvPr userDrawn="1"/>
        </p:nvGrpSpPr>
        <p:grpSpPr>
          <a:xfrm>
            <a:off x="457199" y="3670562"/>
            <a:ext cx="8181976" cy="1144221"/>
            <a:chOff x="457199" y="4370039"/>
            <a:chExt cx="8181976" cy="1373065"/>
          </a:xfrm>
        </p:grpSpPr>
        <p:sp>
          <p:nvSpPr>
            <p:cNvPr id="34" name="Rectangle 33"/>
            <p:cNvSpPr/>
            <p:nvPr/>
          </p:nvSpPr>
          <p:spPr>
            <a:xfrm>
              <a:off x="457199" y="4370039"/>
              <a:ext cx="8181976"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latin typeface="Gill Sans"/>
                <a:cs typeface="Gill Sans"/>
              </a:endParaRPr>
            </a:p>
          </p:txBody>
        </p:sp>
        <p:sp>
          <p:nvSpPr>
            <p:cNvPr id="35" name="Rectangle 34"/>
            <p:cNvSpPr/>
            <p:nvPr userDrawn="1"/>
          </p:nvSpPr>
          <p:spPr>
            <a:xfrm>
              <a:off x="457199" y="4370039"/>
              <a:ext cx="8181975" cy="6334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bg2"/>
                </a:solidFill>
              </a:endParaRPr>
            </a:p>
          </p:txBody>
        </p:sp>
      </p:grpSp>
      <p:grpSp>
        <p:nvGrpSpPr>
          <p:cNvPr id="36" name="Group 35"/>
          <p:cNvGrpSpPr/>
          <p:nvPr userDrawn="1"/>
        </p:nvGrpSpPr>
        <p:grpSpPr>
          <a:xfrm>
            <a:off x="2746375" y="1233480"/>
            <a:ext cx="2762250" cy="1144221"/>
            <a:chOff x="2746375" y="1480176"/>
            <a:chExt cx="2762250" cy="1373065"/>
          </a:xfrm>
        </p:grpSpPr>
        <p:sp>
          <p:nvSpPr>
            <p:cNvPr id="37" name="Rectangle 36"/>
            <p:cNvSpPr/>
            <p:nvPr/>
          </p:nvSpPr>
          <p:spPr>
            <a:xfrm>
              <a:off x="2746375" y="1480176"/>
              <a:ext cx="2762250"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38" name="Rectangle 37"/>
            <p:cNvSpPr/>
            <p:nvPr/>
          </p:nvSpPr>
          <p:spPr>
            <a:xfrm>
              <a:off x="2746375" y="1480176"/>
              <a:ext cx="2762250"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39" name="Group 38"/>
          <p:cNvGrpSpPr/>
          <p:nvPr userDrawn="1"/>
        </p:nvGrpSpPr>
        <p:grpSpPr>
          <a:xfrm>
            <a:off x="5611092" y="1233480"/>
            <a:ext cx="3028082" cy="1144221"/>
            <a:chOff x="5556249" y="1480176"/>
            <a:chExt cx="3082926" cy="1373065"/>
          </a:xfrm>
        </p:grpSpPr>
        <p:sp>
          <p:nvSpPr>
            <p:cNvPr id="40" name="Rectangle 39"/>
            <p:cNvSpPr/>
            <p:nvPr/>
          </p:nvSpPr>
          <p:spPr>
            <a:xfrm>
              <a:off x="5556250" y="1480176"/>
              <a:ext cx="308292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41" name="Rectangle 40"/>
            <p:cNvSpPr/>
            <p:nvPr/>
          </p:nvSpPr>
          <p:spPr>
            <a:xfrm>
              <a:off x="5556249" y="1480176"/>
              <a:ext cx="3082925"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42" name="Group 41"/>
          <p:cNvGrpSpPr/>
          <p:nvPr userDrawn="1"/>
        </p:nvGrpSpPr>
        <p:grpSpPr>
          <a:xfrm>
            <a:off x="3582730" y="2456632"/>
            <a:ext cx="5056446" cy="1144221"/>
            <a:chOff x="3556000" y="2913323"/>
            <a:chExt cx="5083175" cy="1373065"/>
          </a:xfrm>
        </p:grpSpPr>
        <p:sp>
          <p:nvSpPr>
            <p:cNvPr id="43" name="Rectangle 42"/>
            <p:cNvSpPr/>
            <p:nvPr/>
          </p:nvSpPr>
          <p:spPr>
            <a:xfrm>
              <a:off x="3556000" y="2913323"/>
              <a:ext cx="508317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44" name="Rectangle 43"/>
            <p:cNvSpPr/>
            <p:nvPr/>
          </p:nvSpPr>
          <p:spPr>
            <a:xfrm>
              <a:off x="3556000" y="2913323"/>
              <a:ext cx="5083174"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sp>
        <p:nvSpPr>
          <p:cNvPr id="24" name="Content Placeholder 5"/>
          <p:cNvSpPr>
            <a:spLocks noGrp="1"/>
          </p:cNvSpPr>
          <p:nvPr>
            <p:ph sz="quarter" idx="14" hasCustomPrompt="1"/>
          </p:nvPr>
        </p:nvSpPr>
        <p:spPr>
          <a:xfrm>
            <a:off x="457201" y="1331049"/>
            <a:ext cx="2198254"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25" name="Content Placeholder 5"/>
          <p:cNvSpPr>
            <a:spLocks noGrp="1"/>
          </p:cNvSpPr>
          <p:nvPr>
            <p:ph sz="quarter" idx="15"/>
          </p:nvPr>
        </p:nvSpPr>
        <p:spPr>
          <a:xfrm>
            <a:off x="457201" y="1972417"/>
            <a:ext cx="2198255"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5" name="Content Placeholder 5"/>
          <p:cNvSpPr>
            <a:spLocks noGrp="1"/>
          </p:cNvSpPr>
          <p:nvPr>
            <p:ph sz="quarter" idx="21" hasCustomPrompt="1"/>
          </p:nvPr>
        </p:nvSpPr>
        <p:spPr>
          <a:xfrm>
            <a:off x="2746376" y="1331049"/>
            <a:ext cx="2762250"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6" name="Content Placeholder 5"/>
          <p:cNvSpPr>
            <a:spLocks noGrp="1"/>
          </p:cNvSpPr>
          <p:nvPr>
            <p:ph sz="quarter" idx="22"/>
          </p:nvPr>
        </p:nvSpPr>
        <p:spPr>
          <a:xfrm>
            <a:off x="2746376" y="1972417"/>
            <a:ext cx="2762251"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7" name="Content Placeholder 5"/>
          <p:cNvSpPr>
            <a:spLocks noGrp="1"/>
          </p:cNvSpPr>
          <p:nvPr>
            <p:ph sz="quarter" idx="23" hasCustomPrompt="1"/>
          </p:nvPr>
        </p:nvSpPr>
        <p:spPr>
          <a:xfrm>
            <a:off x="5611093" y="1331049"/>
            <a:ext cx="3028080"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8" name="Content Placeholder 5"/>
          <p:cNvSpPr>
            <a:spLocks noGrp="1"/>
          </p:cNvSpPr>
          <p:nvPr>
            <p:ph sz="quarter" idx="24"/>
          </p:nvPr>
        </p:nvSpPr>
        <p:spPr>
          <a:xfrm>
            <a:off x="5611093" y="1972417"/>
            <a:ext cx="3028081"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9" name="Content Placeholder 5"/>
          <p:cNvSpPr>
            <a:spLocks noGrp="1"/>
          </p:cNvSpPr>
          <p:nvPr>
            <p:ph sz="quarter" idx="25" hasCustomPrompt="1"/>
          </p:nvPr>
        </p:nvSpPr>
        <p:spPr>
          <a:xfrm>
            <a:off x="3582731" y="2537639"/>
            <a:ext cx="5056442"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0" name="Content Placeholder 5"/>
          <p:cNvSpPr>
            <a:spLocks noGrp="1"/>
          </p:cNvSpPr>
          <p:nvPr>
            <p:ph sz="quarter" idx="26"/>
          </p:nvPr>
        </p:nvSpPr>
        <p:spPr>
          <a:xfrm>
            <a:off x="3582730" y="3179007"/>
            <a:ext cx="5056446"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1" name="Content Placeholder 5"/>
          <p:cNvSpPr>
            <a:spLocks noGrp="1"/>
          </p:cNvSpPr>
          <p:nvPr>
            <p:ph sz="quarter" idx="27" hasCustomPrompt="1"/>
          </p:nvPr>
        </p:nvSpPr>
        <p:spPr>
          <a:xfrm>
            <a:off x="457200" y="2537639"/>
            <a:ext cx="3035298"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2" name="Content Placeholder 5"/>
          <p:cNvSpPr>
            <a:spLocks noGrp="1"/>
          </p:cNvSpPr>
          <p:nvPr>
            <p:ph sz="quarter" idx="28"/>
          </p:nvPr>
        </p:nvSpPr>
        <p:spPr>
          <a:xfrm>
            <a:off x="457200" y="3179007"/>
            <a:ext cx="3035299"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3" name="Content Placeholder 5"/>
          <p:cNvSpPr>
            <a:spLocks noGrp="1"/>
          </p:cNvSpPr>
          <p:nvPr>
            <p:ph sz="quarter" idx="29" hasCustomPrompt="1"/>
          </p:nvPr>
        </p:nvSpPr>
        <p:spPr>
          <a:xfrm>
            <a:off x="457201" y="3761898"/>
            <a:ext cx="8181972"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4" name="Content Placeholder 5"/>
          <p:cNvSpPr>
            <a:spLocks noGrp="1"/>
          </p:cNvSpPr>
          <p:nvPr>
            <p:ph sz="quarter" idx="30"/>
          </p:nvPr>
        </p:nvSpPr>
        <p:spPr>
          <a:xfrm>
            <a:off x="457197" y="4403266"/>
            <a:ext cx="8181980"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Tree>
    <p:extLst>
      <p:ext uri="{BB962C8B-B14F-4D97-AF65-F5344CB8AC3E}">
        <p14:creationId xmlns:p14="http://schemas.microsoft.com/office/powerpoint/2010/main" val="20958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8"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9" name="Group 8"/>
          <p:cNvGrpSpPr/>
          <p:nvPr userDrawn="1"/>
        </p:nvGrpSpPr>
        <p:grpSpPr>
          <a:xfrm>
            <a:off x="-5079" y="787569"/>
            <a:ext cx="8691879" cy="52786"/>
            <a:chOff x="685800" y="1794746"/>
            <a:chExt cx="7772400" cy="179475"/>
          </a:xfrm>
        </p:grpSpPr>
        <p:sp>
          <p:nvSpPr>
            <p:cNvPr id="10" name="Rectangle 9"/>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2" name="Rectangle 1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976028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Tree>
    <p:extLst>
      <p:ext uri="{BB962C8B-B14F-4D97-AF65-F5344CB8AC3E}">
        <p14:creationId xmlns:p14="http://schemas.microsoft.com/office/powerpoint/2010/main" val="290034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nn Diagram">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7" name="Oval 6"/>
          <p:cNvSpPr/>
          <p:nvPr/>
        </p:nvSpPr>
        <p:spPr>
          <a:xfrm>
            <a:off x="1509610" y="1329947"/>
            <a:ext cx="3931920" cy="3930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9" name="Oval 8"/>
          <p:cNvSpPr/>
          <p:nvPr/>
        </p:nvSpPr>
        <p:spPr>
          <a:xfrm>
            <a:off x="3671595" y="1318392"/>
            <a:ext cx="3931920" cy="3931920"/>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2" name="Title 1"/>
          <p:cNvSpPr>
            <a:spLocks noGrp="1"/>
          </p:cNvSpPr>
          <p:nvPr>
            <p:ph type="title" hasCustomPrompt="1"/>
          </p:nvPr>
        </p:nvSpPr>
        <p:spPr>
          <a:xfrm>
            <a:off x="1622280" y="2877722"/>
            <a:ext cx="1947510" cy="724727"/>
          </a:xfrm>
          <a:prstGeom prst="rect">
            <a:avLst/>
          </a:prstGeom>
        </p:spPr>
        <p:txBody>
          <a:bodyPr anchor="ctr">
            <a:noAutofit/>
          </a:bodyPr>
          <a:lstStyle>
            <a:lvl1pPr algn="ctr">
              <a:defRPr sz="1800" b="0">
                <a:solidFill>
                  <a:schemeClr val="bg1"/>
                </a:solidFill>
              </a:defRPr>
            </a:lvl1pPr>
          </a:lstStyle>
          <a:p>
            <a:r>
              <a:rPr lang="en-US" dirty="0"/>
              <a:t>CLICK TO EDIT MASTER TITLE STYLE</a:t>
            </a:r>
          </a:p>
        </p:txBody>
      </p:sp>
      <p:grpSp>
        <p:nvGrpSpPr>
          <p:cNvPr id="16" name="Group 15"/>
          <p:cNvGrpSpPr/>
          <p:nvPr userDrawn="1"/>
        </p:nvGrpSpPr>
        <p:grpSpPr>
          <a:xfrm>
            <a:off x="-5079" y="787569"/>
            <a:ext cx="8691879" cy="52786"/>
            <a:chOff x="685800" y="1794746"/>
            <a:chExt cx="7772400" cy="179475"/>
          </a:xfrm>
        </p:grpSpPr>
        <p:sp>
          <p:nvSpPr>
            <p:cNvPr id="17" name="Rectangle 1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9" name="Rectangle 1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23" name="Text Placeholder 22"/>
          <p:cNvSpPr>
            <a:spLocks noGrp="1"/>
          </p:cNvSpPr>
          <p:nvPr>
            <p:ph type="body" sz="quarter" idx="13"/>
          </p:nvPr>
        </p:nvSpPr>
        <p:spPr>
          <a:xfrm>
            <a:off x="310153" y="0"/>
            <a:ext cx="7986713" cy="787136"/>
          </a:xfrm>
        </p:spPr>
        <p:txBody>
          <a:bodyPr anchor="ctr">
            <a:normAutofit/>
          </a:bodyPr>
          <a:lstStyle>
            <a:lvl1pPr marL="0" indent="0">
              <a:buNone/>
              <a:defRPr sz="3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6" name="Text Placeholder 25"/>
          <p:cNvSpPr>
            <a:spLocks noGrp="1"/>
          </p:cNvSpPr>
          <p:nvPr>
            <p:ph type="body" sz="quarter" idx="14" hasCustomPrompt="1"/>
          </p:nvPr>
        </p:nvSpPr>
        <p:spPr>
          <a:xfrm>
            <a:off x="3569790" y="2877344"/>
            <a:ext cx="1968500" cy="724958"/>
          </a:xfrm>
        </p:spPr>
        <p:txBody>
          <a:bodyPr anchor="ctr">
            <a:noAutofit/>
          </a:bodyPr>
          <a:lstStyle>
            <a:lvl1pPr marL="0" indent="0" algn="ctr">
              <a:buNone/>
              <a:defRPr sz="1800">
                <a:solidFill>
                  <a:schemeClr val="bg1"/>
                </a:solidFill>
              </a:defRPr>
            </a:lvl1pPr>
          </a:lstStyle>
          <a:p>
            <a:pPr lvl="0"/>
            <a:r>
              <a:rPr lang="en-US" dirty="0"/>
              <a:t>CLICK TO EDIT MASTER TEXT STYLE</a:t>
            </a:r>
          </a:p>
        </p:txBody>
      </p:sp>
      <p:sp>
        <p:nvSpPr>
          <p:cNvPr id="28" name="Text Placeholder 27"/>
          <p:cNvSpPr>
            <a:spLocks noGrp="1"/>
          </p:cNvSpPr>
          <p:nvPr>
            <p:ph type="body" sz="quarter" idx="15" hasCustomPrompt="1"/>
          </p:nvPr>
        </p:nvSpPr>
        <p:spPr>
          <a:xfrm>
            <a:off x="5538290" y="2877344"/>
            <a:ext cx="1968500" cy="724958"/>
          </a:xfrm>
        </p:spPr>
        <p:txBody>
          <a:bodyPr anchor="ctr">
            <a:noAutofit/>
          </a:bodyPr>
          <a:lstStyle>
            <a:lvl1pPr marL="0" indent="0" algn="ctr">
              <a:buNone/>
              <a:defRPr sz="18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a:t>
            </a:r>
          </a:p>
        </p:txBody>
      </p:sp>
    </p:spTree>
    <p:extLst>
      <p:ext uri="{BB962C8B-B14F-4D97-AF65-F5344CB8AC3E}">
        <p14:creationId xmlns:p14="http://schemas.microsoft.com/office/powerpoint/2010/main" val="1135514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239890" y="5091760"/>
            <a:ext cx="2229555" cy="4336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25400" y="0"/>
            <a:ext cx="9186334" cy="4650918"/>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42334" y="4703703"/>
            <a:ext cx="9242778" cy="10184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4967906"/>
            <a:ext cx="5813600" cy="506409"/>
          </a:xfrm>
        </p:spPr>
        <p:txBody>
          <a:bodyPr anchor="ctr">
            <a:normAutofit/>
          </a:bodyPr>
          <a:lstStyle>
            <a:lvl1pPr marL="0" indent="0">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42334" y="4650918"/>
            <a:ext cx="9203267" cy="52786"/>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83962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0" name="Rectangle 9"/>
          <p:cNvSpPr/>
          <p:nvPr userDrawn="1"/>
        </p:nvSpPr>
        <p:spPr>
          <a:xfrm>
            <a:off x="312460" y="5103854"/>
            <a:ext cx="2229555" cy="5869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14817" y="0"/>
            <a:ext cx="9186334" cy="4650918"/>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465844" y="4967906"/>
            <a:ext cx="5813600" cy="506409"/>
          </a:xfrm>
        </p:spPr>
        <p:txBody>
          <a:bodyPr anchor="ctr">
            <a:normAutofit/>
          </a:bodyPr>
          <a:lstStyle>
            <a:lvl1pPr marL="0" indent="0">
              <a:buNone/>
              <a:defRPr sz="18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21" name="Group 20"/>
          <p:cNvGrpSpPr/>
          <p:nvPr userDrawn="1"/>
        </p:nvGrpSpPr>
        <p:grpSpPr>
          <a:xfrm>
            <a:off x="-42334" y="4650918"/>
            <a:ext cx="9203267" cy="52786"/>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920860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Rectangle 9"/>
          <p:cNvSpPr/>
          <p:nvPr userDrawn="1"/>
        </p:nvSpPr>
        <p:spPr>
          <a:xfrm>
            <a:off x="239890" y="5091760"/>
            <a:ext cx="2229555" cy="4336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25400" y="1123983"/>
            <a:ext cx="9186334" cy="4598132"/>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21167" y="-3658"/>
            <a:ext cx="9178768" cy="107485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257146"/>
            <a:ext cx="8220956" cy="506409"/>
          </a:xfrm>
        </p:spPr>
        <p:txBody>
          <a:bodyPr anchor="ct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21168" y="1071198"/>
            <a:ext cx="9175834" cy="52786"/>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27985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pic>
        <p:nvPicPr>
          <p:cNvPr id="14" name="Picture 13" descr="upennwatermark.pdf"/>
          <p:cNvPicPr>
            <a:picLocks/>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51672"/>
            <a:ext cx="3438144" cy="3858768"/>
          </a:xfrm>
          <a:prstGeom prst="rect">
            <a:avLst/>
          </a:prstGeom>
        </p:spPr>
      </p:pic>
      <p:sp>
        <p:nvSpPr>
          <p:cNvPr id="2" name="Title 1"/>
          <p:cNvSpPr>
            <a:spLocks noGrp="1"/>
          </p:cNvSpPr>
          <p:nvPr>
            <p:ph type="ctrTitle"/>
          </p:nvPr>
        </p:nvSpPr>
        <p:spPr>
          <a:xfrm>
            <a:off x="958147" y="1192807"/>
            <a:ext cx="7397039" cy="1941250"/>
          </a:xfrm>
          <a:prstGeom prst="rect">
            <a:avLst/>
          </a:prstGeom>
        </p:spPr>
        <p:txBody>
          <a:bodyPr anchor="b"/>
          <a:lstStyle>
            <a:lvl1pPr>
              <a:defRPr b="1"/>
            </a:lvl1pPr>
          </a:lstStyle>
          <a:p>
            <a:r>
              <a:rPr lang="en-US" dirty="0"/>
              <a:t>Click to edit Master title style</a:t>
            </a:r>
          </a:p>
        </p:txBody>
      </p:sp>
      <p:sp>
        <p:nvSpPr>
          <p:cNvPr id="3" name="Subtitle 2"/>
          <p:cNvSpPr>
            <a:spLocks noGrp="1"/>
          </p:cNvSpPr>
          <p:nvPr>
            <p:ph type="subTitle" idx="1"/>
          </p:nvPr>
        </p:nvSpPr>
        <p:spPr>
          <a:xfrm>
            <a:off x="958147" y="3617547"/>
            <a:ext cx="7397039" cy="731238"/>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10" name="Group 9"/>
          <p:cNvGrpSpPr/>
          <p:nvPr userDrawn="1"/>
        </p:nvGrpSpPr>
        <p:grpSpPr>
          <a:xfrm rot="10800000">
            <a:off x="0" y="3334547"/>
            <a:ext cx="8355526" cy="63874"/>
            <a:chOff x="685800" y="1794746"/>
            <a:chExt cx="7772400" cy="179475"/>
          </a:xfrm>
        </p:grpSpPr>
        <p:sp>
          <p:nvSpPr>
            <p:cNvPr id="7" name="Rectangle 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9" name="Rectangle 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6" name="Rectangle 5"/>
          <p:cNvSpPr/>
          <p:nvPr userDrawn="1"/>
        </p:nvSpPr>
        <p:spPr>
          <a:xfrm>
            <a:off x="254001" y="5080000"/>
            <a:ext cx="2243667" cy="635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5" name="Picture 14" descr="2-line-bluetext-colorshield.png"/>
          <p:cNvPicPr>
            <a:picLocks/>
          </p:cNvPicPr>
          <p:nvPr userDrawn="1"/>
        </p:nvPicPr>
        <p:blipFill rotWithShape="1">
          <a:blip r:embed="rId3">
            <a:extLst>
              <a:ext uri="{28A0092B-C50C-407E-A947-70E740481C1C}">
                <a14:useLocalDpi xmlns:a14="http://schemas.microsoft.com/office/drawing/2010/main" val="0"/>
              </a:ext>
            </a:extLst>
          </a:blip>
          <a:srcRect l="-1" r="-157" b="-1906"/>
          <a:stretch/>
        </p:blipFill>
        <p:spPr>
          <a:xfrm>
            <a:off x="365605" y="4940771"/>
            <a:ext cx="1699808" cy="630936"/>
          </a:xfrm>
          <a:prstGeom prst="rect">
            <a:avLst/>
          </a:prstGeom>
        </p:spPr>
      </p:pic>
    </p:spTree>
    <p:extLst>
      <p:ext uri="{BB962C8B-B14F-4D97-AF65-F5344CB8AC3E}">
        <p14:creationId xmlns:p14="http://schemas.microsoft.com/office/powerpoint/2010/main" val="17524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1002632"/>
            <a:ext cx="8229600" cy="4100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87569"/>
            <a:ext cx="8691879" cy="52786"/>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15959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p:cNvSpPr/>
          <p:nvPr userDrawn="1"/>
        </p:nvSpPr>
        <p:spPr>
          <a:xfrm>
            <a:off x="0" y="0"/>
            <a:ext cx="9143999" cy="571500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1002632"/>
            <a:ext cx="8229600" cy="4100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87569"/>
            <a:ext cx="8691879" cy="52786"/>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pic>
        <p:nvPicPr>
          <p:cNvPr id="11" name="Picture 10" descr="1-line-blu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57200" y="5221111"/>
            <a:ext cx="1809092" cy="347472"/>
          </a:xfrm>
          <a:prstGeom prst="rect">
            <a:avLst/>
          </a:prstGeom>
        </p:spPr>
      </p:pic>
    </p:spTree>
    <p:extLst>
      <p:ext uri="{BB962C8B-B14F-4D97-AF65-F5344CB8AC3E}">
        <p14:creationId xmlns:p14="http://schemas.microsoft.com/office/powerpoint/2010/main" val="202232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430464" y="1002632"/>
            <a:ext cx="8229600" cy="4100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1" name="Group 10"/>
          <p:cNvGrpSpPr/>
          <p:nvPr userDrawn="1"/>
        </p:nvGrpSpPr>
        <p:grpSpPr>
          <a:xfrm>
            <a:off x="-5079" y="787569"/>
            <a:ext cx="8691879" cy="52786"/>
            <a:chOff x="685800" y="1794746"/>
            <a:chExt cx="7772400" cy="179475"/>
          </a:xfrm>
        </p:grpSpPr>
        <p:sp>
          <p:nvSpPr>
            <p:cNvPr id="12" name="Rectangle 1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4" name="Rectangle 1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pic>
        <p:nvPicPr>
          <p:cNvPr id="10" name="Picture 9" descr="upennwatermark.pdf"/>
          <p:cNvPicPr>
            <a:picLocks/>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51672"/>
            <a:ext cx="3436620" cy="3858768"/>
          </a:xfrm>
          <a:prstGeom prst="rect">
            <a:avLst/>
          </a:prstGeom>
        </p:spPr>
      </p:pic>
    </p:spTree>
    <p:extLst>
      <p:ext uri="{BB962C8B-B14F-4D97-AF65-F5344CB8AC3E}">
        <p14:creationId xmlns:p14="http://schemas.microsoft.com/office/powerpoint/2010/main" val="375485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2"/>
          <p:cNvSpPr>
            <a:spLocks noGrp="1"/>
          </p:cNvSpPr>
          <p:nvPr>
            <p:ph type="pic" idx="13"/>
          </p:nvPr>
        </p:nvSpPr>
        <p:spPr>
          <a:xfrm>
            <a:off x="4811889" y="1185189"/>
            <a:ext cx="3874912" cy="39199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185188"/>
            <a:ext cx="4040188" cy="533135"/>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12396"/>
            <a:ext cx="4040188" cy="329274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1"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15261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pic>
        <p:nvPicPr>
          <p:cNvPr id="11" name="Picture 10" descr="upennwatermark.pdf"/>
          <p:cNvPicPr>
            <a:picLocks/>
          </p:cNvPicPr>
          <p:nvPr userDrawn="1"/>
        </p:nvPicPr>
        <p:blipFill>
          <a:blip r:embed="rId2">
            <a:alphaModFix amt="4000"/>
            <a:extLst>
              <a:ext uri="{28A0092B-C50C-407E-A947-70E740481C1C}">
                <a14:useLocalDpi xmlns:a14="http://schemas.microsoft.com/office/drawing/2010/main" val="0"/>
              </a:ext>
            </a:extLst>
          </a:blip>
          <a:stretch>
            <a:fillRect/>
          </a:stretch>
        </p:blipFill>
        <p:spPr>
          <a:xfrm>
            <a:off x="199388" y="151672"/>
            <a:ext cx="3436620" cy="3858768"/>
          </a:xfrm>
          <a:prstGeom prst="rect">
            <a:avLst/>
          </a:prstGeom>
        </p:spPr>
      </p:pic>
      <p:sp>
        <p:nvSpPr>
          <p:cNvPr id="16" name="Picture Placeholder 2"/>
          <p:cNvSpPr>
            <a:spLocks noGrp="1"/>
          </p:cNvSpPr>
          <p:nvPr>
            <p:ph type="pic" idx="13"/>
          </p:nvPr>
        </p:nvSpPr>
        <p:spPr>
          <a:xfrm>
            <a:off x="4811889" y="1185189"/>
            <a:ext cx="3874912" cy="39199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185188"/>
            <a:ext cx="4040188" cy="533135"/>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12396"/>
            <a:ext cx="4040188" cy="329274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66939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27668"/>
            <a:ext cx="4038600" cy="3877469"/>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27669"/>
            <a:ext cx="4038600" cy="3877468"/>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0"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1" name="Group 10"/>
          <p:cNvGrpSpPr/>
          <p:nvPr userDrawn="1"/>
        </p:nvGrpSpPr>
        <p:grpSpPr>
          <a:xfrm>
            <a:off x="-5079" y="787569"/>
            <a:ext cx="8691879" cy="52786"/>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92384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86658"/>
            <a:ext cx="4040188" cy="533135"/>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718323"/>
            <a:ext cx="4040188" cy="338681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85188"/>
            <a:ext cx="4041775" cy="533135"/>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718323"/>
            <a:ext cx="4041775" cy="338681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51427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latin typeface="Gill Sans"/>
                <a:cs typeface="Gill Sans"/>
              </a:defRPr>
            </a:lvl1pPr>
          </a:lstStyle>
          <a:p>
            <a:endParaRPr lang="en-US" dirty="0"/>
          </a:p>
        </p:txBody>
      </p:sp>
      <p:sp>
        <p:nvSpPr>
          <p:cNvPr id="3" name="Text Placeholder 2"/>
          <p:cNvSpPr>
            <a:spLocks noGrp="1"/>
          </p:cNvSpPr>
          <p:nvPr>
            <p:ph type="body" idx="1"/>
          </p:nvPr>
        </p:nvSpPr>
        <p:spPr>
          <a:xfrm>
            <a:off x="430464" y="1144120"/>
            <a:ext cx="8229600" cy="37716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latin typeface="Gill Sans"/>
                <a:cs typeface="Gill Sans"/>
              </a:defRPr>
            </a:lvl1pPr>
          </a:lstStyle>
          <a:p>
            <a:fld id="{8A758EFE-665F-4341-B5B8-2DAEADA52F6C}" type="slidenum">
              <a:rPr lang="en-US" smtClean="0"/>
              <a:pPr/>
              <a:t>‹#›</a:t>
            </a:fld>
            <a:endParaRPr lang="en-US" dirty="0"/>
          </a:p>
        </p:txBody>
      </p:sp>
      <p:pic>
        <p:nvPicPr>
          <p:cNvPr id="9" name="Picture 8" descr="1-line-bluetext-colorshield.png"/>
          <p:cNvPicPr>
            <a:picLocks/>
          </p:cNvPicPr>
          <p:nvPr userDrawn="1"/>
        </p:nvPicPr>
        <p:blipFill>
          <a:blip r:embed="rId19">
            <a:extLst>
              <a:ext uri="{28A0092B-C50C-407E-A947-70E740481C1C}">
                <a14:useLocalDpi xmlns:a14="http://schemas.microsoft.com/office/drawing/2010/main" val="0"/>
              </a:ext>
            </a:extLst>
          </a:blip>
          <a:stretch>
            <a:fillRect/>
          </a:stretch>
        </p:blipFill>
        <p:spPr>
          <a:xfrm>
            <a:off x="457200" y="5221111"/>
            <a:ext cx="1809092" cy="347472"/>
          </a:xfrm>
          <a:prstGeom prst="rect">
            <a:avLst/>
          </a:prstGeom>
        </p:spPr>
      </p:pic>
      <p:sp>
        <p:nvSpPr>
          <p:cNvPr id="20" name="Title Placeholder 1"/>
          <p:cNvSpPr>
            <a:spLocks noGrp="1"/>
          </p:cNvSpPr>
          <p:nvPr>
            <p:ph type="title"/>
          </p:nvPr>
        </p:nvSpPr>
        <p:spPr>
          <a:xfrm>
            <a:off x="323520" y="-21210"/>
            <a:ext cx="8229600" cy="808778"/>
          </a:xfrm>
          <a:prstGeom prst="rect">
            <a:avLst/>
          </a:prstGeom>
        </p:spPr>
        <p:txBody>
          <a:bodyPr vert="horz" lIns="91440" tIns="45720" rIns="91440" bIns="45720" rtlCol="0" anchor="ctr">
            <a:normAutofit/>
          </a:bodyPr>
          <a:lstStyle/>
          <a:p>
            <a:r>
              <a:rPr lang="en-US" dirty="0"/>
              <a:t>Click to edit Master title style</a:t>
            </a:r>
          </a:p>
        </p:txBody>
      </p:sp>
      <p:pic>
        <p:nvPicPr>
          <p:cNvPr id="2" name="Picture 2">
            <a:extLst>
              <a:ext uri="{FF2B5EF4-FFF2-40B4-BE49-F238E27FC236}">
                <a16:creationId xmlns:a16="http://schemas.microsoft.com/office/drawing/2014/main" id="{CCCF66F6-CF04-44F3-B4A1-3EDD07A363CB}"/>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6877708" y="5272308"/>
            <a:ext cx="1280786" cy="303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833175"/>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70" r:id="rId4"/>
    <p:sldLayoutId id="2147483668" r:id="rId5"/>
    <p:sldLayoutId id="2147483658" r:id="rId6"/>
    <p:sldLayoutId id="2147483667" r:id="rId7"/>
    <p:sldLayoutId id="2147483652" r:id="rId8"/>
    <p:sldLayoutId id="2147483653" r:id="rId9"/>
    <p:sldLayoutId id="2147483671" r:id="rId10"/>
    <p:sldLayoutId id="2147483672" r:id="rId11"/>
    <p:sldLayoutId id="2147483654" r:id="rId12"/>
    <p:sldLayoutId id="2147483655" r:id="rId13"/>
    <p:sldLayoutId id="2147483656" r:id="rId14"/>
    <p:sldLayoutId id="2147483657" r:id="rId15"/>
    <p:sldLayoutId id="2147483666" r:id="rId16"/>
    <p:sldLayoutId id="2147483669" r:id="rId17"/>
  </p:sldLayoutIdLst>
  <p:hf hdr="0" ftr="0" dt="0"/>
  <p:txStyles>
    <p:titleStyle>
      <a:lvl1pPr algn="l" defTabSz="457200" rtl="0" eaLnBrk="1" latinLnBrk="0" hangingPunct="1">
        <a:spcBef>
          <a:spcPct val="0"/>
        </a:spcBef>
        <a:buNone/>
        <a:defRPr sz="3600" kern="1200">
          <a:solidFill>
            <a:srgbClr val="95001A"/>
          </a:solidFill>
          <a:latin typeface="Gill Sans"/>
          <a:ea typeface="+mj-ea"/>
          <a:cs typeface="Gill Sans"/>
        </a:defRPr>
      </a:lvl1pPr>
    </p:titleStyle>
    <p:body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en.wikipedia.org/wiki/Jaccard_index"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jalammar.github.io/illustrated-bert/" TargetMode="Externa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jalammar.github.io/illustrated-transformer/" TargetMode="External"/><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jalammar.github.io/illustrated-transformer/" TargetMode="External"/><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jalammar.github.io/illustrated-transformer/" TargetMode="Externa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 and Data Augmentation for Question-Answering </a:t>
            </a:r>
          </a:p>
        </p:txBody>
      </p:sp>
      <p:sp>
        <p:nvSpPr>
          <p:cNvPr id="3" name="Subtitle 2"/>
          <p:cNvSpPr>
            <a:spLocks noGrp="1"/>
          </p:cNvSpPr>
          <p:nvPr>
            <p:ph type="subTitle" idx="1"/>
          </p:nvPr>
        </p:nvSpPr>
        <p:spPr/>
        <p:txBody>
          <a:bodyPr>
            <a:normAutofit fontScale="92500" lnSpcReduction="20000"/>
          </a:bodyPr>
          <a:lstStyle/>
          <a:p>
            <a:r>
              <a:rPr lang="en-US" dirty="0"/>
              <a:t>Micah Weitzman </a:t>
            </a:r>
          </a:p>
          <a:p>
            <a:r>
              <a:rPr lang="en-US" dirty="0"/>
              <a:t>Kevin </a:t>
            </a:r>
            <a:r>
              <a:rPr lang="en-US" dirty="0" err="1"/>
              <a:t>Xie</a:t>
            </a:r>
            <a:r>
              <a:rPr lang="en-US" dirty="0"/>
              <a:t> </a:t>
            </a:r>
          </a:p>
        </p:txBody>
      </p:sp>
      <p:pic>
        <p:nvPicPr>
          <p:cNvPr id="1026" name="Picture 2">
            <a:extLst>
              <a:ext uri="{FF2B5EF4-FFF2-40B4-BE49-F238E27FC236}">
                <a16:creationId xmlns:a16="http://schemas.microsoft.com/office/drawing/2014/main" id="{B42D4925-B3CD-4BAC-89A8-51AE38B7A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792" y="4832275"/>
            <a:ext cx="2350701" cy="5569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61456F8-987A-40E3-AED7-0B05FA81C72B}"/>
              </a:ext>
            </a:extLst>
          </p:cNvPr>
          <p:cNvSpPr txBox="1"/>
          <p:nvPr/>
        </p:nvSpPr>
        <p:spPr>
          <a:xfrm>
            <a:off x="6378105" y="3613834"/>
            <a:ext cx="1977081" cy="369332"/>
          </a:xfrm>
          <a:prstGeom prst="rect">
            <a:avLst/>
          </a:prstGeom>
          <a:noFill/>
        </p:spPr>
        <p:txBody>
          <a:bodyPr wrap="square" rtlCol="0">
            <a:spAutoFit/>
          </a:bodyPr>
          <a:lstStyle/>
          <a:p>
            <a:r>
              <a:rPr lang="en-US" dirty="0" err="1">
                <a:solidFill>
                  <a:schemeClr val="bg2"/>
                </a:solidFill>
              </a:rPr>
              <a:t>Litt</a:t>
            </a:r>
            <a:r>
              <a:rPr lang="en-US" dirty="0">
                <a:solidFill>
                  <a:schemeClr val="bg2"/>
                </a:solidFill>
              </a:rPr>
              <a:t> Lab 8/19/20</a:t>
            </a:r>
          </a:p>
        </p:txBody>
      </p:sp>
    </p:spTree>
    <p:extLst>
      <p:ext uri="{BB962C8B-B14F-4D97-AF65-F5344CB8AC3E}">
        <p14:creationId xmlns:p14="http://schemas.microsoft.com/office/powerpoint/2010/main" val="3947575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1E5C72-880F-4FC6-A56E-09CAA846DDDE}"/>
              </a:ext>
            </a:extLst>
          </p:cNvPr>
          <p:cNvSpPr>
            <a:spLocks noGrp="1"/>
          </p:cNvSpPr>
          <p:nvPr>
            <p:ph type="sldNum" sz="quarter" idx="12"/>
          </p:nvPr>
        </p:nvSpPr>
        <p:spPr/>
        <p:txBody>
          <a:bodyPr/>
          <a:lstStyle/>
          <a:p>
            <a:fld id="{8A758EFE-665F-4341-B5B8-2DAEADA52F6C}" type="slidenum">
              <a:rPr lang="en-US" smtClean="0"/>
              <a:pPr/>
              <a:t>10</a:t>
            </a:fld>
            <a:endParaRPr lang="en-US" dirty="0"/>
          </a:p>
        </p:txBody>
      </p:sp>
      <p:sp>
        <p:nvSpPr>
          <p:cNvPr id="3" name="Title 2">
            <a:extLst>
              <a:ext uri="{FF2B5EF4-FFF2-40B4-BE49-F238E27FC236}">
                <a16:creationId xmlns:a16="http://schemas.microsoft.com/office/drawing/2014/main" id="{D3EB7625-B679-43CA-892A-D24462AE2CEE}"/>
              </a:ext>
            </a:extLst>
          </p:cNvPr>
          <p:cNvSpPr>
            <a:spLocks noGrp="1"/>
          </p:cNvSpPr>
          <p:nvPr>
            <p:ph type="title"/>
          </p:nvPr>
        </p:nvSpPr>
        <p:spPr/>
        <p:txBody>
          <a:bodyPr>
            <a:normAutofit/>
          </a:bodyPr>
          <a:lstStyle/>
          <a:p>
            <a:r>
              <a:rPr lang="en-US" sz="3600" dirty="0" err="1"/>
              <a:t>Backtrans</a:t>
            </a:r>
            <a:r>
              <a:rPr lang="en-US" sz="3600" dirty="0"/>
              <a:t> - Search Heuristic Example </a:t>
            </a:r>
            <a:endParaRPr lang="en-US" dirty="0"/>
          </a:p>
        </p:txBody>
      </p:sp>
      <p:sp>
        <p:nvSpPr>
          <p:cNvPr id="4" name="Content Placeholder 3">
            <a:extLst>
              <a:ext uri="{FF2B5EF4-FFF2-40B4-BE49-F238E27FC236}">
                <a16:creationId xmlns:a16="http://schemas.microsoft.com/office/drawing/2014/main" id="{4EEE25AC-8B9C-4A1A-9A83-8B7B7F5AC726}"/>
              </a:ext>
            </a:extLst>
          </p:cNvPr>
          <p:cNvSpPr>
            <a:spLocks noGrp="1"/>
          </p:cNvSpPr>
          <p:nvPr>
            <p:ph idx="1"/>
          </p:nvPr>
        </p:nvSpPr>
        <p:spPr>
          <a:xfrm>
            <a:off x="430464" y="1002632"/>
            <a:ext cx="8229600" cy="4218478"/>
          </a:xfrm>
        </p:spPr>
        <p:txBody>
          <a:bodyPr>
            <a:noAutofit/>
          </a:bodyPr>
          <a:lstStyle/>
          <a:p>
            <a:pPr>
              <a:buFont typeface="+mj-lt"/>
              <a:buAutoNum type="arabicPeriod"/>
            </a:pPr>
            <a:r>
              <a:rPr lang="en-US" sz="1800" dirty="0"/>
              <a:t>Original Question: </a:t>
            </a:r>
            <a:r>
              <a:rPr lang="en-US" sz="1800" dirty="0">
                <a:solidFill>
                  <a:schemeClr val="accent1"/>
                </a:solidFill>
              </a:rPr>
              <a:t>“What is a modern common </a:t>
            </a:r>
            <a:r>
              <a:rPr lang="en-US" sz="1800" dirty="0" err="1">
                <a:solidFill>
                  <a:schemeClr val="accent1"/>
                </a:solidFill>
              </a:rPr>
              <a:t>occurence</a:t>
            </a:r>
            <a:r>
              <a:rPr lang="en-US" sz="1800" dirty="0">
                <a:solidFill>
                  <a:schemeClr val="accent1"/>
                </a:solidFill>
              </a:rPr>
              <a:t> with antibiotics?”</a:t>
            </a:r>
          </a:p>
          <a:p>
            <a:pPr>
              <a:buFont typeface="+mj-lt"/>
              <a:buAutoNum type="arabicPeriod"/>
            </a:pPr>
            <a:r>
              <a:rPr lang="en-US" sz="1800" dirty="0"/>
              <a:t>Original Answer: </a:t>
            </a:r>
            <a:r>
              <a:rPr lang="en-US" sz="1800" dirty="0">
                <a:solidFill>
                  <a:schemeClr val="accent2"/>
                </a:solidFill>
              </a:rPr>
              <a:t>“Resistance of Bacteria”</a:t>
            </a:r>
          </a:p>
          <a:p>
            <a:pPr lvl="1">
              <a:buFont typeface="+mj-lt"/>
              <a:buAutoNum type="arabicPeriod"/>
            </a:pPr>
            <a:r>
              <a:rPr lang="en-US" sz="1800" dirty="0"/>
              <a:t>bigram of original answer: [</a:t>
            </a:r>
            <a:r>
              <a:rPr lang="en-US" sz="1800" dirty="0">
                <a:solidFill>
                  <a:schemeClr val="accent2"/>
                </a:solidFill>
              </a:rPr>
              <a:t>'re'</a:t>
            </a:r>
            <a:r>
              <a:rPr lang="en-US" sz="1800" dirty="0"/>
              <a:t>,</a:t>
            </a:r>
            <a:r>
              <a:rPr lang="en-US" sz="1800" dirty="0">
                <a:solidFill>
                  <a:schemeClr val="accent2"/>
                </a:solidFill>
              </a:rPr>
              <a:t> 'es'</a:t>
            </a:r>
            <a:r>
              <a:rPr lang="en-US" sz="1800" dirty="0"/>
              <a:t>,</a:t>
            </a:r>
            <a:r>
              <a:rPr lang="en-US" sz="1800" dirty="0">
                <a:solidFill>
                  <a:schemeClr val="accent2"/>
                </a:solidFill>
              </a:rPr>
              <a:t> '</a:t>
            </a:r>
            <a:r>
              <a:rPr lang="en-US" sz="1800" dirty="0" err="1">
                <a:solidFill>
                  <a:schemeClr val="accent2"/>
                </a:solidFill>
              </a:rPr>
              <a:t>si</a:t>
            </a:r>
            <a:r>
              <a:rPr lang="en-US" sz="1800" dirty="0">
                <a:solidFill>
                  <a:schemeClr val="accent2"/>
                </a:solidFill>
              </a:rPr>
              <a:t>'</a:t>
            </a:r>
            <a:r>
              <a:rPr lang="en-US" sz="1800" dirty="0"/>
              <a:t>,</a:t>
            </a:r>
            <a:r>
              <a:rPr lang="en-US" sz="1800" dirty="0">
                <a:solidFill>
                  <a:schemeClr val="accent2"/>
                </a:solidFill>
              </a:rPr>
              <a:t> 'is'</a:t>
            </a:r>
            <a:r>
              <a:rPr lang="en-US" sz="1800" dirty="0"/>
              <a:t>,</a:t>
            </a:r>
            <a:r>
              <a:rPr lang="en-US" sz="1800" dirty="0">
                <a:solidFill>
                  <a:schemeClr val="accent2"/>
                </a:solidFill>
              </a:rPr>
              <a:t> '</a:t>
            </a:r>
            <a:r>
              <a:rPr lang="en-US" sz="1800" dirty="0" err="1">
                <a:solidFill>
                  <a:schemeClr val="accent2"/>
                </a:solidFill>
              </a:rPr>
              <a:t>st</a:t>
            </a:r>
            <a:r>
              <a:rPr lang="en-US" sz="1800" dirty="0">
                <a:solidFill>
                  <a:schemeClr val="accent2"/>
                </a:solidFill>
              </a:rPr>
              <a:t>'</a:t>
            </a:r>
            <a:r>
              <a:rPr lang="en-US" sz="1800" dirty="0"/>
              <a:t>,</a:t>
            </a:r>
            <a:r>
              <a:rPr lang="en-US" sz="1800" dirty="0">
                <a:solidFill>
                  <a:schemeClr val="accent2"/>
                </a:solidFill>
              </a:rPr>
              <a:t> 'ta'</a:t>
            </a:r>
            <a:r>
              <a:rPr lang="en-US" sz="1800" dirty="0"/>
              <a:t>,</a:t>
            </a:r>
            <a:r>
              <a:rPr lang="en-US" sz="1800" dirty="0">
                <a:solidFill>
                  <a:schemeClr val="accent2"/>
                </a:solidFill>
              </a:rPr>
              <a:t> 'an'</a:t>
            </a:r>
            <a:r>
              <a:rPr lang="en-US" sz="1800" dirty="0"/>
              <a:t>,</a:t>
            </a:r>
            <a:r>
              <a:rPr lang="en-US" sz="1800" dirty="0">
                <a:solidFill>
                  <a:schemeClr val="accent2"/>
                </a:solidFill>
              </a:rPr>
              <a:t> '</a:t>
            </a:r>
            <a:r>
              <a:rPr lang="en-US" sz="1800" dirty="0" err="1">
                <a:solidFill>
                  <a:schemeClr val="accent2"/>
                </a:solidFill>
              </a:rPr>
              <a:t>nc</a:t>
            </a:r>
            <a:r>
              <a:rPr lang="en-US" sz="1800" dirty="0">
                <a:solidFill>
                  <a:schemeClr val="accent2"/>
                </a:solidFill>
              </a:rPr>
              <a:t>'</a:t>
            </a:r>
            <a:r>
              <a:rPr lang="en-US" sz="1800" dirty="0"/>
              <a:t>,</a:t>
            </a:r>
            <a:r>
              <a:rPr lang="en-US" sz="1800" dirty="0">
                <a:solidFill>
                  <a:schemeClr val="accent2"/>
                </a:solidFill>
              </a:rPr>
              <a:t> '</a:t>
            </a:r>
            <a:r>
              <a:rPr lang="en-US" sz="1800" dirty="0" err="1">
                <a:solidFill>
                  <a:schemeClr val="accent2"/>
                </a:solidFill>
              </a:rPr>
              <a:t>ce</a:t>
            </a:r>
            <a:r>
              <a:rPr lang="en-US" sz="1800" dirty="0">
                <a:solidFill>
                  <a:schemeClr val="accent2"/>
                </a:solidFill>
              </a:rPr>
              <a:t>'</a:t>
            </a:r>
            <a:r>
              <a:rPr lang="en-US" sz="1800" dirty="0"/>
              <a:t>,</a:t>
            </a:r>
            <a:r>
              <a:rPr lang="en-US" sz="1800" dirty="0">
                <a:solidFill>
                  <a:schemeClr val="accent2"/>
                </a:solidFill>
              </a:rPr>
              <a:t> 'e '</a:t>
            </a:r>
            <a:r>
              <a:rPr lang="en-US" sz="1800" dirty="0"/>
              <a:t>,</a:t>
            </a:r>
            <a:r>
              <a:rPr lang="en-US" sz="1800" dirty="0">
                <a:solidFill>
                  <a:schemeClr val="accent2"/>
                </a:solidFill>
              </a:rPr>
              <a:t> ' o'</a:t>
            </a:r>
            <a:r>
              <a:rPr lang="en-US" sz="1800" dirty="0"/>
              <a:t>,</a:t>
            </a:r>
            <a:r>
              <a:rPr lang="en-US" sz="1800" dirty="0">
                <a:solidFill>
                  <a:schemeClr val="accent2"/>
                </a:solidFill>
              </a:rPr>
              <a:t> 'of'</a:t>
            </a:r>
            <a:r>
              <a:rPr lang="en-US" sz="1800" dirty="0"/>
              <a:t>,</a:t>
            </a:r>
            <a:r>
              <a:rPr lang="en-US" sz="1800" dirty="0">
                <a:solidFill>
                  <a:schemeClr val="accent2"/>
                </a:solidFill>
              </a:rPr>
              <a:t> 'f '</a:t>
            </a:r>
            <a:r>
              <a:rPr lang="en-US" sz="1800" dirty="0"/>
              <a:t>,</a:t>
            </a:r>
            <a:r>
              <a:rPr lang="en-US" sz="1800" dirty="0">
                <a:solidFill>
                  <a:schemeClr val="accent2"/>
                </a:solidFill>
              </a:rPr>
              <a:t> ' b'</a:t>
            </a:r>
            <a:r>
              <a:rPr lang="en-US" sz="1800" dirty="0"/>
              <a:t>,</a:t>
            </a:r>
            <a:r>
              <a:rPr lang="en-US" sz="1800" dirty="0">
                <a:solidFill>
                  <a:schemeClr val="accent2"/>
                </a:solidFill>
              </a:rPr>
              <a:t> '</a:t>
            </a:r>
            <a:r>
              <a:rPr lang="en-US" sz="1800" dirty="0" err="1">
                <a:solidFill>
                  <a:schemeClr val="accent2"/>
                </a:solidFill>
              </a:rPr>
              <a:t>ba</a:t>
            </a:r>
            <a:r>
              <a:rPr lang="en-US" sz="1800" dirty="0">
                <a:solidFill>
                  <a:schemeClr val="accent2"/>
                </a:solidFill>
              </a:rPr>
              <a:t>'</a:t>
            </a:r>
            <a:r>
              <a:rPr lang="en-US" sz="1800" dirty="0"/>
              <a:t>,</a:t>
            </a:r>
            <a:r>
              <a:rPr lang="en-US" sz="1800" dirty="0">
                <a:solidFill>
                  <a:schemeClr val="accent2"/>
                </a:solidFill>
              </a:rPr>
              <a:t> 'ac'</a:t>
            </a:r>
            <a:r>
              <a:rPr lang="en-US" sz="1800" dirty="0"/>
              <a:t>,</a:t>
            </a:r>
            <a:r>
              <a:rPr lang="en-US" sz="1800" dirty="0">
                <a:solidFill>
                  <a:schemeClr val="accent2"/>
                </a:solidFill>
              </a:rPr>
              <a:t> '</a:t>
            </a:r>
            <a:r>
              <a:rPr lang="en-US" sz="1800" dirty="0" err="1">
                <a:solidFill>
                  <a:schemeClr val="accent2"/>
                </a:solidFill>
              </a:rPr>
              <a:t>ct</a:t>
            </a:r>
            <a:r>
              <a:rPr lang="en-US" sz="1800" dirty="0">
                <a:solidFill>
                  <a:schemeClr val="accent2"/>
                </a:solidFill>
              </a:rPr>
              <a:t>'</a:t>
            </a:r>
            <a:r>
              <a:rPr lang="en-US" sz="1800" dirty="0"/>
              <a:t>,</a:t>
            </a:r>
            <a:r>
              <a:rPr lang="en-US" sz="1800" dirty="0">
                <a:solidFill>
                  <a:schemeClr val="accent2"/>
                </a:solidFill>
              </a:rPr>
              <a:t> '</a:t>
            </a:r>
            <a:r>
              <a:rPr lang="en-US" sz="1800" dirty="0" err="1">
                <a:solidFill>
                  <a:schemeClr val="accent2"/>
                </a:solidFill>
              </a:rPr>
              <a:t>te</a:t>
            </a:r>
            <a:r>
              <a:rPr lang="en-US" sz="1800" dirty="0">
                <a:solidFill>
                  <a:schemeClr val="accent2"/>
                </a:solidFill>
              </a:rPr>
              <a:t>'</a:t>
            </a:r>
            <a:r>
              <a:rPr lang="en-US" sz="1800" dirty="0"/>
              <a:t>,</a:t>
            </a:r>
            <a:r>
              <a:rPr lang="en-US" sz="1800" dirty="0">
                <a:solidFill>
                  <a:schemeClr val="accent2"/>
                </a:solidFill>
              </a:rPr>
              <a:t> '</a:t>
            </a:r>
            <a:r>
              <a:rPr lang="en-US" sz="1800" dirty="0" err="1">
                <a:solidFill>
                  <a:schemeClr val="accent2"/>
                </a:solidFill>
              </a:rPr>
              <a:t>er</a:t>
            </a:r>
            <a:r>
              <a:rPr lang="en-US" sz="1800" dirty="0">
                <a:solidFill>
                  <a:schemeClr val="accent2"/>
                </a:solidFill>
              </a:rPr>
              <a:t>'</a:t>
            </a:r>
            <a:r>
              <a:rPr lang="en-US" sz="1800" dirty="0"/>
              <a:t>,</a:t>
            </a:r>
            <a:r>
              <a:rPr lang="en-US" sz="1800" dirty="0">
                <a:solidFill>
                  <a:schemeClr val="accent2"/>
                </a:solidFill>
              </a:rPr>
              <a:t> '</a:t>
            </a:r>
            <a:r>
              <a:rPr lang="en-US" sz="1800" dirty="0" err="1">
                <a:solidFill>
                  <a:schemeClr val="accent2"/>
                </a:solidFill>
              </a:rPr>
              <a:t>ri</a:t>
            </a:r>
            <a:r>
              <a:rPr lang="en-US" sz="1800" dirty="0">
                <a:solidFill>
                  <a:schemeClr val="accent2"/>
                </a:solidFill>
              </a:rPr>
              <a:t>'</a:t>
            </a:r>
            <a:r>
              <a:rPr lang="en-US" sz="1800" dirty="0"/>
              <a:t>,</a:t>
            </a:r>
            <a:r>
              <a:rPr lang="en-US" sz="1800" dirty="0">
                <a:solidFill>
                  <a:schemeClr val="accent2"/>
                </a:solidFill>
              </a:rPr>
              <a:t> '</a:t>
            </a:r>
            <a:r>
              <a:rPr lang="en-US" sz="1800" dirty="0" err="1">
                <a:solidFill>
                  <a:schemeClr val="accent2"/>
                </a:solidFill>
              </a:rPr>
              <a:t>ia</a:t>
            </a:r>
            <a:r>
              <a:rPr lang="en-US" sz="1800" dirty="0">
                <a:solidFill>
                  <a:schemeClr val="accent2"/>
                </a:solidFill>
              </a:rPr>
              <a:t>'</a:t>
            </a:r>
            <a:r>
              <a:rPr lang="en-US" sz="1800" dirty="0"/>
              <a:t>]</a:t>
            </a:r>
          </a:p>
          <a:p>
            <a:pPr>
              <a:buFont typeface="+mj-lt"/>
              <a:buAutoNum type="arabicPeriod"/>
            </a:pPr>
            <a:r>
              <a:rPr lang="en-US" sz="1800" dirty="0"/>
              <a:t>Bigram Answer:</a:t>
            </a:r>
          </a:p>
          <a:p>
            <a:pPr lvl="1">
              <a:buFont typeface="+mj-lt"/>
              <a:buAutoNum type="arabicPeriod"/>
            </a:pPr>
            <a:r>
              <a:rPr lang="en-US" sz="1800" dirty="0"/>
              <a:t>Bounds [“</a:t>
            </a:r>
            <a:r>
              <a:rPr lang="en-US" sz="1800" dirty="0">
                <a:solidFill>
                  <a:schemeClr val="accent2"/>
                </a:solidFill>
              </a:rPr>
              <a:t>Resistance</a:t>
            </a:r>
            <a:r>
              <a:rPr lang="en-US" sz="1800" dirty="0"/>
              <a:t>”, “</a:t>
            </a:r>
            <a:r>
              <a:rPr lang="en-US" sz="1800" dirty="0">
                <a:solidFill>
                  <a:schemeClr val="accent2"/>
                </a:solidFill>
              </a:rPr>
              <a:t>Bacteria</a:t>
            </a:r>
            <a:r>
              <a:rPr lang="en-US" sz="1800" dirty="0"/>
              <a:t>”]</a:t>
            </a:r>
          </a:p>
          <a:p>
            <a:pPr lvl="1">
              <a:buFont typeface="+mj-lt"/>
              <a:buAutoNum type="arabicPeriod"/>
            </a:pPr>
            <a:r>
              <a:rPr lang="en-US" sz="1800" dirty="0"/>
              <a:t>Possible index spans in context [(</a:t>
            </a:r>
            <a:r>
              <a:rPr lang="en-US" sz="1800" dirty="0">
                <a:solidFill>
                  <a:schemeClr val="tx2">
                    <a:lumMod val="50000"/>
                    <a:lumOff val="50000"/>
                  </a:schemeClr>
                </a:solidFill>
              </a:rPr>
              <a:t>18</a:t>
            </a:r>
            <a:r>
              <a:rPr lang="en-US" sz="1800" dirty="0"/>
              <a:t>,</a:t>
            </a:r>
            <a:r>
              <a:rPr lang="en-US" sz="1800" dirty="0">
                <a:solidFill>
                  <a:schemeClr val="tx2">
                    <a:lumMod val="50000"/>
                    <a:lumOff val="50000"/>
                  </a:schemeClr>
                </a:solidFill>
              </a:rPr>
              <a:t> 41</a:t>
            </a:r>
            <a:r>
              <a:rPr lang="en-US" sz="1800" dirty="0"/>
              <a:t>),</a:t>
            </a:r>
            <a:r>
              <a:rPr lang="en-US" sz="1800" dirty="0">
                <a:solidFill>
                  <a:schemeClr val="tx2">
                    <a:lumMod val="50000"/>
                    <a:lumOff val="50000"/>
                  </a:schemeClr>
                </a:solidFill>
              </a:rPr>
              <a:t> </a:t>
            </a:r>
            <a:r>
              <a:rPr lang="en-US" sz="1800" dirty="0"/>
              <a:t>(</a:t>
            </a:r>
            <a:r>
              <a:rPr lang="en-US" sz="1800" dirty="0">
                <a:solidFill>
                  <a:schemeClr val="tx2">
                    <a:lumMod val="50000"/>
                    <a:lumOff val="50000"/>
                  </a:schemeClr>
                </a:solidFill>
              </a:rPr>
              <a:t>99</a:t>
            </a:r>
            <a:r>
              <a:rPr lang="en-US" sz="1800" dirty="0"/>
              <a:t>, </a:t>
            </a:r>
            <a:r>
              <a:rPr lang="en-US" sz="1800" dirty="0">
                <a:solidFill>
                  <a:schemeClr val="tx2">
                    <a:lumMod val="50000"/>
                    <a:lumOff val="50000"/>
                  </a:schemeClr>
                </a:solidFill>
              </a:rPr>
              <a:t>240</a:t>
            </a:r>
            <a:r>
              <a:rPr lang="en-US" sz="1800" dirty="0"/>
              <a:t>), (</a:t>
            </a:r>
            <a:r>
              <a:rPr lang="en-US" sz="1800" dirty="0">
                <a:solidFill>
                  <a:schemeClr val="tx2">
                    <a:lumMod val="50000"/>
                    <a:lumOff val="50000"/>
                  </a:schemeClr>
                </a:solidFill>
              </a:rPr>
              <a:t>584</a:t>
            </a:r>
            <a:r>
              <a:rPr lang="en-US" sz="1800" dirty="0"/>
              <a:t>,</a:t>
            </a:r>
            <a:r>
              <a:rPr lang="en-US" sz="1800" dirty="0">
                <a:solidFill>
                  <a:schemeClr val="tx2">
                    <a:lumMod val="50000"/>
                    <a:lumOff val="50000"/>
                  </a:schemeClr>
                </a:solidFill>
              </a:rPr>
              <a:t> 772</a:t>
            </a:r>
            <a:r>
              <a:rPr lang="en-US" sz="1800" dirty="0"/>
              <a:t>),</a:t>
            </a:r>
            <a:r>
              <a:rPr lang="en-US" sz="1800" dirty="0">
                <a:solidFill>
                  <a:schemeClr val="tx2">
                    <a:lumMod val="50000"/>
                    <a:lumOff val="50000"/>
                  </a:schemeClr>
                </a:solidFill>
              </a:rPr>
              <a:t> </a:t>
            </a:r>
            <a:r>
              <a:rPr lang="en-US" sz="1800" dirty="0"/>
              <a:t>(</a:t>
            </a:r>
            <a:r>
              <a:rPr lang="en-US" sz="1800" dirty="0">
                <a:solidFill>
                  <a:schemeClr val="tx2">
                    <a:lumMod val="50000"/>
                    <a:lumOff val="50000"/>
                  </a:schemeClr>
                </a:solidFill>
              </a:rPr>
              <a:t>843</a:t>
            </a:r>
            <a:r>
              <a:rPr lang="en-US" sz="1800" dirty="0"/>
              <a:t>,</a:t>
            </a:r>
            <a:r>
              <a:rPr lang="en-US" sz="1800" dirty="0">
                <a:solidFill>
                  <a:schemeClr val="tx2">
                    <a:lumMod val="50000"/>
                    <a:lumOff val="50000"/>
                  </a:schemeClr>
                </a:solidFill>
              </a:rPr>
              <a:t> 870</a:t>
            </a:r>
            <a:r>
              <a:rPr lang="en-US" sz="1800" dirty="0"/>
              <a:t>)]</a:t>
            </a:r>
          </a:p>
          <a:p>
            <a:pPr lvl="2">
              <a:buFont typeface="+mj-lt"/>
              <a:buAutoNum type="arabicPeriod"/>
            </a:pPr>
            <a:r>
              <a:rPr lang="en-US" sz="1800" dirty="0"/>
              <a:t>Sample Bigram: [</a:t>
            </a:r>
            <a:r>
              <a:rPr lang="en-US" sz="1800" dirty="0">
                <a:solidFill>
                  <a:schemeClr val="tx2">
                    <a:lumMod val="50000"/>
                    <a:lumOff val="50000"/>
                  </a:schemeClr>
                </a:solidFill>
              </a:rPr>
              <a:t>'re'</a:t>
            </a:r>
            <a:r>
              <a:rPr lang="en-US" sz="1800" dirty="0"/>
              <a:t>,</a:t>
            </a:r>
            <a:r>
              <a:rPr lang="en-US" sz="1800" dirty="0">
                <a:solidFill>
                  <a:schemeClr val="tx2">
                    <a:lumMod val="50000"/>
                    <a:lumOff val="50000"/>
                  </a:schemeClr>
                </a:solidFill>
              </a:rPr>
              <a:t> 'es'</a:t>
            </a:r>
            <a:r>
              <a:rPr lang="en-US" sz="1800" dirty="0"/>
              <a:t>,</a:t>
            </a:r>
            <a:r>
              <a:rPr lang="en-US" sz="1800" dirty="0">
                <a:solidFill>
                  <a:schemeClr val="tx2">
                    <a:lumMod val="50000"/>
                    <a:lumOff val="50000"/>
                  </a:schemeClr>
                </a:solidFill>
              </a:rPr>
              <a:t> '</a:t>
            </a:r>
            <a:r>
              <a:rPr lang="en-US" sz="1800" dirty="0" err="1">
                <a:solidFill>
                  <a:schemeClr val="tx2">
                    <a:lumMod val="50000"/>
                    <a:lumOff val="50000"/>
                  </a:schemeClr>
                </a:solidFill>
              </a:rPr>
              <a:t>si</a:t>
            </a:r>
            <a:r>
              <a:rPr lang="en-US" sz="1800" dirty="0">
                <a:solidFill>
                  <a:schemeClr val="tx2">
                    <a:lumMod val="50000"/>
                    <a:lumOff val="50000"/>
                  </a:schemeClr>
                </a:solidFill>
              </a:rPr>
              <a:t>'</a:t>
            </a:r>
            <a:r>
              <a:rPr lang="en-US" sz="1800" dirty="0"/>
              <a:t>,</a:t>
            </a:r>
            <a:r>
              <a:rPr lang="en-US" sz="1800" dirty="0">
                <a:solidFill>
                  <a:schemeClr val="tx2">
                    <a:lumMod val="50000"/>
                    <a:lumOff val="50000"/>
                  </a:schemeClr>
                </a:solidFill>
              </a:rPr>
              <a:t> 'is'</a:t>
            </a:r>
            <a:r>
              <a:rPr lang="en-US" sz="1800" dirty="0"/>
              <a:t>,</a:t>
            </a:r>
            <a:r>
              <a:rPr lang="en-US" sz="1800" dirty="0">
                <a:solidFill>
                  <a:schemeClr val="tx2">
                    <a:lumMod val="50000"/>
                    <a:lumOff val="50000"/>
                  </a:schemeClr>
                </a:solidFill>
              </a:rPr>
              <a:t> '</a:t>
            </a:r>
            <a:r>
              <a:rPr lang="en-US" sz="1800" dirty="0" err="1">
                <a:solidFill>
                  <a:schemeClr val="tx2">
                    <a:lumMod val="50000"/>
                    <a:lumOff val="50000"/>
                  </a:schemeClr>
                </a:solidFill>
              </a:rPr>
              <a:t>st</a:t>
            </a:r>
            <a:r>
              <a:rPr lang="en-US" sz="1800" dirty="0">
                <a:solidFill>
                  <a:schemeClr val="tx2">
                    <a:lumMod val="50000"/>
                    <a:lumOff val="50000"/>
                  </a:schemeClr>
                </a:solidFill>
              </a:rPr>
              <a:t>'</a:t>
            </a:r>
            <a:r>
              <a:rPr lang="en-US" sz="1800" dirty="0"/>
              <a:t>,</a:t>
            </a:r>
            <a:r>
              <a:rPr lang="en-US" sz="1800" dirty="0">
                <a:solidFill>
                  <a:schemeClr val="tx2">
                    <a:lumMod val="50000"/>
                    <a:lumOff val="50000"/>
                  </a:schemeClr>
                </a:solidFill>
              </a:rPr>
              <a:t> 'ta'</a:t>
            </a:r>
            <a:r>
              <a:rPr lang="en-US" sz="1800" dirty="0"/>
              <a:t>,</a:t>
            </a:r>
            <a:r>
              <a:rPr lang="en-US" sz="1800" dirty="0">
                <a:solidFill>
                  <a:schemeClr val="tx2">
                    <a:lumMod val="50000"/>
                    <a:lumOff val="50000"/>
                  </a:schemeClr>
                </a:solidFill>
              </a:rPr>
              <a:t> 'an'</a:t>
            </a:r>
            <a:r>
              <a:rPr lang="en-US" sz="1800" dirty="0"/>
              <a:t>,</a:t>
            </a:r>
            <a:r>
              <a:rPr lang="en-US" sz="1800" dirty="0">
                <a:solidFill>
                  <a:schemeClr val="tx2">
                    <a:lumMod val="50000"/>
                    <a:lumOff val="50000"/>
                  </a:schemeClr>
                </a:solidFill>
              </a:rPr>
              <a:t> '</a:t>
            </a:r>
            <a:r>
              <a:rPr lang="en-US" sz="1800" dirty="0" err="1">
                <a:solidFill>
                  <a:schemeClr val="tx2">
                    <a:lumMod val="50000"/>
                    <a:lumOff val="50000"/>
                  </a:schemeClr>
                </a:solidFill>
              </a:rPr>
              <a:t>nc</a:t>
            </a:r>
            <a:r>
              <a:rPr lang="en-US" sz="1800" dirty="0">
                <a:solidFill>
                  <a:schemeClr val="tx2">
                    <a:lumMod val="50000"/>
                    <a:lumOff val="50000"/>
                  </a:schemeClr>
                </a:solidFill>
              </a:rPr>
              <a:t>'</a:t>
            </a:r>
            <a:r>
              <a:rPr lang="en-US" sz="1800" dirty="0"/>
              <a:t>,</a:t>
            </a:r>
            <a:r>
              <a:rPr lang="en-US" sz="1800" dirty="0">
                <a:solidFill>
                  <a:schemeClr val="tx2">
                    <a:lumMod val="50000"/>
                    <a:lumOff val="50000"/>
                  </a:schemeClr>
                </a:solidFill>
              </a:rPr>
              <a:t> '</a:t>
            </a:r>
            <a:r>
              <a:rPr lang="en-US" sz="1800" dirty="0" err="1">
                <a:solidFill>
                  <a:schemeClr val="tx2">
                    <a:lumMod val="50000"/>
                    <a:lumOff val="50000"/>
                  </a:schemeClr>
                </a:solidFill>
              </a:rPr>
              <a:t>ce</a:t>
            </a:r>
            <a:r>
              <a:rPr lang="en-US" sz="1800" dirty="0">
                <a:solidFill>
                  <a:schemeClr val="tx2">
                    <a:lumMod val="50000"/>
                    <a:lumOff val="50000"/>
                  </a:schemeClr>
                </a:solidFill>
              </a:rPr>
              <a:t>'</a:t>
            </a:r>
            <a:r>
              <a:rPr lang="en-US" sz="1800" dirty="0"/>
              <a:t>,</a:t>
            </a:r>
            <a:r>
              <a:rPr lang="en-US" sz="1800" dirty="0">
                <a:solidFill>
                  <a:schemeClr val="tx2">
                    <a:lumMod val="50000"/>
                    <a:lumOff val="50000"/>
                  </a:schemeClr>
                </a:solidFill>
              </a:rPr>
              <a:t> 'es'</a:t>
            </a:r>
            <a:r>
              <a:rPr lang="en-US" sz="1800" dirty="0"/>
              <a:t>,</a:t>
            </a:r>
            <a:r>
              <a:rPr lang="en-US" sz="1800" dirty="0">
                <a:solidFill>
                  <a:schemeClr val="tx2">
                    <a:lumMod val="50000"/>
                    <a:lumOff val="50000"/>
                  </a:schemeClr>
                </a:solidFill>
              </a:rPr>
              <a:t> 's '</a:t>
            </a:r>
            <a:r>
              <a:rPr lang="en-US" sz="1800" dirty="0"/>
              <a:t>,</a:t>
            </a:r>
            <a:r>
              <a:rPr lang="en-US" sz="1800" dirty="0">
                <a:solidFill>
                  <a:schemeClr val="tx2">
                    <a:lumMod val="50000"/>
                    <a:lumOff val="50000"/>
                  </a:schemeClr>
                </a:solidFill>
              </a:rPr>
              <a:t> ' o'</a:t>
            </a:r>
            <a:r>
              <a:rPr lang="en-US" sz="1800" dirty="0"/>
              <a:t>,</a:t>
            </a:r>
            <a:r>
              <a:rPr lang="en-US" sz="1800" dirty="0">
                <a:solidFill>
                  <a:schemeClr val="tx2">
                    <a:lumMod val="50000"/>
                    <a:lumOff val="50000"/>
                  </a:schemeClr>
                </a:solidFill>
              </a:rPr>
              <a:t> 'of'</a:t>
            </a:r>
            <a:r>
              <a:rPr lang="en-US" sz="1800" dirty="0"/>
              <a:t>,</a:t>
            </a:r>
            <a:r>
              <a:rPr lang="en-US" sz="1800" dirty="0">
                <a:solidFill>
                  <a:schemeClr val="tx2">
                    <a:lumMod val="50000"/>
                    <a:lumOff val="50000"/>
                  </a:schemeClr>
                </a:solidFill>
              </a:rPr>
              <a:t> 'f '</a:t>
            </a:r>
            <a:r>
              <a:rPr lang="en-US" sz="1800" dirty="0"/>
              <a:t>,</a:t>
            </a:r>
            <a:r>
              <a:rPr lang="en-US" sz="1800" dirty="0">
                <a:solidFill>
                  <a:schemeClr val="tx2">
                    <a:lumMod val="50000"/>
                    <a:lumOff val="50000"/>
                  </a:schemeClr>
                </a:solidFill>
              </a:rPr>
              <a:t> ' b'</a:t>
            </a:r>
            <a:r>
              <a:rPr lang="en-US" sz="1800" dirty="0"/>
              <a:t>,</a:t>
            </a:r>
            <a:r>
              <a:rPr lang="en-US" sz="1800" dirty="0">
                <a:solidFill>
                  <a:schemeClr val="tx2">
                    <a:lumMod val="50000"/>
                    <a:lumOff val="50000"/>
                  </a:schemeClr>
                </a:solidFill>
              </a:rPr>
              <a:t> '</a:t>
            </a:r>
            <a:r>
              <a:rPr lang="en-US" sz="1800" dirty="0" err="1">
                <a:solidFill>
                  <a:schemeClr val="tx2">
                    <a:lumMod val="50000"/>
                    <a:lumOff val="50000"/>
                  </a:schemeClr>
                </a:solidFill>
              </a:rPr>
              <a:t>ba</a:t>
            </a:r>
            <a:r>
              <a:rPr lang="en-US" sz="1800" dirty="0">
                <a:solidFill>
                  <a:schemeClr val="tx2">
                    <a:lumMod val="50000"/>
                    <a:lumOff val="50000"/>
                  </a:schemeClr>
                </a:solidFill>
              </a:rPr>
              <a:t>'</a:t>
            </a:r>
            <a:r>
              <a:rPr lang="en-US" sz="1800" dirty="0"/>
              <a:t>, </a:t>
            </a:r>
            <a:r>
              <a:rPr lang="en-US" sz="1800" dirty="0">
                <a:solidFill>
                  <a:schemeClr val="tx2">
                    <a:lumMod val="50000"/>
                    <a:lumOff val="50000"/>
                  </a:schemeClr>
                </a:solidFill>
              </a:rPr>
              <a:t>'ac'</a:t>
            </a:r>
            <a:r>
              <a:rPr lang="en-US" sz="1800" dirty="0"/>
              <a:t>,</a:t>
            </a:r>
            <a:r>
              <a:rPr lang="en-US" sz="1800" dirty="0">
                <a:solidFill>
                  <a:schemeClr val="tx2">
                    <a:lumMod val="50000"/>
                    <a:lumOff val="50000"/>
                  </a:schemeClr>
                </a:solidFill>
              </a:rPr>
              <a:t> '</a:t>
            </a:r>
            <a:r>
              <a:rPr lang="en-US" sz="1800" dirty="0" err="1">
                <a:solidFill>
                  <a:schemeClr val="tx2">
                    <a:lumMod val="50000"/>
                    <a:lumOff val="50000"/>
                  </a:schemeClr>
                </a:solidFill>
              </a:rPr>
              <a:t>ct</a:t>
            </a:r>
            <a:r>
              <a:rPr lang="en-US" sz="1800" dirty="0">
                <a:solidFill>
                  <a:schemeClr val="tx2">
                    <a:lumMod val="50000"/>
                    <a:lumOff val="50000"/>
                  </a:schemeClr>
                </a:solidFill>
              </a:rPr>
              <a:t>'</a:t>
            </a:r>
            <a:r>
              <a:rPr lang="en-US" sz="1800" dirty="0"/>
              <a:t>, </a:t>
            </a:r>
            <a:r>
              <a:rPr lang="en-US" sz="1800" dirty="0">
                <a:solidFill>
                  <a:schemeClr val="tx2">
                    <a:lumMod val="50000"/>
                    <a:lumOff val="50000"/>
                  </a:schemeClr>
                </a:solidFill>
              </a:rPr>
              <a:t>'</a:t>
            </a:r>
            <a:r>
              <a:rPr lang="en-US" sz="1800" dirty="0" err="1">
                <a:solidFill>
                  <a:schemeClr val="tx2">
                    <a:lumMod val="50000"/>
                    <a:lumOff val="50000"/>
                  </a:schemeClr>
                </a:solidFill>
              </a:rPr>
              <a:t>te</a:t>
            </a:r>
            <a:r>
              <a:rPr lang="en-US" sz="1800" dirty="0">
                <a:solidFill>
                  <a:schemeClr val="tx2">
                    <a:lumMod val="50000"/>
                    <a:lumOff val="50000"/>
                  </a:schemeClr>
                </a:solidFill>
              </a:rPr>
              <a:t>'</a:t>
            </a:r>
            <a:r>
              <a:rPr lang="en-US" sz="1800" dirty="0"/>
              <a:t>,</a:t>
            </a:r>
            <a:r>
              <a:rPr lang="en-US" sz="1800" dirty="0">
                <a:solidFill>
                  <a:schemeClr val="tx2">
                    <a:lumMod val="50000"/>
                    <a:lumOff val="50000"/>
                  </a:schemeClr>
                </a:solidFill>
              </a:rPr>
              <a:t> '</a:t>
            </a:r>
            <a:r>
              <a:rPr lang="en-US" sz="1800" dirty="0" err="1">
                <a:solidFill>
                  <a:schemeClr val="tx2">
                    <a:lumMod val="50000"/>
                    <a:lumOff val="50000"/>
                  </a:schemeClr>
                </a:solidFill>
              </a:rPr>
              <a:t>er</a:t>
            </a:r>
            <a:r>
              <a:rPr lang="en-US" sz="1800" dirty="0">
                <a:solidFill>
                  <a:schemeClr val="tx2">
                    <a:lumMod val="50000"/>
                    <a:lumOff val="50000"/>
                  </a:schemeClr>
                </a:solidFill>
              </a:rPr>
              <a:t>'</a:t>
            </a:r>
            <a:r>
              <a:rPr lang="en-US" sz="1800" dirty="0"/>
              <a:t>,</a:t>
            </a:r>
            <a:r>
              <a:rPr lang="en-US" sz="1800" dirty="0">
                <a:solidFill>
                  <a:schemeClr val="tx2">
                    <a:lumMod val="50000"/>
                    <a:lumOff val="50000"/>
                  </a:schemeClr>
                </a:solidFill>
              </a:rPr>
              <a:t> '</a:t>
            </a:r>
            <a:r>
              <a:rPr lang="en-US" sz="1800" dirty="0" err="1">
                <a:solidFill>
                  <a:schemeClr val="tx2">
                    <a:lumMod val="50000"/>
                    <a:lumOff val="50000"/>
                  </a:schemeClr>
                </a:solidFill>
              </a:rPr>
              <a:t>ri</a:t>
            </a:r>
            <a:r>
              <a:rPr lang="en-US" sz="1800" dirty="0">
                <a:solidFill>
                  <a:schemeClr val="tx2">
                    <a:lumMod val="50000"/>
                    <a:lumOff val="50000"/>
                  </a:schemeClr>
                </a:solidFill>
              </a:rPr>
              <a:t>'</a:t>
            </a:r>
            <a:r>
              <a:rPr lang="en-US" sz="1800" dirty="0"/>
              <a:t>,</a:t>
            </a:r>
            <a:r>
              <a:rPr lang="en-US" sz="1800" dirty="0">
                <a:solidFill>
                  <a:schemeClr val="tx2">
                    <a:lumMod val="50000"/>
                    <a:lumOff val="50000"/>
                  </a:schemeClr>
                </a:solidFill>
              </a:rPr>
              <a:t> '</a:t>
            </a:r>
            <a:r>
              <a:rPr lang="en-US" sz="1800" dirty="0" err="1">
                <a:solidFill>
                  <a:schemeClr val="tx2">
                    <a:lumMod val="50000"/>
                    <a:lumOff val="50000"/>
                  </a:schemeClr>
                </a:solidFill>
              </a:rPr>
              <a:t>ia</a:t>
            </a:r>
            <a:r>
              <a:rPr lang="en-US" sz="1800" dirty="0">
                <a:solidFill>
                  <a:schemeClr val="tx2">
                    <a:lumMod val="50000"/>
                    <a:lumOff val="50000"/>
                  </a:schemeClr>
                </a:solidFill>
              </a:rPr>
              <a:t>’</a:t>
            </a:r>
            <a:r>
              <a:rPr lang="en-US" sz="1800" dirty="0"/>
              <a:t>]</a:t>
            </a:r>
          </a:p>
          <a:p>
            <a:pPr lvl="1">
              <a:buFont typeface="+mj-lt"/>
              <a:buAutoNum type="arabicPeriod"/>
            </a:pPr>
            <a:r>
              <a:rPr lang="en-US" sz="1800" dirty="0"/>
              <a:t>Jaccard Similarities: [</a:t>
            </a:r>
            <a:r>
              <a:rPr lang="en-US" sz="1800" dirty="0">
                <a:solidFill>
                  <a:schemeClr val="accent1">
                    <a:lumMod val="75000"/>
                  </a:schemeClr>
                </a:solidFill>
              </a:rPr>
              <a:t>0.91</a:t>
            </a:r>
            <a:r>
              <a:rPr lang="en-US" sz="1800" dirty="0"/>
              <a:t>,</a:t>
            </a:r>
            <a:r>
              <a:rPr lang="en-US" sz="1800" dirty="0">
                <a:solidFill>
                  <a:schemeClr val="accent1">
                    <a:lumMod val="75000"/>
                  </a:schemeClr>
                </a:solidFill>
              </a:rPr>
              <a:t> 0.21</a:t>
            </a:r>
            <a:r>
              <a:rPr lang="en-US" sz="1800" dirty="0"/>
              <a:t>,</a:t>
            </a:r>
            <a:r>
              <a:rPr lang="en-US" sz="1800" dirty="0">
                <a:solidFill>
                  <a:schemeClr val="accent1">
                    <a:lumMod val="75000"/>
                  </a:schemeClr>
                </a:solidFill>
              </a:rPr>
              <a:t> 0.14</a:t>
            </a:r>
            <a:r>
              <a:rPr lang="en-US" sz="1800" dirty="0"/>
              <a:t>,</a:t>
            </a:r>
            <a:r>
              <a:rPr lang="en-US" sz="1800" dirty="0">
                <a:solidFill>
                  <a:schemeClr val="accent1">
                    <a:lumMod val="75000"/>
                  </a:schemeClr>
                </a:solidFill>
              </a:rPr>
              <a:t> 0.84</a:t>
            </a:r>
            <a:r>
              <a:rPr lang="en-US" sz="1800" dirty="0"/>
              <a:t>]</a:t>
            </a:r>
          </a:p>
          <a:p>
            <a:pPr lvl="1">
              <a:buFont typeface="+mj-lt"/>
              <a:buAutoNum type="arabicPeriod"/>
            </a:pPr>
            <a:r>
              <a:rPr lang="en-US" sz="1800" dirty="0"/>
              <a:t>Span of Best Bigram: </a:t>
            </a:r>
            <a:r>
              <a:rPr lang="en-US" sz="1800" dirty="0">
                <a:solidFill>
                  <a:schemeClr val="bg2">
                    <a:lumMod val="50000"/>
                  </a:schemeClr>
                </a:solidFill>
              </a:rPr>
              <a:t>(18, 41)</a:t>
            </a:r>
          </a:p>
          <a:p>
            <a:pPr lvl="1">
              <a:buFont typeface="+mj-lt"/>
              <a:buAutoNum type="arabicPeriod"/>
            </a:pPr>
            <a:r>
              <a:rPr lang="en-US" sz="1800" dirty="0"/>
              <a:t>Final Answer: </a:t>
            </a:r>
            <a:r>
              <a:rPr lang="en-US" sz="1800" dirty="0">
                <a:solidFill>
                  <a:schemeClr val="accent3"/>
                </a:solidFill>
              </a:rPr>
              <a:t>“resistances of bacteria”</a:t>
            </a:r>
          </a:p>
          <a:p>
            <a:pPr>
              <a:buFont typeface="+mj-lt"/>
              <a:buAutoNum type="arabicPeriod"/>
            </a:pPr>
            <a:endParaRPr lang="en-US" sz="18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18B79D-77FF-408E-B2BE-D39CA9ABA6F4}"/>
                  </a:ext>
                </a:extLst>
              </p:cNvPr>
              <p:cNvSpPr txBox="1"/>
              <p:nvPr/>
            </p:nvSpPr>
            <p:spPr>
              <a:xfrm>
                <a:off x="5516928" y="3768794"/>
                <a:ext cx="2103072" cy="634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𝐽</m:t>
                      </m:r>
                      <m:d>
                        <m:dPr>
                          <m:ctrlPr>
                            <a:rPr lang="en-US" b="0"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𝐴</m:t>
                          </m:r>
                          <m:r>
                            <a:rPr lang="en-US" b="0" i="1" smtClean="0">
                              <a:solidFill>
                                <a:schemeClr val="tx2"/>
                              </a:solidFill>
                              <a:latin typeface="Cambria Math" panose="02040503050406030204" pitchFamily="18" charset="0"/>
                            </a:rPr>
                            <m:t>, </m:t>
                          </m:r>
                          <m:r>
                            <a:rPr lang="en-US" b="0" i="1" smtClean="0">
                              <a:solidFill>
                                <a:schemeClr val="tx2"/>
                              </a:solidFill>
                              <a:latin typeface="Cambria Math" panose="02040503050406030204" pitchFamily="18" charset="0"/>
                            </a:rPr>
                            <m:t>𝐵</m:t>
                          </m:r>
                        </m:e>
                      </m:d>
                      <m:r>
                        <a:rPr lang="en-US" b="0" i="1" smtClean="0">
                          <a:solidFill>
                            <a:schemeClr val="tx2"/>
                          </a:solidFill>
                          <a:latin typeface="Cambria Math" panose="02040503050406030204" pitchFamily="18" charset="0"/>
                        </a:rPr>
                        <m:t>= </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𝐴</m:t>
                          </m:r>
                          <m:r>
                            <a:rPr lang="en-US" b="0" i="1" smtClean="0">
                              <a:solidFill>
                                <a:schemeClr val="tx2"/>
                              </a:solidFill>
                              <a:latin typeface="Cambria Math" panose="02040503050406030204" pitchFamily="18" charset="0"/>
                              <a:ea typeface="Cambria Math" panose="02040503050406030204" pitchFamily="18" charset="0"/>
                            </a:rPr>
                            <m:t>∩</m:t>
                          </m:r>
                          <m:r>
                            <a:rPr lang="en-US" b="0" i="1" smtClean="0">
                              <a:solidFill>
                                <a:schemeClr val="tx2"/>
                              </a:solidFill>
                              <a:latin typeface="Cambria Math" panose="02040503050406030204" pitchFamily="18" charset="0"/>
                              <a:ea typeface="Cambria Math" panose="02040503050406030204" pitchFamily="18" charset="0"/>
                            </a:rPr>
                            <m:t>𝐵</m:t>
                          </m:r>
                        </m:num>
                        <m:den>
                          <m:r>
                            <a:rPr lang="en-US" b="0" i="1" smtClean="0">
                              <a:solidFill>
                                <a:schemeClr val="tx2"/>
                              </a:solidFill>
                              <a:latin typeface="Cambria Math" panose="02040503050406030204" pitchFamily="18" charset="0"/>
                            </a:rPr>
                            <m:t>𝐴</m:t>
                          </m:r>
                          <m:r>
                            <a:rPr lang="en-US" b="0" i="1" smtClean="0">
                              <a:solidFill>
                                <a:schemeClr val="tx2"/>
                              </a:solidFill>
                              <a:latin typeface="Cambria Math" panose="02040503050406030204" pitchFamily="18" charset="0"/>
                              <a:ea typeface="Cambria Math" panose="02040503050406030204" pitchFamily="18" charset="0"/>
                            </a:rPr>
                            <m:t>∪</m:t>
                          </m:r>
                          <m:r>
                            <a:rPr lang="en-US" b="0" i="1" smtClean="0">
                              <a:solidFill>
                                <a:schemeClr val="tx2"/>
                              </a:solidFill>
                              <a:latin typeface="Cambria Math" panose="02040503050406030204" pitchFamily="18" charset="0"/>
                              <a:ea typeface="Cambria Math" panose="02040503050406030204" pitchFamily="18" charset="0"/>
                            </a:rPr>
                            <m:t>𝐵</m:t>
                          </m:r>
                        </m:den>
                      </m:f>
                      <m:r>
                        <a:rPr lang="en-US" b="0" i="1" smtClean="0">
                          <a:solidFill>
                            <a:schemeClr val="tx2"/>
                          </a:solidFill>
                          <a:latin typeface="Cambria Math" panose="02040503050406030204" pitchFamily="18" charset="0"/>
                        </a:rPr>
                        <m:t> </m:t>
                      </m:r>
                    </m:oMath>
                  </m:oMathPara>
                </a14:m>
                <a:endParaRPr lang="en-US" dirty="0">
                  <a:solidFill>
                    <a:schemeClr val="tx2"/>
                  </a:solidFill>
                </a:endParaRPr>
              </a:p>
            </p:txBody>
          </p:sp>
        </mc:Choice>
        <mc:Fallback xmlns="">
          <p:sp>
            <p:nvSpPr>
              <p:cNvPr id="6" name="TextBox 5">
                <a:extLst>
                  <a:ext uri="{FF2B5EF4-FFF2-40B4-BE49-F238E27FC236}">
                    <a16:creationId xmlns:a16="http://schemas.microsoft.com/office/drawing/2014/main" id="{F518B79D-77FF-408E-B2BE-D39CA9ABA6F4}"/>
                  </a:ext>
                </a:extLst>
              </p:cNvPr>
              <p:cNvSpPr txBox="1">
                <a:spLocks noRot="1" noChangeAspect="1" noMove="1" noResize="1" noEditPoints="1" noAdjustHandles="1" noChangeArrowheads="1" noChangeShapeType="1" noTextEdit="1"/>
              </p:cNvSpPr>
              <p:nvPr/>
            </p:nvSpPr>
            <p:spPr>
              <a:xfrm>
                <a:off x="5516928" y="3768794"/>
                <a:ext cx="2103072" cy="634789"/>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0B134DF0-099D-4A61-920A-477D07ABCF7D}"/>
              </a:ext>
            </a:extLst>
          </p:cNvPr>
          <p:cNvSpPr txBox="1"/>
          <p:nvPr/>
        </p:nvSpPr>
        <p:spPr>
          <a:xfrm>
            <a:off x="6650182" y="4520922"/>
            <a:ext cx="1625600" cy="400110"/>
          </a:xfrm>
          <a:prstGeom prst="rect">
            <a:avLst/>
          </a:prstGeom>
          <a:noFill/>
        </p:spPr>
        <p:txBody>
          <a:bodyPr wrap="square" rtlCol="0">
            <a:spAutoFit/>
          </a:bodyPr>
          <a:lstStyle/>
          <a:p>
            <a:r>
              <a:rPr lang="en-US" sz="1000" dirty="0">
                <a:solidFill>
                  <a:schemeClr val="accent6"/>
                </a:solidFill>
                <a:hlinkClick r:id="rId4">
                  <a:extLst>
                    <a:ext uri="{A12FA001-AC4F-418D-AE19-62706E023703}">
                      <ahyp:hlinkClr xmlns:ahyp="http://schemas.microsoft.com/office/drawing/2018/hyperlinkcolor" val="tx"/>
                    </a:ext>
                  </a:extLst>
                </a:hlinkClick>
              </a:rPr>
              <a:t>https://en.wikipedia.org/wiki/Jaccard_index</a:t>
            </a:r>
            <a:endParaRPr lang="en-US" sz="1000" dirty="0">
              <a:solidFill>
                <a:schemeClr val="accent6"/>
              </a:solidFill>
            </a:endParaRPr>
          </a:p>
        </p:txBody>
      </p:sp>
    </p:spTree>
    <p:extLst>
      <p:ext uri="{BB962C8B-B14F-4D97-AF65-F5344CB8AC3E}">
        <p14:creationId xmlns:p14="http://schemas.microsoft.com/office/powerpoint/2010/main" val="178939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8FE73A-A36A-4499-B96C-9005E38854EF}"/>
              </a:ext>
            </a:extLst>
          </p:cNvPr>
          <p:cNvSpPr>
            <a:spLocks noGrp="1"/>
          </p:cNvSpPr>
          <p:nvPr>
            <p:ph type="sldNum" sz="quarter" idx="12"/>
          </p:nvPr>
        </p:nvSpPr>
        <p:spPr/>
        <p:txBody>
          <a:bodyPr/>
          <a:lstStyle/>
          <a:p>
            <a:fld id="{8A758EFE-665F-4341-B5B8-2DAEADA52F6C}" type="slidenum">
              <a:rPr lang="en-US" smtClean="0"/>
              <a:pPr/>
              <a:t>11</a:t>
            </a:fld>
            <a:endParaRPr lang="en-US" dirty="0"/>
          </a:p>
        </p:txBody>
      </p:sp>
      <p:sp>
        <p:nvSpPr>
          <p:cNvPr id="3" name="Title 2">
            <a:extLst>
              <a:ext uri="{FF2B5EF4-FFF2-40B4-BE49-F238E27FC236}">
                <a16:creationId xmlns:a16="http://schemas.microsoft.com/office/drawing/2014/main" id="{D3FF5474-1FC8-4233-A69F-6190557E645D}"/>
              </a:ext>
            </a:extLst>
          </p:cNvPr>
          <p:cNvSpPr>
            <a:spLocks noGrp="1"/>
          </p:cNvSpPr>
          <p:nvPr>
            <p:ph type="title"/>
          </p:nvPr>
        </p:nvSpPr>
        <p:spPr/>
        <p:txBody>
          <a:bodyPr/>
          <a:lstStyle/>
          <a:p>
            <a:r>
              <a:rPr lang="en-US" dirty="0"/>
              <a:t>Easy Data Augmentation</a:t>
            </a:r>
            <a:r>
              <a:rPr lang="en-US" sz="3600" dirty="0"/>
              <a:t> (Wei et al., 2019) </a:t>
            </a:r>
            <a:endParaRPr lang="en-US" dirty="0"/>
          </a:p>
        </p:txBody>
      </p:sp>
      <p:sp>
        <p:nvSpPr>
          <p:cNvPr id="4" name="Content Placeholder 3">
            <a:extLst>
              <a:ext uri="{FF2B5EF4-FFF2-40B4-BE49-F238E27FC236}">
                <a16:creationId xmlns:a16="http://schemas.microsoft.com/office/drawing/2014/main" id="{98F94330-D343-47A0-972D-603317BC2D07}"/>
              </a:ext>
            </a:extLst>
          </p:cNvPr>
          <p:cNvSpPr>
            <a:spLocks noGrp="1"/>
          </p:cNvSpPr>
          <p:nvPr>
            <p:ph idx="1"/>
          </p:nvPr>
        </p:nvSpPr>
        <p:spPr/>
        <p:txBody>
          <a:bodyPr>
            <a:normAutofit/>
          </a:bodyPr>
          <a:lstStyle/>
          <a:p>
            <a:r>
              <a:rPr lang="en-US" sz="2400" b="1" dirty="0"/>
              <a:t>E</a:t>
            </a:r>
            <a:r>
              <a:rPr lang="en-US" sz="2400" dirty="0"/>
              <a:t>asy </a:t>
            </a:r>
            <a:r>
              <a:rPr lang="en-US" sz="2400" b="1" dirty="0"/>
              <a:t>D</a:t>
            </a:r>
            <a:r>
              <a:rPr lang="en-US" sz="2400" dirty="0"/>
              <a:t>ata </a:t>
            </a:r>
            <a:r>
              <a:rPr lang="en-US" sz="2400" b="1" dirty="0"/>
              <a:t>A</a:t>
            </a:r>
            <a:r>
              <a:rPr lang="en-US" sz="2400" dirty="0"/>
              <a:t>ugmentation (EDA)</a:t>
            </a:r>
            <a:endParaRPr lang="en-US" sz="1600" dirty="0"/>
          </a:p>
          <a:p>
            <a:pPr lvl="1"/>
            <a:r>
              <a:rPr lang="en-US" sz="2000" b="1" dirty="0"/>
              <a:t>S</a:t>
            </a:r>
            <a:r>
              <a:rPr lang="en-US" sz="2000" dirty="0"/>
              <a:t>ynonym </a:t>
            </a:r>
            <a:r>
              <a:rPr lang="en-US" sz="2000" b="1" dirty="0"/>
              <a:t>R</a:t>
            </a:r>
            <a:r>
              <a:rPr lang="en-US" sz="2000" dirty="0"/>
              <a:t>eplacement</a:t>
            </a:r>
          </a:p>
          <a:p>
            <a:pPr lvl="1"/>
            <a:r>
              <a:rPr lang="en-US" sz="2000" b="1" dirty="0"/>
              <a:t>R</a:t>
            </a:r>
            <a:r>
              <a:rPr lang="en-US" sz="2000" dirty="0"/>
              <a:t>andom </a:t>
            </a:r>
            <a:r>
              <a:rPr lang="en-US" sz="2000" b="1" dirty="0"/>
              <a:t>I</a:t>
            </a:r>
            <a:r>
              <a:rPr lang="en-US" sz="2000" dirty="0"/>
              <a:t>nsertion</a:t>
            </a:r>
          </a:p>
          <a:p>
            <a:pPr lvl="1"/>
            <a:r>
              <a:rPr lang="en-US" sz="2000" b="1" dirty="0"/>
              <a:t>R</a:t>
            </a:r>
            <a:r>
              <a:rPr lang="en-US" sz="2000" dirty="0"/>
              <a:t>andom </a:t>
            </a:r>
            <a:r>
              <a:rPr lang="en-US" sz="2000" b="1" dirty="0"/>
              <a:t>S</a:t>
            </a:r>
            <a:r>
              <a:rPr lang="en-US" sz="2000" dirty="0"/>
              <a:t>wap</a:t>
            </a:r>
          </a:p>
          <a:p>
            <a:pPr lvl="1"/>
            <a:r>
              <a:rPr lang="en-US" sz="2000" b="1" dirty="0"/>
              <a:t>R</a:t>
            </a:r>
            <a:r>
              <a:rPr lang="en-US" sz="2000" dirty="0"/>
              <a:t>andom </a:t>
            </a:r>
            <a:r>
              <a:rPr lang="en-US" sz="2000" b="1" dirty="0"/>
              <a:t>D</a:t>
            </a:r>
            <a:r>
              <a:rPr lang="en-US" sz="2000" dirty="0"/>
              <a:t>eletion</a:t>
            </a:r>
          </a:p>
          <a:p>
            <a:pPr lvl="1"/>
            <a:r>
              <a:rPr lang="en-US" sz="2000" dirty="0"/>
              <a:t>~9 augmentations</a:t>
            </a:r>
          </a:p>
          <a:p>
            <a:pPr lvl="1"/>
            <a:endParaRPr lang="en-US" dirty="0"/>
          </a:p>
        </p:txBody>
      </p:sp>
      <p:pic>
        <p:nvPicPr>
          <p:cNvPr id="7" name="Picture 6">
            <a:extLst>
              <a:ext uri="{FF2B5EF4-FFF2-40B4-BE49-F238E27FC236}">
                <a16:creationId xmlns:a16="http://schemas.microsoft.com/office/drawing/2014/main" id="{C850D627-F808-44F0-B41E-56FA2AA76141}"/>
              </a:ext>
            </a:extLst>
          </p:cNvPr>
          <p:cNvPicPr>
            <a:picLocks noChangeAspect="1"/>
          </p:cNvPicPr>
          <p:nvPr/>
        </p:nvPicPr>
        <p:blipFill>
          <a:blip r:embed="rId3"/>
          <a:stretch>
            <a:fillRect/>
          </a:stretch>
        </p:blipFill>
        <p:spPr>
          <a:xfrm>
            <a:off x="4011082" y="1538380"/>
            <a:ext cx="4914536" cy="2734403"/>
          </a:xfrm>
          <a:prstGeom prst="rect">
            <a:avLst/>
          </a:prstGeom>
        </p:spPr>
      </p:pic>
      <p:sp>
        <p:nvSpPr>
          <p:cNvPr id="9" name="TextBox 8">
            <a:extLst>
              <a:ext uri="{FF2B5EF4-FFF2-40B4-BE49-F238E27FC236}">
                <a16:creationId xmlns:a16="http://schemas.microsoft.com/office/drawing/2014/main" id="{57011C55-8EEE-4F52-88D1-294D6C21C101}"/>
              </a:ext>
            </a:extLst>
          </p:cNvPr>
          <p:cNvSpPr txBox="1"/>
          <p:nvPr/>
        </p:nvSpPr>
        <p:spPr>
          <a:xfrm>
            <a:off x="6180401" y="1246337"/>
            <a:ext cx="2533135" cy="369332"/>
          </a:xfrm>
          <a:prstGeom prst="rect">
            <a:avLst/>
          </a:prstGeom>
          <a:noFill/>
        </p:spPr>
        <p:txBody>
          <a:bodyPr wrap="square" rtlCol="0">
            <a:spAutoFit/>
          </a:bodyPr>
          <a:lstStyle/>
          <a:p>
            <a:r>
              <a:rPr lang="en-US" b="1" dirty="0">
                <a:solidFill>
                  <a:schemeClr val="bg2"/>
                </a:solidFill>
                <a:latin typeface="Consolas" panose="020B0609020204030204" pitchFamily="49" charset="0"/>
              </a:rPr>
              <a:t>eda.py</a:t>
            </a:r>
          </a:p>
        </p:txBody>
      </p:sp>
      <p:pic>
        <p:nvPicPr>
          <p:cNvPr id="10" name="Picture 9">
            <a:extLst>
              <a:ext uri="{FF2B5EF4-FFF2-40B4-BE49-F238E27FC236}">
                <a16:creationId xmlns:a16="http://schemas.microsoft.com/office/drawing/2014/main" id="{025B379C-A7BD-44D6-9C7B-2D4DA7B2E12C}"/>
              </a:ext>
            </a:extLst>
          </p:cNvPr>
          <p:cNvPicPr>
            <a:picLocks noChangeAspect="1"/>
          </p:cNvPicPr>
          <p:nvPr/>
        </p:nvPicPr>
        <p:blipFill>
          <a:blip r:embed="rId4"/>
          <a:stretch>
            <a:fillRect/>
          </a:stretch>
        </p:blipFill>
        <p:spPr>
          <a:xfrm>
            <a:off x="577658" y="3358227"/>
            <a:ext cx="3286230" cy="1797901"/>
          </a:xfrm>
          <a:prstGeom prst="rect">
            <a:avLst/>
          </a:prstGeom>
        </p:spPr>
      </p:pic>
      <p:sp>
        <p:nvSpPr>
          <p:cNvPr id="12" name="TextBox 11">
            <a:extLst>
              <a:ext uri="{FF2B5EF4-FFF2-40B4-BE49-F238E27FC236}">
                <a16:creationId xmlns:a16="http://schemas.microsoft.com/office/drawing/2014/main" id="{F9020B4C-80BF-4132-9EC5-935194A48E88}"/>
              </a:ext>
            </a:extLst>
          </p:cNvPr>
          <p:cNvSpPr txBox="1"/>
          <p:nvPr/>
        </p:nvSpPr>
        <p:spPr>
          <a:xfrm>
            <a:off x="4545264" y="4272783"/>
            <a:ext cx="4114800" cy="738664"/>
          </a:xfrm>
          <a:prstGeom prst="rect">
            <a:avLst/>
          </a:prstGeom>
          <a:noFill/>
        </p:spPr>
        <p:txBody>
          <a:bodyPr wrap="square" rtlCol="0">
            <a:spAutoFit/>
          </a:bodyPr>
          <a:lstStyle/>
          <a:p>
            <a:r>
              <a:rPr lang="en-US" sz="1050" dirty="0">
                <a:solidFill>
                  <a:schemeClr val="accent6"/>
                </a:solidFill>
              </a:rPr>
              <a:t>Figure 1: Performance on benchmark text classification tasks with and without EDA, for various dataset sizes used for training. For reference, the dotted grey line indicates best performances from Kim (2014) for SST-2, CR, SUBJ, and TREC, and </a:t>
            </a:r>
            <a:r>
              <a:rPr lang="en-US" sz="1050" dirty="0" err="1">
                <a:solidFill>
                  <a:schemeClr val="accent6"/>
                </a:solidFill>
              </a:rPr>
              <a:t>Ganapathibhotla</a:t>
            </a:r>
            <a:r>
              <a:rPr lang="en-US" sz="1050" dirty="0">
                <a:solidFill>
                  <a:schemeClr val="accent6"/>
                </a:solidFill>
              </a:rPr>
              <a:t> (2008) for PC.</a:t>
            </a:r>
          </a:p>
        </p:txBody>
      </p:sp>
    </p:spTree>
    <p:extLst>
      <p:ext uri="{BB962C8B-B14F-4D97-AF65-F5344CB8AC3E}">
        <p14:creationId xmlns:p14="http://schemas.microsoft.com/office/powerpoint/2010/main" val="266900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E13336-CDEB-4BEA-BBC8-043FE724ADEF}"/>
              </a:ext>
            </a:extLst>
          </p:cNvPr>
          <p:cNvSpPr>
            <a:spLocks noGrp="1"/>
          </p:cNvSpPr>
          <p:nvPr>
            <p:ph type="sldNum" sz="quarter" idx="12"/>
          </p:nvPr>
        </p:nvSpPr>
        <p:spPr/>
        <p:txBody>
          <a:bodyPr/>
          <a:lstStyle/>
          <a:p>
            <a:fld id="{8A758EFE-665F-4341-B5B8-2DAEADA52F6C}" type="slidenum">
              <a:rPr lang="en-US" smtClean="0"/>
              <a:pPr/>
              <a:t>12</a:t>
            </a:fld>
            <a:endParaRPr lang="en-US" dirty="0"/>
          </a:p>
        </p:txBody>
      </p:sp>
      <p:sp>
        <p:nvSpPr>
          <p:cNvPr id="3" name="Title 2">
            <a:extLst>
              <a:ext uri="{FF2B5EF4-FFF2-40B4-BE49-F238E27FC236}">
                <a16:creationId xmlns:a16="http://schemas.microsoft.com/office/drawing/2014/main" id="{95B1D56E-436E-4AD8-8950-5346A6CE0792}"/>
              </a:ext>
            </a:extLst>
          </p:cNvPr>
          <p:cNvSpPr>
            <a:spLocks noGrp="1"/>
          </p:cNvSpPr>
          <p:nvPr>
            <p:ph type="title"/>
          </p:nvPr>
        </p:nvSpPr>
        <p:spPr/>
        <p:txBody>
          <a:bodyPr/>
          <a:lstStyle/>
          <a:p>
            <a:r>
              <a:rPr lang="en-US" dirty="0">
                <a:solidFill>
                  <a:schemeClr val="bg2"/>
                </a:solidFill>
                <a:latin typeface="Consolas" panose="020B0609020204030204" pitchFamily="49" charset="0"/>
              </a:rPr>
              <a:t>eda.py </a:t>
            </a:r>
            <a:r>
              <a:rPr lang="en-US" dirty="0"/>
              <a:t>(Wei et al., 2019) </a:t>
            </a:r>
          </a:p>
        </p:txBody>
      </p:sp>
      <p:sp>
        <p:nvSpPr>
          <p:cNvPr id="4" name="Content Placeholder 3">
            <a:extLst>
              <a:ext uri="{FF2B5EF4-FFF2-40B4-BE49-F238E27FC236}">
                <a16:creationId xmlns:a16="http://schemas.microsoft.com/office/drawing/2014/main" id="{935CEFD2-727A-4210-877B-D1D077AA5E24}"/>
              </a:ext>
            </a:extLst>
          </p:cNvPr>
          <p:cNvSpPr>
            <a:spLocks noGrp="1"/>
          </p:cNvSpPr>
          <p:nvPr>
            <p:ph idx="1"/>
          </p:nvPr>
        </p:nvSpPr>
        <p:spPr>
          <a:xfrm>
            <a:off x="568629" y="4643907"/>
            <a:ext cx="8256336" cy="604635"/>
          </a:xfrm>
        </p:spPr>
        <p:txBody>
          <a:bodyPr>
            <a:noAutofit/>
          </a:bodyPr>
          <a:lstStyle/>
          <a:p>
            <a:pPr marL="0" indent="0">
              <a:buNone/>
            </a:pPr>
            <a:r>
              <a:rPr lang="en-US" sz="1800" dirty="0"/>
              <a:t>Randomly select 1 response and propagate augmented answer back into </a:t>
            </a:r>
            <a:r>
              <a:rPr lang="en-US" sz="1800" dirty="0">
                <a:solidFill>
                  <a:schemeClr val="accent2"/>
                </a:solidFill>
                <a:latin typeface="Courier New" panose="02070309020205020404" pitchFamily="49" charset="0"/>
                <a:cs typeface="Courier New" panose="02070309020205020404" pitchFamily="49" charset="0"/>
              </a:rPr>
              <a:t>“context”</a:t>
            </a:r>
          </a:p>
        </p:txBody>
      </p:sp>
      <p:sp>
        <p:nvSpPr>
          <p:cNvPr id="5" name="TextBox 4">
            <a:extLst>
              <a:ext uri="{FF2B5EF4-FFF2-40B4-BE49-F238E27FC236}">
                <a16:creationId xmlns:a16="http://schemas.microsoft.com/office/drawing/2014/main" id="{D490B407-F7F9-4DF4-BBB0-0D0C9195D2CE}"/>
              </a:ext>
            </a:extLst>
          </p:cNvPr>
          <p:cNvSpPr txBox="1"/>
          <p:nvPr/>
        </p:nvSpPr>
        <p:spPr>
          <a:xfrm>
            <a:off x="568629" y="1098413"/>
            <a:ext cx="4668379" cy="369332"/>
          </a:xfrm>
          <a:prstGeom prst="rect">
            <a:avLst/>
          </a:prstGeom>
          <a:noFill/>
        </p:spPr>
        <p:txBody>
          <a:bodyPr wrap="square" rtlCol="0">
            <a:spAutoFit/>
          </a:bodyPr>
          <a:lstStyle/>
          <a:p>
            <a:r>
              <a:rPr lang="en-US" b="0" dirty="0">
                <a:solidFill>
                  <a:srgbClr val="E06C75"/>
                </a:solidFill>
                <a:effectLst/>
                <a:latin typeface="Consolas" panose="020B0609020204030204" pitchFamily="49" charset="0"/>
              </a:rPr>
              <a:t>"text"</a:t>
            </a:r>
            <a:r>
              <a:rPr lang="en-US" b="0" dirty="0">
                <a:solidFill>
                  <a:srgbClr val="ABB2BF"/>
                </a:solidFill>
                <a:effectLst/>
                <a:latin typeface="Consolas" panose="020B0609020204030204" pitchFamily="49" charset="0"/>
              </a:rPr>
              <a:t>: </a:t>
            </a:r>
            <a:r>
              <a:rPr lang="en-US" b="0" dirty="0">
                <a:solidFill>
                  <a:schemeClr val="accent3"/>
                </a:solidFill>
                <a:effectLst/>
                <a:latin typeface="Consolas" panose="020B0609020204030204" pitchFamily="49" charset="0"/>
              </a:rPr>
              <a:t>"a copper statue of </a:t>
            </a:r>
            <a:r>
              <a:rPr lang="en-US" b="1" dirty="0">
                <a:solidFill>
                  <a:schemeClr val="accent4"/>
                </a:solidFill>
                <a:effectLst/>
                <a:latin typeface="Consolas" panose="020B0609020204030204" pitchFamily="49" charset="0"/>
              </a:rPr>
              <a:t>Christ</a:t>
            </a:r>
            <a:r>
              <a:rPr lang="en-US" b="0" dirty="0">
                <a:solidFill>
                  <a:schemeClr val="accent3"/>
                </a:solidFill>
                <a:effectLst/>
                <a:latin typeface="Consolas" panose="020B0609020204030204" pitchFamily="49" charset="0"/>
              </a:rPr>
              <a:t>"</a:t>
            </a:r>
            <a:endParaRPr lang="en-US" dirty="0"/>
          </a:p>
        </p:txBody>
      </p:sp>
      <p:sp>
        <p:nvSpPr>
          <p:cNvPr id="13" name="TextBox 12">
            <a:extLst>
              <a:ext uri="{FF2B5EF4-FFF2-40B4-BE49-F238E27FC236}">
                <a16:creationId xmlns:a16="http://schemas.microsoft.com/office/drawing/2014/main" id="{F11FC6E5-86C6-4FAF-AECA-FD3BB0E30515}"/>
              </a:ext>
            </a:extLst>
          </p:cNvPr>
          <p:cNvSpPr txBox="1"/>
          <p:nvPr/>
        </p:nvSpPr>
        <p:spPr>
          <a:xfrm>
            <a:off x="3127681" y="2178030"/>
            <a:ext cx="5922958" cy="2308324"/>
          </a:xfrm>
          <a:prstGeom prst="rect">
            <a:avLst/>
          </a:prstGeom>
          <a:noFill/>
        </p:spPr>
        <p:txBody>
          <a:bodyPr wrap="square">
            <a:spAutoFit/>
          </a:bodyPr>
          <a:lstStyle/>
          <a:p>
            <a:r>
              <a:rPr lang="en-US" b="0" dirty="0">
                <a:solidFill>
                  <a:schemeClr val="accent3"/>
                </a:solidFill>
                <a:effectLst/>
                <a:latin typeface="Consolas" panose="020B0609020204030204" pitchFamily="49" charset="0"/>
              </a:rPr>
              <a:t>{</a:t>
            </a:r>
            <a:r>
              <a:rPr lang="en-US" b="0" dirty="0">
                <a:solidFill>
                  <a:schemeClr val="bg2"/>
                </a:solidFill>
                <a:effectLst/>
                <a:latin typeface="Consolas" panose="020B0609020204030204" pitchFamily="49" charset="0"/>
              </a:rPr>
              <a:t>"a copper statue of </a:t>
            </a:r>
            <a:r>
              <a:rPr lang="en-US" b="1" dirty="0">
                <a:solidFill>
                  <a:schemeClr val="accent4"/>
                </a:solidFill>
                <a:effectLst/>
                <a:latin typeface="Consolas" panose="020B0609020204030204" pitchFamily="49" charset="0"/>
              </a:rPr>
              <a:t>savior</a:t>
            </a:r>
            <a:r>
              <a:rPr lang="en-US" dirty="0">
                <a:solidFill>
                  <a:schemeClr val="bg2"/>
                </a:solidFill>
                <a:latin typeface="Consolas" panose="020B0609020204030204" pitchFamily="49" charset="0"/>
              </a:rPr>
              <a:t>",</a:t>
            </a:r>
            <a:endParaRPr lang="en-US" b="0" dirty="0">
              <a:solidFill>
                <a:schemeClr val="bg2"/>
              </a:solidFill>
              <a:effectLst/>
              <a:latin typeface="Consolas" panose="020B0609020204030204" pitchFamily="49" charset="0"/>
            </a:endParaRPr>
          </a:p>
          <a:p>
            <a:r>
              <a:rPr lang="en-US" dirty="0">
                <a:solidFill>
                  <a:schemeClr val="bg2"/>
                </a:solidFill>
                <a:latin typeface="Consolas" panose="020B0609020204030204" pitchFamily="49" charset="0"/>
              </a:rPr>
              <a:t>"a copper statue </a:t>
            </a:r>
            <a:r>
              <a:rPr lang="en-US" b="1" dirty="0">
                <a:solidFill>
                  <a:schemeClr val="accent4"/>
                </a:solidFill>
                <a:latin typeface="Consolas" panose="020B0609020204030204" pitchFamily="49" charset="0"/>
              </a:rPr>
              <a:t>pig</a:t>
            </a:r>
            <a:r>
              <a:rPr lang="en-US" dirty="0">
                <a:solidFill>
                  <a:schemeClr val="bg2"/>
                </a:solidFill>
                <a:latin typeface="Consolas" panose="020B0609020204030204" pitchFamily="49" charset="0"/>
              </a:rPr>
              <a:t> of </a:t>
            </a:r>
            <a:r>
              <a:rPr lang="en-US" b="1" dirty="0">
                <a:solidFill>
                  <a:schemeClr val="accent4"/>
                </a:solidFill>
                <a:latin typeface="Consolas" panose="020B0609020204030204" pitchFamily="49" charset="0"/>
              </a:rPr>
              <a:t>christ</a:t>
            </a:r>
            <a:r>
              <a:rPr lang="en-US" dirty="0">
                <a:solidFill>
                  <a:schemeClr val="bg2"/>
                </a:solidFill>
                <a:latin typeface="Consolas" panose="020B0609020204030204" pitchFamily="49" charset="0"/>
              </a:rPr>
              <a:t>",</a:t>
            </a:r>
          </a:p>
          <a:p>
            <a:r>
              <a:rPr lang="en-US" dirty="0">
                <a:solidFill>
                  <a:schemeClr val="bg2"/>
                </a:solidFill>
                <a:latin typeface="Consolas" panose="020B0609020204030204" pitchFamily="49" charset="0"/>
              </a:rPr>
              <a:t>"a copper statue of </a:t>
            </a:r>
            <a:r>
              <a:rPr lang="en-US" b="1" dirty="0">
                <a:solidFill>
                  <a:schemeClr val="accent4"/>
                </a:solidFill>
                <a:latin typeface="Consolas" panose="020B0609020204030204" pitchFamily="49" charset="0"/>
              </a:rPr>
              <a:t>messiah</a:t>
            </a:r>
            <a:r>
              <a:rPr lang="en-US" dirty="0">
                <a:solidFill>
                  <a:schemeClr val="bg2"/>
                </a:solidFill>
                <a:latin typeface="Consolas" panose="020B0609020204030204" pitchFamily="49" charset="0"/>
              </a:rPr>
              <a:t>",</a:t>
            </a:r>
          </a:p>
          <a:p>
            <a:r>
              <a:rPr lang="en-US" dirty="0">
                <a:solidFill>
                  <a:schemeClr val="bg2"/>
                </a:solidFill>
                <a:latin typeface="Consolas" panose="020B0609020204030204" pitchFamily="49" charset="0"/>
              </a:rPr>
              <a:t>"a </a:t>
            </a:r>
            <a:r>
              <a:rPr lang="en-US" b="1" dirty="0">
                <a:solidFill>
                  <a:schemeClr val="accent4"/>
                </a:solidFill>
                <a:latin typeface="Consolas" panose="020B0609020204030204" pitchFamily="49" charset="0"/>
              </a:rPr>
              <a:t>of</a:t>
            </a:r>
            <a:r>
              <a:rPr lang="en-US" dirty="0">
                <a:solidFill>
                  <a:schemeClr val="bg2"/>
                </a:solidFill>
                <a:latin typeface="Consolas" panose="020B0609020204030204" pitchFamily="49" charset="0"/>
              </a:rPr>
              <a:t> statue </a:t>
            </a:r>
            <a:r>
              <a:rPr lang="en-US" b="1" dirty="0">
                <a:solidFill>
                  <a:schemeClr val="accent4"/>
                </a:solidFill>
                <a:latin typeface="Consolas" panose="020B0609020204030204" pitchFamily="49" charset="0"/>
              </a:rPr>
              <a:t>copper</a:t>
            </a:r>
            <a:r>
              <a:rPr lang="en-US" dirty="0">
                <a:solidFill>
                  <a:schemeClr val="bg2"/>
                </a:solidFill>
                <a:latin typeface="Consolas" panose="020B0609020204030204" pitchFamily="49" charset="0"/>
              </a:rPr>
              <a:t> christ",</a:t>
            </a:r>
          </a:p>
          <a:p>
            <a:r>
              <a:rPr lang="en-US" dirty="0">
                <a:solidFill>
                  <a:schemeClr val="bg2"/>
                </a:solidFill>
                <a:latin typeface="Consolas" panose="020B0609020204030204" pitchFamily="49" charset="0"/>
              </a:rPr>
              <a:t>"a </a:t>
            </a:r>
            <a:r>
              <a:rPr lang="en-US" b="1" dirty="0">
                <a:solidFill>
                  <a:schemeClr val="accent4"/>
                </a:solidFill>
                <a:latin typeface="Consolas" panose="020B0609020204030204" pitchFamily="49" charset="0"/>
              </a:rPr>
              <a:t>cop</a:t>
            </a:r>
            <a:r>
              <a:rPr lang="en-US" dirty="0">
                <a:solidFill>
                  <a:schemeClr val="bg2"/>
                </a:solidFill>
                <a:latin typeface="Consolas" panose="020B0609020204030204" pitchFamily="49" charset="0"/>
              </a:rPr>
              <a:t> statue of christ",</a:t>
            </a:r>
          </a:p>
          <a:p>
            <a:r>
              <a:rPr lang="en-US" dirty="0">
                <a:solidFill>
                  <a:schemeClr val="bg2"/>
                </a:solidFill>
                <a:latin typeface="Consolas" panose="020B0609020204030204" pitchFamily="49" charset="0"/>
              </a:rPr>
              <a:t>"a copper </a:t>
            </a:r>
            <a:r>
              <a:rPr lang="en-US" b="1" dirty="0">
                <a:solidFill>
                  <a:schemeClr val="accent4"/>
                </a:solidFill>
                <a:latin typeface="Consolas" panose="020B0609020204030204" pitchFamily="49" charset="0"/>
              </a:rPr>
              <a:t>christ</a:t>
            </a:r>
            <a:r>
              <a:rPr lang="en-US" dirty="0">
                <a:solidFill>
                  <a:schemeClr val="bg2"/>
                </a:solidFill>
                <a:latin typeface="Consolas" panose="020B0609020204030204" pitchFamily="49" charset="0"/>
              </a:rPr>
              <a:t> of </a:t>
            </a:r>
            <a:r>
              <a:rPr lang="en-US" b="1" dirty="0">
                <a:solidFill>
                  <a:schemeClr val="accent4"/>
                </a:solidFill>
                <a:latin typeface="Consolas" panose="020B0609020204030204" pitchFamily="49" charset="0"/>
              </a:rPr>
              <a:t>statue</a:t>
            </a:r>
            <a:r>
              <a:rPr lang="en-US" dirty="0">
                <a:solidFill>
                  <a:schemeClr val="bg2"/>
                </a:solidFill>
                <a:latin typeface="Consolas" panose="020B0609020204030204" pitchFamily="49" charset="0"/>
              </a:rPr>
              <a:t>",</a:t>
            </a:r>
          </a:p>
          <a:p>
            <a:r>
              <a:rPr lang="en-US" dirty="0">
                <a:solidFill>
                  <a:schemeClr val="bg2"/>
                </a:solidFill>
                <a:latin typeface="Consolas" panose="020B0609020204030204" pitchFamily="49" charset="0"/>
              </a:rPr>
              <a:t>"a copper statue of </a:t>
            </a:r>
            <a:r>
              <a:rPr lang="en-US" b="1" dirty="0">
                <a:solidFill>
                  <a:schemeClr val="accent4"/>
                </a:solidFill>
                <a:latin typeface="Consolas" panose="020B0609020204030204" pitchFamily="49" charset="0"/>
              </a:rPr>
              <a:t>jesus</a:t>
            </a:r>
            <a:r>
              <a:rPr lang="en-US" b="1" dirty="0">
                <a:solidFill>
                  <a:schemeClr val="bg2"/>
                </a:solidFill>
                <a:latin typeface="Consolas" panose="020B0609020204030204" pitchFamily="49" charset="0"/>
              </a:rPr>
              <a:t> </a:t>
            </a:r>
            <a:r>
              <a:rPr lang="en-US" b="1" dirty="0">
                <a:solidFill>
                  <a:schemeClr val="accent4"/>
                </a:solidFill>
                <a:latin typeface="Consolas" panose="020B0609020204030204" pitchFamily="49" charset="0"/>
              </a:rPr>
              <a:t>of</a:t>
            </a:r>
            <a:r>
              <a:rPr lang="en-US" b="1" dirty="0">
                <a:solidFill>
                  <a:schemeClr val="bg2"/>
                </a:solidFill>
                <a:latin typeface="Consolas" panose="020B0609020204030204" pitchFamily="49" charset="0"/>
              </a:rPr>
              <a:t> </a:t>
            </a:r>
            <a:r>
              <a:rPr lang="en-US" b="1" dirty="0">
                <a:solidFill>
                  <a:schemeClr val="accent4"/>
                </a:solidFill>
                <a:latin typeface="Consolas" panose="020B0609020204030204" pitchFamily="49" charset="0"/>
              </a:rPr>
              <a:t>nazareth</a:t>
            </a:r>
            <a:r>
              <a:rPr lang="en-US" dirty="0">
                <a:solidFill>
                  <a:schemeClr val="bg2"/>
                </a:solidFill>
                <a:latin typeface="Consolas" panose="020B0609020204030204" pitchFamily="49" charset="0"/>
              </a:rPr>
              <a:t>",</a:t>
            </a:r>
          </a:p>
          <a:p>
            <a:r>
              <a:rPr lang="en-US" dirty="0">
                <a:solidFill>
                  <a:schemeClr val="bg2"/>
                </a:solidFill>
                <a:latin typeface="Consolas" panose="020B0609020204030204" pitchFamily="49" charset="0"/>
              </a:rPr>
              <a:t>"</a:t>
            </a:r>
            <a:r>
              <a:rPr lang="en-US" b="1" dirty="0">
                <a:solidFill>
                  <a:schemeClr val="accent4"/>
                </a:solidFill>
                <a:latin typeface="Consolas" panose="020B0609020204030204" pitchFamily="49" charset="0"/>
              </a:rPr>
              <a:t>good shepherd </a:t>
            </a:r>
            <a:r>
              <a:rPr lang="en-US" dirty="0">
                <a:solidFill>
                  <a:schemeClr val="bg2"/>
                </a:solidFill>
                <a:latin typeface="Consolas" panose="020B0609020204030204" pitchFamily="49" charset="0"/>
              </a:rPr>
              <a:t>a copper statue of christ"</a:t>
            </a:r>
            <a:r>
              <a:rPr lang="en-US" dirty="0">
                <a:solidFill>
                  <a:schemeClr val="accent3"/>
                </a:solidFill>
                <a:latin typeface="Consolas" panose="020B0609020204030204" pitchFamily="49" charset="0"/>
              </a:rPr>
              <a:t>}</a:t>
            </a:r>
          </a:p>
        </p:txBody>
      </p:sp>
      <p:sp>
        <p:nvSpPr>
          <p:cNvPr id="18" name="TextBox 17">
            <a:extLst>
              <a:ext uri="{FF2B5EF4-FFF2-40B4-BE49-F238E27FC236}">
                <a16:creationId xmlns:a16="http://schemas.microsoft.com/office/drawing/2014/main" id="{EF43BF23-31F0-4808-9675-326B712CB91E}"/>
              </a:ext>
            </a:extLst>
          </p:cNvPr>
          <p:cNvSpPr txBox="1"/>
          <p:nvPr/>
        </p:nvSpPr>
        <p:spPr>
          <a:xfrm>
            <a:off x="1554665" y="1938936"/>
            <a:ext cx="1394245" cy="369332"/>
          </a:xfrm>
          <a:prstGeom prst="rect">
            <a:avLst/>
          </a:prstGeom>
          <a:noFill/>
        </p:spPr>
        <p:txBody>
          <a:bodyPr wrap="square" rtlCol="0">
            <a:spAutoFit/>
          </a:bodyPr>
          <a:lstStyle/>
          <a:p>
            <a:r>
              <a:rPr lang="en-US" u="sng" dirty="0">
                <a:solidFill>
                  <a:schemeClr val="bg2"/>
                </a:solidFill>
                <a:latin typeface="Consolas" panose="020B0609020204030204" pitchFamily="49" charset="0"/>
              </a:rPr>
              <a:t>eda.py</a:t>
            </a:r>
          </a:p>
        </p:txBody>
      </p:sp>
      <p:cxnSp>
        <p:nvCxnSpPr>
          <p:cNvPr id="76" name="Connector: Curved 75">
            <a:extLst>
              <a:ext uri="{FF2B5EF4-FFF2-40B4-BE49-F238E27FC236}">
                <a16:creationId xmlns:a16="http://schemas.microsoft.com/office/drawing/2014/main" id="{39C827C1-2830-4D7C-985E-1D0E2B8C2B70}"/>
              </a:ext>
            </a:extLst>
          </p:cNvPr>
          <p:cNvCxnSpPr>
            <a:cxnSpLocks/>
            <a:endCxn id="13" idx="1"/>
          </p:cNvCxnSpPr>
          <p:nvPr/>
        </p:nvCxnSpPr>
        <p:spPr>
          <a:xfrm rot="16200000" flipH="1">
            <a:off x="1334774" y="1539284"/>
            <a:ext cx="1834029" cy="1751786"/>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357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B7E141-8DD8-46F2-A2B2-5F8F9930EE54}"/>
              </a:ext>
            </a:extLst>
          </p:cNvPr>
          <p:cNvSpPr>
            <a:spLocks noGrp="1"/>
          </p:cNvSpPr>
          <p:nvPr>
            <p:ph type="sldNum" sz="quarter" idx="12"/>
          </p:nvPr>
        </p:nvSpPr>
        <p:spPr/>
        <p:txBody>
          <a:bodyPr/>
          <a:lstStyle/>
          <a:p>
            <a:fld id="{8A758EFE-665F-4341-B5B8-2DAEADA52F6C}" type="slidenum">
              <a:rPr lang="en-US" smtClean="0"/>
              <a:pPr/>
              <a:t>13</a:t>
            </a:fld>
            <a:endParaRPr lang="en-US" dirty="0"/>
          </a:p>
        </p:txBody>
      </p:sp>
      <p:sp>
        <p:nvSpPr>
          <p:cNvPr id="3" name="Title 2">
            <a:extLst>
              <a:ext uri="{FF2B5EF4-FFF2-40B4-BE49-F238E27FC236}">
                <a16:creationId xmlns:a16="http://schemas.microsoft.com/office/drawing/2014/main" id="{B95A77EF-1C66-4275-A3B3-52C443DA2E98}"/>
              </a:ext>
            </a:extLst>
          </p:cNvPr>
          <p:cNvSpPr>
            <a:spLocks noGrp="1"/>
          </p:cNvSpPr>
          <p:nvPr>
            <p:ph type="title"/>
          </p:nvPr>
        </p:nvSpPr>
        <p:spPr/>
        <p:txBody>
          <a:bodyPr/>
          <a:lstStyle/>
          <a:p>
            <a:r>
              <a:rPr lang="en-US" dirty="0"/>
              <a:t>EDA Workflow </a:t>
            </a:r>
          </a:p>
        </p:txBody>
      </p:sp>
      <p:sp>
        <p:nvSpPr>
          <p:cNvPr id="4" name="Rectangle: Rounded Corners 3">
            <a:extLst>
              <a:ext uri="{FF2B5EF4-FFF2-40B4-BE49-F238E27FC236}">
                <a16:creationId xmlns:a16="http://schemas.microsoft.com/office/drawing/2014/main" id="{4D195068-626B-441A-BA7A-9AB0E135B371}"/>
              </a:ext>
            </a:extLst>
          </p:cNvPr>
          <p:cNvSpPr/>
          <p:nvPr/>
        </p:nvSpPr>
        <p:spPr>
          <a:xfrm>
            <a:off x="173736" y="2707021"/>
            <a:ext cx="1819656" cy="118414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Randomly select </a:t>
            </a:r>
            <a:r>
              <a:rPr lang="en-US" i="1" dirty="0"/>
              <a:t>n </a:t>
            </a:r>
            <a:r>
              <a:rPr lang="en-US" dirty="0"/>
              <a:t>percent of SQuAD</a:t>
            </a:r>
            <a:endParaRPr lang="en-US" i="1" dirty="0"/>
          </a:p>
        </p:txBody>
      </p:sp>
      <p:sp>
        <p:nvSpPr>
          <p:cNvPr id="5" name="Rectangle: Rounded Corners 4">
            <a:extLst>
              <a:ext uri="{FF2B5EF4-FFF2-40B4-BE49-F238E27FC236}">
                <a16:creationId xmlns:a16="http://schemas.microsoft.com/office/drawing/2014/main" id="{B2113C7E-ED59-43B1-85E1-98D47D12367E}"/>
              </a:ext>
            </a:extLst>
          </p:cNvPr>
          <p:cNvSpPr/>
          <p:nvPr/>
        </p:nvSpPr>
        <p:spPr>
          <a:xfrm>
            <a:off x="2237233" y="1823687"/>
            <a:ext cx="1811256" cy="385336"/>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err="1">
                <a:latin typeface="Consolas" panose="020B0609020204030204" pitchFamily="49" charset="0"/>
              </a:rPr>
              <a:t>aug_squad_n_A.json</a:t>
            </a:r>
            <a:endParaRPr lang="en-US" sz="1200" dirty="0">
              <a:latin typeface="Consolas" panose="020B0609020204030204" pitchFamily="49" charset="0"/>
            </a:endParaRPr>
          </a:p>
        </p:txBody>
      </p:sp>
      <p:sp>
        <p:nvSpPr>
          <p:cNvPr id="7" name="Rectangle: Rounded Corners 6">
            <a:extLst>
              <a:ext uri="{FF2B5EF4-FFF2-40B4-BE49-F238E27FC236}">
                <a16:creationId xmlns:a16="http://schemas.microsoft.com/office/drawing/2014/main" id="{684035A5-6EBB-41C9-B3B5-2E8794B9EAA1}"/>
              </a:ext>
            </a:extLst>
          </p:cNvPr>
          <p:cNvSpPr/>
          <p:nvPr/>
        </p:nvSpPr>
        <p:spPr>
          <a:xfrm>
            <a:off x="2237233" y="2707021"/>
            <a:ext cx="1811256" cy="432374"/>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err="1">
                <a:latin typeface="Consolas" panose="020B0609020204030204" pitchFamily="49" charset="0"/>
              </a:rPr>
              <a:t>aug_squad_n_B.json</a:t>
            </a:r>
            <a:endParaRPr lang="en-US" sz="1200" dirty="0">
              <a:latin typeface="Consolas" panose="020B0609020204030204" pitchFamily="49" charset="0"/>
            </a:endParaRPr>
          </a:p>
        </p:txBody>
      </p:sp>
      <p:sp>
        <p:nvSpPr>
          <p:cNvPr id="9" name="Rectangle: Rounded Corners 8">
            <a:extLst>
              <a:ext uri="{FF2B5EF4-FFF2-40B4-BE49-F238E27FC236}">
                <a16:creationId xmlns:a16="http://schemas.microsoft.com/office/drawing/2014/main" id="{634FA3FE-70C4-46A7-B521-7765EFA9C9AB}"/>
              </a:ext>
            </a:extLst>
          </p:cNvPr>
          <p:cNvSpPr/>
          <p:nvPr/>
        </p:nvSpPr>
        <p:spPr>
          <a:xfrm>
            <a:off x="2237233" y="3637393"/>
            <a:ext cx="1811256" cy="399406"/>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err="1">
                <a:latin typeface="Consolas" panose="020B0609020204030204" pitchFamily="49" charset="0"/>
              </a:rPr>
              <a:t>aug_squad_n_C.json</a:t>
            </a:r>
            <a:endParaRPr lang="en-US" sz="1200" dirty="0">
              <a:latin typeface="Consolas" panose="020B0609020204030204" pitchFamily="49" charset="0"/>
            </a:endParaRPr>
          </a:p>
        </p:txBody>
      </p:sp>
      <p:sp>
        <p:nvSpPr>
          <p:cNvPr id="11" name="Rectangle: Rounded Corners 10">
            <a:extLst>
              <a:ext uri="{FF2B5EF4-FFF2-40B4-BE49-F238E27FC236}">
                <a16:creationId xmlns:a16="http://schemas.microsoft.com/office/drawing/2014/main" id="{CAB06F0D-AE04-40AC-AF8F-74210704890F}"/>
              </a:ext>
            </a:extLst>
          </p:cNvPr>
          <p:cNvSpPr/>
          <p:nvPr/>
        </p:nvSpPr>
        <p:spPr>
          <a:xfrm>
            <a:off x="2228833" y="4534797"/>
            <a:ext cx="1811256" cy="465342"/>
          </a:xfrm>
          <a:prstGeom prst="round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err="1">
                <a:latin typeface="Consolas" panose="020B0609020204030204" pitchFamily="49" charset="0"/>
              </a:rPr>
              <a:t>aug_squad_n_D.json</a:t>
            </a:r>
            <a:endParaRPr lang="en-US" sz="1200" dirty="0">
              <a:latin typeface="Consolas" panose="020B0609020204030204" pitchFamily="49" charset="0"/>
            </a:endParaRPr>
          </a:p>
        </p:txBody>
      </p:sp>
      <p:cxnSp>
        <p:nvCxnSpPr>
          <p:cNvPr id="13" name="Connector: Elbow 12">
            <a:extLst>
              <a:ext uri="{FF2B5EF4-FFF2-40B4-BE49-F238E27FC236}">
                <a16:creationId xmlns:a16="http://schemas.microsoft.com/office/drawing/2014/main" id="{3D11FCE6-DC50-4AB9-9675-A2F2A2B4DBA2}"/>
              </a:ext>
            </a:extLst>
          </p:cNvPr>
          <p:cNvCxnSpPr>
            <a:cxnSpLocks/>
            <a:stCxn id="4" idx="3"/>
            <a:endCxn id="5" idx="1"/>
          </p:cNvCxnSpPr>
          <p:nvPr/>
        </p:nvCxnSpPr>
        <p:spPr>
          <a:xfrm flipV="1">
            <a:off x="1993392" y="2016355"/>
            <a:ext cx="243841" cy="1282740"/>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6" name="Connector: Elbow 15">
            <a:extLst>
              <a:ext uri="{FF2B5EF4-FFF2-40B4-BE49-F238E27FC236}">
                <a16:creationId xmlns:a16="http://schemas.microsoft.com/office/drawing/2014/main" id="{94F3A7F5-8324-4162-8D68-9E22D77A9E98}"/>
              </a:ext>
            </a:extLst>
          </p:cNvPr>
          <p:cNvCxnSpPr>
            <a:cxnSpLocks/>
            <a:stCxn id="4" idx="3"/>
            <a:endCxn id="7" idx="1"/>
          </p:cNvCxnSpPr>
          <p:nvPr/>
        </p:nvCxnSpPr>
        <p:spPr>
          <a:xfrm flipV="1">
            <a:off x="1993392" y="2923208"/>
            <a:ext cx="243841" cy="375887"/>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7" name="Connector: Elbow 16">
            <a:extLst>
              <a:ext uri="{FF2B5EF4-FFF2-40B4-BE49-F238E27FC236}">
                <a16:creationId xmlns:a16="http://schemas.microsoft.com/office/drawing/2014/main" id="{749ABBA3-3B62-4354-9EAF-7798904A13AA}"/>
              </a:ext>
            </a:extLst>
          </p:cNvPr>
          <p:cNvCxnSpPr>
            <a:cxnSpLocks/>
            <a:stCxn id="4" idx="3"/>
            <a:endCxn id="9" idx="1"/>
          </p:cNvCxnSpPr>
          <p:nvPr/>
        </p:nvCxnSpPr>
        <p:spPr>
          <a:xfrm>
            <a:off x="1993392" y="3299095"/>
            <a:ext cx="243841" cy="538001"/>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8" name="Connector: Elbow 17">
            <a:extLst>
              <a:ext uri="{FF2B5EF4-FFF2-40B4-BE49-F238E27FC236}">
                <a16:creationId xmlns:a16="http://schemas.microsoft.com/office/drawing/2014/main" id="{0B98DDD5-C3A9-4D34-8592-62E9B3B687BF}"/>
              </a:ext>
            </a:extLst>
          </p:cNvPr>
          <p:cNvCxnSpPr>
            <a:cxnSpLocks/>
            <a:stCxn id="4" idx="3"/>
            <a:endCxn id="11" idx="1"/>
          </p:cNvCxnSpPr>
          <p:nvPr/>
        </p:nvCxnSpPr>
        <p:spPr>
          <a:xfrm>
            <a:off x="1993392" y="3299095"/>
            <a:ext cx="235441" cy="1468373"/>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45" name="Rectangle: Rounded Corners 44">
            <a:extLst>
              <a:ext uri="{FF2B5EF4-FFF2-40B4-BE49-F238E27FC236}">
                <a16:creationId xmlns:a16="http://schemas.microsoft.com/office/drawing/2014/main" id="{8C2E3583-B6F9-4821-A997-968DBA48553D}"/>
              </a:ext>
            </a:extLst>
          </p:cNvPr>
          <p:cNvSpPr/>
          <p:nvPr/>
        </p:nvSpPr>
        <p:spPr>
          <a:xfrm>
            <a:off x="4339608" y="3026604"/>
            <a:ext cx="2133600" cy="600501"/>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latin typeface="Consolas" panose="020B0609020204030204" pitchFamily="49" charset="0"/>
              </a:rPr>
              <a:t>aug_sqad_n_all.json</a:t>
            </a:r>
            <a:endParaRPr lang="en-US" sz="1400" dirty="0">
              <a:latin typeface="Consolas" panose="020B0609020204030204" pitchFamily="49" charset="0"/>
            </a:endParaRPr>
          </a:p>
        </p:txBody>
      </p:sp>
      <p:cxnSp>
        <p:nvCxnSpPr>
          <p:cNvPr id="47" name="Straight Arrow Connector 46">
            <a:extLst>
              <a:ext uri="{FF2B5EF4-FFF2-40B4-BE49-F238E27FC236}">
                <a16:creationId xmlns:a16="http://schemas.microsoft.com/office/drawing/2014/main" id="{A7138990-56A3-454C-BEF1-0B33D178E603}"/>
              </a:ext>
            </a:extLst>
          </p:cNvPr>
          <p:cNvCxnSpPr>
            <a:stCxn id="5" idx="3"/>
            <a:endCxn id="45" idx="1"/>
          </p:cNvCxnSpPr>
          <p:nvPr/>
        </p:nvCxnSpPr>
        <p:spPr>
          <a:xfrm>
            <a:off x="4048489" y="2016355"/>
            <a:ext cx="291119" cy="13105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1C4DDFAB-6E90-44A6-BFC5-5E773F57F4C2}"/>
              </a:ext>
            </a:extLst>
          </p:cNvPr>
          <p:cNvCxnSpPr>
            <a:cxnSpLocks/>
            <a:stCxn id="7" idx="3"/>
            <a:endCxn id="45" idx="1"/>
          </p:cNvCxnSpPr>
          <p:nvPr/>
        </p:nvCxnSpPr>
        <p:spPr>
          <a:xfrm>
            <a:off x="4048489" y="2923208"/>
            <a:ext cx="291119" cy="4036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68111CF6-FE93-4B2F-8488-B842F209A8EB}"/>
              </a:ext>
            </a:extLst>
          </p:cNvPr>
          <p:cNvCxnSpPr>
            <a:cxnSpLocks/>
            <a:stCxn id="9" idx="3"/>
            <a:endCxn id="45" idx="1"/>
          </p:cNvCxnSpPr>
          <p:nvPr/>
        </p:nvCxnSpPr>
        <p:spPr>
          <a:xfrm flipV="1">
            <a:off x="4048489" y="3326855"/>
            <a:ext cx="291119" cy="510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33F32890-91F2-4AEA-BA3B-43407467E489}"/>
              </a:ext>
            </a:extLst>
          </p:cNvPr>
          <p:cNvCxnSpPr>
            <a:cxnSpLocks/>
            <a:stCxn id="11" idx="3"/>
            <a:endCxn id="45" idx="1"/>
          </p:cNvCxnSpPr>
          <p:nvPr/>
        </p:nvCxnSpPr>
        <p:spPr>
          <a:xfrm flipV="1">
            <a:off x="4040089" y="3326855"/>
            <a:ext cx="299519" cy="1440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666E363A-B715-4566-8FC5-209EA19608AA}"/>
              </a:ext>
            </a:extLst>
          </p:cNvPr>
          <p:cNvSpPr txBox="1"/>
          <p:nvPr/>
        </p:nvSpPr>
        <p:spPr>
          <a:xfrm>
            <a:off x="1993392" y="1275142"/>
            <a:ext cx="2779776" cy="338554"/>
          </a:xfrm>
          <a:prstGeom prst="rect">
            <a:avLst/>
          </a:prstGeom>
          <a:noFill/>
        </p:spPr>
        <p:txBody>
          <a:bodyPr wrap="square" rtlCol="0">
            <a:spAutoFit/>
          </a:bodyPr>
          <a:lstStyle/>
          <a:p>
            <a:r>
              <a:rPr lang="en-US" sz="1600" dirty="0"/>
              <a:t>Augment using </a:t>
            </a:r>
            <a:r>
              <a:rPr lang="en-US" sz="1600" dirty="0">
                <a:solidFill>
                  <a:schemeClr val="bg2"/>
                </a:solidFill>
                <a:latin typeface="Consolas" panose="020B0609020204030204" pitchFamily="49" charset="0"/>
              </a:rPr>
              <a:t>eda.py</a:t>
            </a:r>
          </a:p>
        </p:txBody>
      </p:sp>
      <p:sp>
        <p:nvSpPr>
          <p:cNvPr id="91" name="TextBox 90">
            <a:extLst>
              <a:ext uri="{FF2B5EF4-FFF2-40B4-BE49-F238E27FC236}">
                <a16:creationId xmlns:a16="http://schemas.microsoft.com/office/drawing/2014/main" id="{27A7F7EE-FD30-479B-BD70-4E4713D36803}"/>
              </a:ext>
            </a:extLst>
          </p:cNvPr>
          <p:cNvSpPr txBox="1"/>
          <p:nvPr/>
        </p:nvSpPr>
        <p:spPr>
          <a:xfrm>
            <a:off x="4339608" y="2281795"/>
            <a:ext cx="2212103" cy="323165"/>
          </a:xfrm>
          <a:prstGeom prst="rect">
            <a:avLst/>
          </a:prstGeom>
          <a:noFill/>
        </p:spPr>
        <p:txBody>
          <a:bodyPr wrap="square" rtlCol="0">
            <a:spAutoFit/>
          </a:bodyPr>
          <a:lstStyle/>
          <a:p>
            <a:r>
              <a:rPr lang="en-US" sz="1500" dirty="0">
                <a:solidFill>
                  <a:schemeClr val="accent3"/>
                </a:solidFill>
              </a:rPr>
              <a:t>Combine augmented data</a:t>
            </a:r>
            <a:endParaRPr lang="en-US" sz="1500" dirty="0">
              <a:solidFill>
                <a:schemeClr val="accent3"/>
              </a:solidFill>
              <a:latin typeface="Consolas" panose="020B0609020204030204" pitchFamily="49" charset="0"/>
            </a:endParaRPr>
          </a:p>
        </p:txBody>
      </p:sp>
      <p:sp>
        <p:nvSpPr>
          <p:cNvPr id="93" name="Rectangle: Rounded Corners 92">
            <a:extLst>
              <a:ext uri="{FF2B5EF4-FFF2-40B4-BE49-F238E27FC236}">
                <a16:creationId xmlns:a16="http://schemas.microsoft.com/office/drawing/2014/main" id="{226C7BE7-CADE-48BC-BF9D-79E7A72BFB89}"/>
              </a:ext>
            </a:extLst>
          </p:cNvPr>
          <p:cNvSpPr/>
          <p:nvPr/>
        </p:nvSpPr>
        <p:spPr>
          <a:xfrm>
            <a:off x="6851163" y="3016317"/>
            <a:ext cx="2167869" cy="621076"/>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err="1">
                <a:latin typeface="Consolas" panose="020B0609020204030204" pitchFamily="49" charset="0"/>
              </a:rPr>
              <a:t>bert</a:t>
            </a:r>
            <a:r>
              <a:rPr lang="en-US" sz="1600" dirty="0">
                <a:latin typeface="Consolas" panose="020B0609020204030204" pitchFamily="49" charset="0"/>
              </a:rPr>
              <a:t>-base-uncased</a:t>
            </a:r>
            <a:endParaRPr lang="en-US" dirty="0">
              <a:latin typeface="Consolas" panose="020B0609020204030204" pitchFamily="49" charset="0"/>
            </a:endParaRPr>
          </a:p>
        </p:txBody>
      </p:sp>
      <p:cxnSp>
        <p:nvCxnSpPr>
          <p:cNvPr id="99" name="Straight Arrow Connector 98">
            <a:extLst>
              <a:ext uri="{FF2B5EF4-FFF2-40B4-BE49-F238E27FC236}">
                <a16:creationId xmlns:a16="http://schemas.microsoft.com/office/drawing/2014/main" id="{959EE2DF-D6BF-41D1-8369-E45B98454B9E}"/>
              </a:ext>
            </a:extLst>
          </p:cNvPr>
          <p:cNvCxnSpPr>
            <a:stCxn id="45" idx="3"/>
            <a:endCxn id="93" idx="1"/>
          </p:cNvCxnSpPr>
          <p:nvPr/>
        </p:nvCxnSpPr>
        <p:spPr>
          <a:xfrm>
            <a:off x="6473208" y="3326855"/>
            <a:ext cx="37795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02" name="TextBox 101">
            <a:extLst>
              <a:ext uri="{FF2B5EF4-FFF2-40B4-BE49-F238E27FC236}">
                <a16:creationId xmlns:a16="http://schemas.microsoft.com/office/drawing/2014/main" id="{20A8FA4D-17B3-4505-8575-77C54FE6E574}"/>
              </a:ext>
            </a:extLst>
          </p:cNvPr>
          <p:cNvSpPr txBox="1"/>
          <p:nvPr/>
        </p:nvSpPr>
        <p:spPr>
          <a:xfrm>
            <a:off x="6745790" y="2016355"/>
            <a:ext cx="2819460" cy="830997"/>
          </a:xfrm>
          <a:prstGeom prst="rect">
            <a:avLst/>
          </a:prstGeom>
          <a:noFill/>
        </p:spPr>
        <p:txBody>
          <a:bodyPr wrap="square" rtlCol="0">
            <a:spAutoFit/>
          </a:bodyPr>
          <a:lstStyle/>
          <a:p>
            <a:r>
              <a:rPr lang="en-US" sz="1600" dirty="0">
                <a:solidFill>
                  <a:schemeClr val="accent3"/>
                </a:solidFill>
              </a:rPr>
              <a:t>Train on GCP using</a:t>
            </a:r>
          </a:p>
          <a:p>
            <a:r>
              <a:rPr lang="en-US" sz="1600" b="1" dirty="0" err="1">
                <a:solidFill>
                  <a:schemeClr val="accent6"/>
                </a:solidFill>
                <a:latin typeface="Consolas" panose="020B0609020204030204" pitchFamily="49" charset="0"/>
              </a:rPr>
              <a:t>bert</a:t>
            </a:r>
            <a:r>
              <a:rPr lang="en-US" sz="1600" b="1" dirty="0">
                <a:solidFill>
                  <a:schemeClr val="accent6"/>
                </a:solidFill>
                <a:latin typeface="Consolas" panose="020B0609020204030204" pitchFamily="49" charset="0"/>
              </a:rPr>
              <a:t>-base-uncased</a:t>
            </a:r>
          </a:p>
          <a:p>
            <a:r>
              <a:rPr lang="en-US" sz="1600" dirty="0">
                <a:solidFill>
                  <a:schemeClr val="accent4"/>
                </a:solidFill>
              </a:rPr>
              <a:t>Hugging Face</a:t>
            </a:r>
          </a:p>
        </p:txBody>
      </p:sp>
      <p:pic>
        <p:nvPicPr>
          <p:cNvPr id="3084" name="Picture 12" descr="GitHub - huggingface/nlp: 🤗nlp – Datasets and evaluation metrics ...">
            <a:extLst>
              <a:ext uri="{FF2B5EF4-FFF2-40B4-BE49-F238E27FC236}">
                <a16:creationId xmlns:a16="http://schemas.microsoft.com/office/drawing/2014/main" id="{6FA7C297-B050-4F46-8E4D-569A5C20FD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6342"/>
          <a:stretch/>
        </p:blipFill>
        <p:spPr bwMode="auto">
          <a:xfrm>
            <a:off x="7963404" y="2537665"/>
            <a:ext cx="291119" cy="26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825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493B56-A1AA-4D8E-8059-6CEFD3BA7579}"/>
              </a:ext>
            </a:extLst>
          </p:cNvPr>
          <p:cNvSpPr>
            <a:spLocks noGrp="1"/>
          </p:cNvSpPr>
          <p:nvPr>
            <p:ph type="sldNum" sz="quarter" idx="12"/>
          </p:nvPr>
        </p:nvSpPr>
        <p:spPr/>
        <p:txBody>
          <a:bodyPr/>
          <a:lstStyle/>
          <a:p>
            <a:fld id="{8A758EFE-665F-4341-B5B8-2DAEADA52F6C}" type="slidenum">
              <a:rPr lang="en-US" smtClean="0"/>
              <a:pPr/>
              <a:t>14</a:t>
            </a:fld>
            <a:endParaRPr lang="en-US" dirty="0"/>
          </a:p>
        </p:txBody>
      </p:sp>
      <p:sp>
        <p:nvSpPr>
          <p:cNvPr id="3" name="Title 2">
            <a:extLst>
              <a:ext uri="{FF2B5EF4-FFF2-40B4-BE49-F238E27FC236}">
                <a16:creationId xmlns:a16="http://schemas.microsoft.com/office/drawing/2014/main" id="{3B20473B-9634-450F-AB5F-E11332735EA6}"/>
              </a:ext>
            </a:extLst>
          </p:cNvPr>
          <p:cNvSpPr>
            <a:spLocks noGrp="1"/>
          </p:cNvSpPr>
          <p:nvPr>
            <p:ph type="title"/>
          </p:nvPr>
        </p:nvSpPr>
        <p:spPr/>
        <p:txBody>
          <a:bodyPr/>
          <a:lstStyle/>
          <a:p>
            <a:r>
              <a:rPr lang="en-US" dirty="0"/>
              <a:t>Results</a:t>
            </a:r>
          </a:p>
        </p:txBody>
      </p:sp>
      <p:graphicFrame>
        <p:nvGraphicFramePr>
          <p:cNvPr id="12" name="Chart 11">
            <a:extLst>
              <a:ext uri="{FF2B5EF4-FFF2-40B4-BE49-F238E27FC236}">
                <a16:creationId xmlns:a16="http://schemas.microsoft.com/office/drawing/2014/main" id="{92770C44-A9B9-42B6-8200-FBDECCA5F8D3}"/>
              </a:ext>
            </a:extLst>
          </p:cNvPr>
          <p:cNvGraphicFramePr>
            <a:graphicFrameLocks/>
          </p:cNvGraphicFramePr>
          <p:nvPr>
            <p:extLst>
              <p:ext uri="{D42A27DB-BD31-4B8C-83A1-F6EECF244321}">
                <p14:modId xmlns:p14="http://schemas.microsoft.com/office/powerpoint/2010/main" val="679938526"/>
              </p:ext>
            </p:extLst>
          </p:nvPr>
        </p:nvGraphicFramePr>
        <p:xfrm>
          <a:off x="580683" y="1011222"/>
          <a:ext cx="7688538" cy="42098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46608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452380-0D80-4A1C-A79B-AE7334E6AE81}"/>
              </a:ext>
            </a:extLst>
          </p:cNvPr>
          <p:cNvSpPr>
            <a:spLocks noGrp="1"/>
          </p:cNvSpPr>
          <p:nvPr>
            <p:ph type="sldNum" sz="quarter" idx="12"/>
          </p:nvPr>
        </p:nvSpPr>
        <p:spPr/>
        <p:txBody>
          <a:bodyPr/>
          <a:lstStyle/>
          <a:p>
            <a:fld id="{8A758EFE-665F-4341-B5B8-2DAEADA52F6C}" type="slidenum">
              <a:rPr lang="en-US" smtClean="0"/>
              <a:pPr/>
              <a:t>15</a:t>
            </a:fld>
            <a:endParaRPr lang="en-US" dirty="0"/>
          </a:p>
        </p:txBody>
      </p:sp>
      <p:sp>
        <p:nvSpPr>
          <p:cNvPr id="3" name="Title 2">
            <a:extLst>
              <a:ext uri="{FF2B5EF4-FFF2-40B4-BE49-F238E27FC236}">
                <a16:creationId xmlns:a16="http://schemas.microsoft.com/office/drawing/2014/main" id="{D7DD99E4-E7FC-4AA2-A3EB-05A130436A3B}"/>
              </a:ext>
            </a:extLst>
          </p:cNvPr>
          <p:cNvSpPr>
            <a:spLocks noGrp="1"/>
          </p:cNvSpPr>
          <p:nvPr>
            <p:ph type="title"/>
          </p:nvPr>
        </p:nvSpPr>
        <p:spPr/>
        <p:txBody>
          <a:bodyPr/>
          <a:lstStyle/>
          <a:p>
            <a:r>
              <a:rPr lang="en-US" dirty="0"/>
              <a:t>Challenges and Further Research</a:t>
            </a:r>
          </a:p>
        </p:txBody>
      </p:sp>
      <p:sp>
        <p:nvSpPr>
          <p:cNvPr id="4" name="Content Placeholder 3">
            <a:extLst>
              <a:ext uri="{FF2B5EF4-FFF2-40B4-BE49-F238E27FC236}">
                <a16:creationId xmlns:a16="http://schemas.microsoft.com/office/drawing/2014/main" id="{4F7C71C6-C2C4-4754-B137-AD17A271B271}"/>
              </a:ext>
            </a:extLst>
          </p:cNvPr>
          <p:cNvSpPr>
            <a:spLocks noGrp="1"/>
          </p:cNvSpPr>
          <p:nvPr>
            <p:ph idx="1"/>
          </p:nvPr>
        </p:nvSpPr>
        <p:spPr/>
        <p:txBody>
          <a:bodyPr>
            <a:normAutofit fontScale="92500" lnSpcReduction="20000"/>
          </a:bodyPr>
          <a:lstStyle/>
          <a:p>
            <a:r>
              <a:rPr lang="en-US" dirty="0"/>
              <a:t>Unicode (utf-8)</a:t>
            </a:r>
          </a:p>
          <a:p>
            <a:r>
              <a:rPr lang="en-US" dirty="0"/>
              <a:t>Problems with implementation of EDA</a:t>
            </a:r>
          </a:p>
          <a:p>
            <a:pPr lvl="1"/>
            <a:r>
              <a:rPr lang="en-US" dirty="0"/>
              <a:t>Augmentation of contexts </a:t>
            </a:r>
          </a:p>
          <a:p>
            <a:r>
              <a:rPr lang="en-US" dirty="0"/>
              <a:t>Experiment with other models (Albert, </a:t>
            </a:r>
            <a:r>
              <a:rPr lang="en-US" dirty="0" err="1"/>
              <a:t>RoBERTa</a:t>
            </a:r>
            <a:r>
              <a:rPr lang="en-US" dirty="0"/>
              <a:t>, clinical BERT, </a:t>
            </a:r>
            <a:r>
              <a:rPr lang="en-US" dirty="0" err="1"/>
              <a:t>bioBERT</a:t>
            </a:r>
            <a:r>
              <a:rPr lang="en-US" dirty="0"/>
              <a:t>, </a:t>
            </a:r>
            <a:r>
              <a:rPr lang="en-US" dirty="0" err="1"/>
              <a:t>Longformer</a:t>
            </a:r>
            <a:r>
              <a:rPr lang="en-US" dirty="0"/>
              <a:t>, etc.) </a:t>
            </a:r>
          </a:p>
          <a:p>
            <a:r>
              <a:rPr lang="en-US" dirty="0"/>
              <a:t>Backtranslations bigram similarity threshold </a:t>
            </a:r>
          </a:p>
          <a:p>
            <a:r>
              <a:rPr lang="en-US"/>
              <a:t>Run model on </a:t>
            </a:r>
            <a:r>
              <a:rPr lang="en-US" dirty="0"/>
              <a:t>patient data </a:t>
            </a:r>
          </a:p>
          <a:p>
            <a:r>
              <a:rPr lang="en-US" dirty="0"/>
              <a:t>Cross validation </a:t>
            </a:r>
          </a:p>
          <a:p>
            <a:r>
              <a:rPr lang="en-US" dirty="0"/>
              <a:t>Finetune to extract seizure frequency </a:t>
            </a:r>
          </a:p>
          <a:p>
            <a:r>
              <a:rPr lang="en-US" dirty="0"/>
              <a:t>Experiment on much smaller datasets </a:t>
            </a:r>
          </a:p>
        </p:txBody>
      </p:sp>
    </p:spTree>
    <p:extLst>
      <p:ext uri="{BB962C8B-B14F-4D97-AF65-F5344CB8AC3E}">
        <p14:creationId xmlns:p14="http://schemas.microsoft.com/office/powerpoint/2010/main" val="87663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16CA-D93B-495C-ADD2-39EF891A5FD3}"/>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59F0C4BC-BA65-4252-9C43-FC7065BEA596}"/>
              </a:ext>
            </a:extLst>
          </p:cNvPr>
          <p:cNvSpPr>
            <a:spLocks noGrp="1"/>
          </p:cNvSpPr>
          <p:nvPr>
            <p:ph type="subTitle" idx="1"/>
          </p:nvPr>
        </p:nvSpPr>
        <p:spPr>
          <a:xfrm>
            <a:off x="958147" y="3617546"/>
            <a:ext cx="7397039" cy="1065289"/>
          </a:xfrm>
        </p:spPr>
        <p:txBody>
          <a:bodyPr>
            <a:normAutofit/>
          </a:bodyPr>
          <a:lstStyle/>
          <a:p>
            <a:r>
              <a:rPr lang="en-US" dirty="0"/>
              <a:t>Kevin </a:t>
            </a:r>
            <a:r>
              <a:rPr lang="en-US" dirty="0" err="1"/>
              <a:t>Xie</a:t>
            </a:r>
            <a:r>
              <a:rPr lang="en-US" dirty="0"/>
              <a:t> – mentor </a:t>
            </a:r>
          </a:p>
          <a:p>
            <a:r>
              <a:rPr lang="en-US" dirty="0"/>
              <a:t>Dr. Brain </a:t>
            </a:r>
            <a:r>
              <a:rPr lang="en-US" dirty="0" err="1"/>
              <a:t>Litt</a:t>
            </a:r>
            <a:r>
              <a:rPr lang="en-US" dirty="0"/>
              <a:t> and the </a:t>
            </a:r>
            <a:r>
              <a:rPr lang="en-US" dirty="0" err="1"/>
              <a:t>Litt</a:t>
            </a:r>
            <a:r>
              <a:rPr lang="en-US" dirty="0"/>
              <a:t> Lab </a:t>
            </a:r>
          </a:p>
        </p:txBody>
      </p:sp>
    </p:spTree>
    <p:extLst>
      <p:ext uri="{BB962C8B-B14F-4D97-AF65-F5344CB8AC3E}">
        <p14:creationId xmlns:p14="http://schemas.microsoft.com/office/powerpoint/2010/main" val="721769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2C50C1-6BEB-49D4-A554-C0694A027859}"/>
              </a:ext>
            </a:extLst>
          </p:cNvPr>
          <p:cNvSpPr>
            <a:spLocks noGrp="1"/>
          </p:cNvSpPr>
          <p:nvPr>
            <p:ph type="sldNum" sz="quarter" idx="12"/>
          </p:nvPr>
        </p:nvSpPr>
        <p:spPr/>
        <p:txBody>
          <a:bodyPr/>
          <a:lstStyle/>
          <a:p>
            <a:fld id="{8A758EFE-665F-4341-B5B8-2DAEADA52F6C}" type="slidenum">
              <a:rPr lang="en-US" smtClean="0"/>
              <a:pPr/>
              <a:t>17</a:t>
            </a:fld>
            <a:endParaRPr lang="en-US" dirty="0"/>
          </a:p>
        </p:txBody>
      </p:sp>
      <p:sp>
        <p:nvSpPr>
          <p:cNvPr id="3" name="Title 2">
            <a:extLst>
              <a:ext uri="{FF2B5EF4-FFF2-40B4-BE49-F238E27FC236}">
                <a16:creationId xmlns:a16="http://schemas.microsoft.com/office/drawing/2014/main" id="{C8DE00C6-EFFF-401B-9ADF-331831ADF413}"/>
              </a:ext>
            </a:extLst>
          </p:cNvPr>
          <p:cNvSpPr>
            <a:spLocks noGrp="1"/>
          </p:cNvSpPr>
          <p:nvPr>
            <p:ph type="title"/>
          </p:nvPr>
        </p:nvSpPr>
        <p:spPr/>
        <p:txBody>
          <a:bodyPr>
            <a:normAutofit/>
          </a:bodyPr>
          <a:lstStyle/>
          <a:p>
            <a:r>
              <a:rPr lang="en-US" dirty="0"/>
              <a:t>Sources</a:t>
            </a:r>
          </a:p>
        </p:txBody>
      </p:sp>
      <p:sp>
        <p:nvSpPr>
          <p:cNvPr id="4" name="Content Placeholder 3">
            <a:extLst>
              <a:ext uri="{FF2B5EF4-FFF2-40B4-BE49-F238E27FC236}">
                <a16:creationId xmlns:a16="http://schemas.microsoft.com/office/drawing/2014/main" id="{CB5DA7F9-4345-43AB-BCBC-D54B80E49EFE}"/>
              </a:ext>
            </a:extLst>
          </p:cNvPr>
          <p:cNvSpPr>
            <a:spLocks noGrp="1"/>
          </p:cNvSpPr>
          <p:nvPr>
            <p:ph idx="1"/>
          </p:nvPr>
        </p:nvSpPr>
        <p:spPr>
          <a:xfrm>
            <a:off x="430464" y="1002632"/>
            <a:ext cx="8229600" cy="4218478"/>
          </a:xfrm>
        </p:spPr>
        <p:txBody>
          <a:bodyPr>
            <a:normAutofit fontScale="47500" lnSpcReduction="20000"/>
          </a:bodyPr>
          <a:lstStyle/>
          <a:p>
            <a:r>
              <a:rPr lang="en-US" sz="2800" b="0" i="0" dirty="0" err="1">
                <a:effectLst/>
              </a:rPr>
              <a:t>Alsentzer</a:t>
            </a:r>
            <a:r>
              <a:rPr lang="en-US" sz="2800" b="0" i="0" dirty="0">
                <a:effectLst/>
              </a:rPr>
              <a:t>, Emily, et al. "Publicly available clinical BERT embeddings." </a:t>
            </a:r>
            <a:r>
              <a:rPr lang="en-US" sz="2800" b="0" i="0" dirty="0" err="1">
                <a:effectLst/>
              </a:rPr>
              <a:t>arXiv</a:t>
            </a:r>
            <a:r>
              <a:rPr lang="en-US" sz="2800" b="0" i="0" dirty="0">
                <a:effectLst/>
              </a:rPr>
              <a:t> preprint arXiv:1904.03323 (2019).</a:t>
            </a:r>
          </a:p>
          <a:p>
            <a:r>
              <a:rPr lang="en-US" sz="2800" b="0" i="0" dirty="0">
                <a:effectLst/>
              </a:rPr>
              <a:t>Devlin, Jacob, et al. "BERT: Pre-training of Deep Bidirectional Transformers for Language Understanding". </a:t>
            </a:r>
            <a:r>
              <a:rPr lang="en-US" sz="2800" b="0" i="1" dirty="0" err="1">
                <a:effectLst/>
              </a:rPr>
              <a:t>CoRR</a:t>
            </a:r>
            <a:r>
              <a:rPr lang="en-US" sz="2800" b="0" i="1" dirty="0">
                <a:effectLst/>
              </a:rPr>
              <a:t> abs/1810.04805</a:t>
            </a:r>
            <a:r>
              <a:rPr lang="en-US" sz="2800" b="0" i="0" dirty="0">
                <a:effectLst/>
              </a:rPr>
              <a:t>. (2018).</a:t>
            </a:r>
          </a:p>
          <a:p>
            <a:r>
              <a:rPr lang="en-US" sz="2800" b="0" i="0" dirty="0" err="1">
                <a:effectLst/>
              </a:rPr>
              <a:t>Beltagy</a:t>
            </a:r>
            <a:r>
              <a:rPr lang="en-US" sz="2800" b="0" i="0" dirty="0">
                <a:effectLst/>
              </a:rPr>
              <a:t>, </a:t>
            </a:r>
            <a:r>
              <a:rPr lang="en-US" sz="2800" b="0" i="0" dirty="0" err="1">
                <a:effectLst/>
              </a:rPr>
              <a:t>Iz</a:t>
            </a:r>
            <a:r>
              <a:rPr lang="en-US" sz="2800" b="0" i="0" dirty="0">
                <a:effectLst/>
              </a:rPr>
              <a:t>, Matthew E. Peters, and Arman Cohan. "</a:t>
            </a:r>
            <a:r>
              <a:rPr lang="en-US" sz="2800" b="0" i="0" dirty="0" err="1">
                <a:effectLst/>
              </a:rPr>
              <a:t>Longformer</a:t>
            </a:r>
            <a:r>
              <a:rPr lang="en-US" sz="2800" b="0" i="0" dirty="0">
                <a:effectLst/>
              </a:rPr>
              <a:t>: The long-document transformer." </a:t>
            </a:r>
            <a:r>
              <a:rPr lang="en-US" sz="2800" b="0" i="0" dirty="0" err="1">
                <a:effectLst/>
              </a:rPr>
              <a:t>arXiv</a:t>
            </a:r>
            <a:r>
              <a:rPr lang="en-US" sz="2800" b="0" i="0" dirty="0">
                <a:effectLst/>
              </a:rPr>
              <a:t> preprint arXiv:2004.05150 (2020).</a:t>
            </a:r>
          </a:p>
          <a:p>
            <a:r>
              <a:rPr lang="en-US" sz="2800" b="0" i="0" dirty="0">
                <a:effectLst/>
              </a:rPr>
              <a:t>Hussain, </a:t>
            </a:r>
            <a:r>
              <a:rPr lang="en-US" sz="2800" b="0" i="0" dirty="0" err="1">
                <a:effectLst/>
              </a:rPr>
              <a:t>Zeshan</a:t>
            </a:r>
            <a:r>
              <a:rPr lang="en-US" sz="2800" b="0" i="0" dirty="0">
                <a:effectLst/>
              </a:rPr>
              <a:t> et al. “Differential Data Augmentation Techniques for Medical Imaging Classification Tasks.” </a:t>
            </a:r>
            <a:r>
              <a:rPr lang="en-US" sz="2800" b="0" i="1" dirty="0">
                <a:effectLst/>
              </a:rPr>
              <a:t>AMIA ... Annual Symposium proceedings. AMIA Symposium</a:t>
            </a:r>
            <a:r>
              <a:rPr lang="en-US" sz="2800" b="0" i="0" dirty="0">
                <a:effectLst/>
              </a:rPr>
              <a:t> vol. 2017 979-984. 16 Apr. 2018</a:t>
            </a:r>
          </a:p>
          <a:p>
            <a:r>
              <a:rPr lang="en-US" dirty="0"/>
              <a:t>Lee, </a:t>
            </a:r>
            <a:r>
              <a:rPr lang="en-US" dirty="0" err="1"/>
              <a:t>Jinhyuk</a:t>
            </a:r>
            <a:r>
              <a:rPr lang="en-US" dirty="0"/>
              <a:t>, et al. "</a:t>
            </a:r>
            <a:r>
              <a:rPr lang="en-US" dirty="0" err="1"/>
              <a:t>BioBERT</a:t>
            </a:r>
            <a:r>
              <a:rPr lang="en-US" dirty="0"/>
              <a:t>: a pre-trained biomedical language representation model for biomedical text mining." Bioinformatics 36.4 (2020): 1234-1240.</a:t>
            </a:r>
          </a:p>
          <a:p>
            <a:r>
              <a:rPr lang="en-US" dirty="0" err="1"/>
              <a:t>Longpre</a:t>
            </a:r>
            <a:r>
              <a:rPr lang="en-US" dirty="0"/>
              <a:t>, Shayne, et al. "An Exploration of Data Augmentation and Sampling Techniques for Domain-Agnostic Question Answering.” </a:t>
            </a:r>
            <a:r>
              <a:rPr lang="en-US" b="0" i="1" dirty="0" err="1">
                <a:effectLst/>
              </a:rPr>
              <a:t>arXiv</a:t>
            </a:r>
            <a:r>
              <a:rPr lang="en-US" b="0" i="1" dirty="0">
                <a:effectLst/>
              </a:rPr>
              <a:t> preprint </a:t>
            </a:r>
            <a:r>
              <a:rPr lang="en-US" b="0" i="1" dirty="0" err="1">
                <a:effectLst/>
              </a:rPr>
              <a:t>arXiv</a:t>
            </a:r>
            <a:r>
              <a:rPr lang="en-US" b="0" i="1" dirty="0">
                <a:effectLst/>
              </a:rPr>
              <a:t>::1912.02145</a:t>
            </a:r>
            <a:r>
              <a:rPr lang="en-US" b="0" i="0" dirty="0">
                <a:effectLst/>
              </a:rPr>
              <a:t>. (2019).</a:t>
            </a:r>
          </a:p>
          <a:p>
            <a:r>
              <a:rPr lang="en-US" b="0" i="0" dirty="0" err="1">
                <a:effectLst/>
              </a:rPr>
              <a:t>Pampari</a:t>
            </a:r>
            <a:r>
              <a:rPr lang="en-US" b="0" i="0" dirty="0">
                <a:effectLst/>
              </a:rPr>
              <a:t>, </a:t>
            </a:r>
            <a:r>
              <a:rPr lang="en-US" b="0" i="0" dirty="0" err="1">
                <a:effectLst/>
              </a:rPr>
              <a:t>Anusri</a:t>
            </a:r>
            <a:r>
              <a:rPr lang="en-US" b="0" i="0" dirty="0">
                <a:effectLst/>
              </a:rPr>
              <a:t>, et al. "</a:t>
            </a:r>
            <a:r>
              <a:rPr lang="en-US" b="0" i="0" dirty="0" err="1">
                <a:effectLst/>
              </a:rPr>
              <a:t>emrqa</a:t>
            </a:r>
            <a:r>
              <a:rPr lang="en-US" b="0" i="0" dirty="0">
                <a:effectLst/>
              </a:rPr>
              <a:t>: A large corpus for question answering on electronic medical records." </a:t>
            </a:r>
            <a:r>
              <a:rPr lang="en-US" b="0" i="1" dirty="0" err="1">
                <a:effectLst/>
              </a:rPr>
              <a:t>arXiv</a:t>
            </a:r>
            <a:r>
              <a:rPr lang="en-US" b="0" i="1" dirty="0">
                <a:effectLst/>
              </a:rPr>
              <a:t> preprint arXiv:1809.00732 </a:t>
            </a:r>
            <a:r>
              <a:rPr lang="en-US" b="0" i="0" dirty="0">
                <a:effectLst/>
              </a:rPr>
              <a:t>(2018).</a:t>
            </a:r>
          </a:p>
          <a:p>
            <a:r>
              <a:rPr lang="en-US" b="0" i="0" dirty="0" err="1">
                <a:effectLst/>
              </a:rPr>
              <a:t>Rajpurkar</a:t>
            </a:r>
            <a:r>
              <a:rPr lang="en-US" b="0" i="0" dirty="0">
                <a:effectLst/>
              </a:rPr>
              <a:t>, Pranav, et al. "Squad: 100,000+ questions for machine comprehension of text." </a:t>
            </a:r>
            <a:r>
              <a:rPr lang="en-US" b="0" i="1" dirty="0" err="1">
                <a:effectLst/>
              </a:rPr>
              <a:t>arXiv</a:t>
            </a:r>
            <a:r>
              <a:rPr lang="en-US" b="0" i="1" dirty="0">
                <a:effectLst/>
              </a:rPr>
              <a:t> preprint arXiv:1606.05250</a:t>
            </a:r>
            <a:r>
              <a:rPr lang="en-US" b="0" i="0" dirty="0">
                <a:effectLst/>
              </a:rPr>
              <a:t> (2016).</a:t>
            </a:r>
            <a:endParaRPr lang="en-US" b="1" dirty="0"/>
          </a:p>
          <a:p>
            <a:r>
              <a:rPr lang="en-US" sz="2800" dirty="0">
                <a:effectLst/>
              </a:rPr>
              <a:t>Sajjad, Muhammad, et al. “Multi-Grade Brain Tumor Classification Using Deep CNN with Extensive Data Augmentation.” </a:t>
            </a:r>
            <a:r>
              <a:rPr lang="en-US" sz="2800" i="1" dirty="0">
                <a:effectLst/>
              </a:rPr>
              <a:t>Journal of Computational Science</a:t>
            </a:r>
            <a:r>
              <a:rPr lang="en-US" sz="2800" dirty="0">
                <a:effectLst/>
              </a:rPr>
              <a:t>, vol. 30, 2019, pp. 174–182., doi:10.1016/j.jocs.2018.12.003.</a:t>
            </a:r>
          </a:p>
          <a:p>
            <a:r>
              <a:rPr lang="en-US" dirty="0"/>
              <a:t>Wei, Jason, et al. "EDA: Easy Data Augmentation Techniques for Boosting Performance on Text Classification Tasks." </a:t>
            </a:r>
            <a:r>
              <a:rPr lang="en-US" b="0" i="1" dirty="0" err="1">
                <a:effectLst/>
              </a:rPr>
              <a:t>arXiv</a:t>
            </a:r>
            <a:r>
              <a:rPr lang="en-US" b="0" i="1" dirty="0">
                <a:effectLst/>
              </a:rPr>
              <a:t> </a:t>
            </a:r>
            <a:r>
              <a:rPr lang="en-US" b="0" dirty="0">
                <a:effectLst/>
              </a:rPr>
              <a:t>preprint </a:t>
            </a:r>
            <a:r>
              <a:rPr lang="en-US" dirty="0"/>
              <a:t>arXiv:1901.11196</a:t>
            </a:r>
            <a:r>
              <a:rPr lang="en-US" b="0" i="0" dirty="0">
                <a:effectLst/>
              </a:rPr>
              <a:t>. (2019).</a:t>
            </a:r>
          </a:p>
          <a:p>
            <a:r>
              <a:rPr lang="en-US" dirty="0"/>
              <a:t>Wolf, Thomas et al. "</a:t>
            </a:r>
            <a:r>
              <a:rPr lang="en-US" dirty="0" err="1"/>
              <a:t>HuggingFace's</a:t>
            </a:r>
            <a:r>
              <a:rPr lang="en-US" dirty="0"/>
              <a:t> Transformers: State-of-the-art Natural Language Processing". </a:t>
            </a:r>
            <a:r>
              <a:rPr lang="en-US" dirty="0" err="1"/>
              <a:t>ArXiv</a:t>
            </a:r>
            <a:r>
              <a:rPr lang="en-US" dirty="0"/>
              <a:t> abs/1910.03771. (2019).</a:t>
            </a:r>
          </a:p>
          <a:p>
            <a:r>
              <a:rPr lang="en-US" dirty="0"/>
              <a:t>Yu, Adams Wei, et al. "</a:t>
            </a:r>
            <a:r>
              <a:rPr lang="en-US" dirty="0" err="1"/>
              <a:t>QANet</a:t>
            </a:r>
            <a:r>
              <a:rPr lang="en-US" dirty="0"/>
              <a:t>: Combining Local Convolution with Global Self-Attention for Reading Comprehension.“ </a:t>
            </a:r>
            <a:r>
              <a:rPr lang="en-US" i="1" dirty="0" err="1"/>
              <a:t>arXiv</a:t>
            </a:r>
            <a:r>
              <a:rPr lang="en-US" i="1" dirty="0"/>
              <a:t> preprint arXiv:1804.09541</a:t>
            </a:r>
            <a:r>
              <a:rPr lang="en-US" dirty="0"/>
              <a:t>. (2018).</a:t>
            </a:r>
            <a:endParaRPr lang="en-US" sz="2800" dirty="0">
              <a:effectLst/>
            </a:endParaRPr>
          </a:p>
        </p:txBody>
      </p:sp>
    </p:spTree>
    <p:extLst>
      <p:ext uri="{BB962C8B-B14F-4D97-AF65-F5344CB8AC3E}">
        <p14:creationId xmlns:p14="http://schemas.microsoft.com/office/powerpoint/2010/main" val="4239036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033989-53F4-4E23-B543-9C71277993A7}"/>
              </a:ext>
            </a:extLst>
          </p:cNvPr>
          <p:cNvSpPr>
            <a:spLocks noGrp="1"/>
          </p:cNvSpPr>
          <p:nvPr>
            <p:ph type="sldNum" sz="quarter" idx="12"/>
          </p:nvPr>
        </p:nvSpPr>
        <p:spPr/>
        <p:txBody>
          <a:bodyPr/>
          <a:lstStyle/>
          <a:p>
            <a:fld id="{8A758EFE-665F-4341-B5B8-2DAEADA52F6C}" type="slidenum">
              <a:rPr lang="en-US" smtClean="0"/>
              <a:pPr/>
              <a:t>18</a:t>
            </a:fld>
            <a:endParaRPr lang="en-US" dirty="0"/>
          </a:p>
        </p:txBody>
      </p:sp>
      <p:sp>
        <p:nvSpPr>
          <p:cNvPr id="3" name="Title 2">
            <a:extLst>
              <a:ext uri="{FF2B5EF4-FFF2-40B4-BE49-F238E27FC236}">
                <a16:creationId xmlns:a16="http://schemas.microsoft.com/office/drawing/2014/main" id="{4989663E-006A-45F8-8DB7-AFFF096A3B3A}"/>
              </a:ext>
            </a:extLst>
          </p:cNvPr>
          <p:cNvSpPr>
            <a:spLocks noGrp="1"/>
          </p:cNvSpPr>
          <p:nvPr>
            <p:ph type="title"/>
          </p:nvPr>
        </p:nvSpPr>
        <p:spPr/>
        <p:txBody>
          <a:bodyPr/>
          <a:lstStyle/>
          <a:p>
            <a:r>
              <a:rPr lang="en-US" dirty="0"/>
              <a:t>run_squad.py (Hugging Face) </a:t>
            </a:r>
          </a:p>
        </p:txBody>
      </p:sp>
      <p:sp>
        <p:nvSpPr>
          <p:cNvPr id="4" name="Content Placeholder 3">
            <a:extLst>
              <a:ext uri="{FF2B5EF4-FFF2-40B4-BE49-F238E27FC236}">
                <a16:creationId xmlns:a16="http://schemas.microsoft.com/office/drawing/2014/main" id="{DDE913F0-1894-4B14-AEA5-3B36E3DA6116}"/>
              </a:ext>
            </a:extLst>
          </p:cNvPr>
          <p:cNvSpPr>
            <a:spLocks noGrp="1"/>
          </p:cNvSpPr>
          <p:nvPr>
            <p:ph idx="1"/>
          </p:nvPr>
        </p:nvSpPr>
        <p:spPr/>
        <p:txBody>
          <a:bodyPr/>
          <a:lstStyle/>
          <a:p>
            <a:pPr marL="0" marR="0" indent="0">
              <a:spcBef>
                <a:spcPts val="0"/>
              </a:spcBef>
              <a:spcAft>
                <a:spcPts val="0"/>
              </a:spcAft>
              <a:buNone/>
            </a:pPr>
            <a:r>
              <a:rPr lang="en-US" sz="1800" dirty="0">
                <a:effectLst/>
                <a:latin typeface="Calibri" panose="020F0502020204030204" pitchFamily="34" charset="0"/>
              </a:rPr>
              <a:t>python transformers/examples/question-answering/run_squad.py </a:t>
            </a:r>
          </a:p>
          <a:p>
            <a:pPr marL="0" marR="0" indent="0">
              <a:spcBef>
                <a:spcPts val="0"/>
              </a:spcBef>
              <a:spcAft>
                <a:spcPts val="0"/>
              </a:spcAft>
              <a:buNone/>
            </a:pPr>
            <a:r>
              <a:rPr lang="en-US" sz="1800" dirty="0">
                <a:latin typeface="Calibri" panose="020F0502020204030204" pitchFamily="34" charset="0"/>
              </a:rPr>
              <a:t>	</a:t>
            </a:r>
            <a:r>
              <a:rPr lang="en-US" sz="1800" dirty="0">
                <a:effectLst/>
                <a:latin typeface="Calibri" panose="020F0502020204030204" pitchFamily="34" charset="0"/>
              </a:rPr>
              <a:t>--</a:t>
            </a:r>
            <a:r>
              <a:rPr lang="en-US" sz="1800" dirty="0" err="1">
                <a:effectLst/>
                <a:latin typeface="Calibri" panose="020F0502020204030204" pitchFamily="34" charset="0"/>
              </a:rPr>
              <a:t>model_type</a:t>
            </a:r>
            <a:r>
              <a:rPr lang="en-US" sz="1800" dirty="0">
                <a:effectLst/>
                <a:latin typeface="Calibri" panose="020F0502020204030204" pitchFamily="34" charset="0"/>
              </a:rPr>
              <a:t> </a:t>
            </a:r>
            <a:r>
              <a:rPr lang="en-US" sz="1800" dirty="0" err="1">
                <a:effectLst/>
                <a:latin typeface="Calibri" panose="020F0502020204030204" pitchFamily="34" charset="0"/>
              </a:rPr>
              <a:t>bert</a:t>
            </a:r>
            <a:r>
              <a:rPr lang="en-US" sz="1800" dirty="0">
                <a:effectLst/>
                <a:latin typeface="Calibri" panose="020F0502020204030204" pitchFamily="34" charset="0"/>
              </a:rPr>
              <a:t> </a:t>
            </a:r>
          </a:p>
          <a:p>
            <a:pPr marL="0" marR="0" indent="0">
              <a:spcBef>
                <a:spcPts val="0"/>
              </a:spcBef>
              <a:spcAft>
                <a:spcPts val="0"/>
              </a:spcAft>
              <a:buNone/>
            </a:pPr>
            <a:r>
              <a:rPr lang="en-US" sz="1800" dirty="0">
                <a:latin typeface="Calibri" panose="020F0502020204030204" pitchFamily="34" charset="0"/>
              </a:rPr>
              <a:t>	</a:t>
            </a:r>
            <a:r>
              <a:rPr lang="en-US" sz="1800" dirty="0">
                <a:effectLst/>
                <a:latin typeface="Calibri" panose="020F0502020204030204" pitchFamily="34" charset="0"/>
              </a:rPr>
              <a:t>--</a:t>
            </a:r>
            <a:r>
              <a:rPr lang="en-US" sz="1800" dirty="0" err="1">
                <a:effectLst/>
                <a:latin typeface="Calibri" panose="020F0502020204030204" pitchFamily="34" charset="0"/>
              </a:rPr>
              <a:t>model_name_or_path</a:t>
            </a:r>
            <a:r>
              <a:rPr lang="en-US" sz="1800" dirty="0">
                <a:effectLst/>
                <a:latin typeface="Calibri" panose="020F0502020204030204" pitchFamily="34" charset="0"/>
              </a:rPr>
              <a:t> </a:t>
            </a:r>
            <a:r>
              <a:rPr lang="en-US" sz="1800" dirty="0" err="1">
                <a:effectLst/>
                <a:latin typeface="Calibri" panose="020F0502020204030204" pitchFamily="34" charset="0"/>
              </a:rPr>
              <a:t>bert</a:t>
            </a:r>
            <a:r>
              <a:rPr lang="en-US" sz="1800" dirty="0">
                <a:effectLst/>
                <a:latin typeface="Calibri" panose="020F0502020204030204" pitchFamily="34" charset="0"/>
              </a:rPr>
              <a:t>-base-uncased </a:t>
            </a:r>
          </a:p>
          <a:p>
            <a:pPr marL="0" marR="0" indent="0">
              <a:spcBef>
                <a:spcPts val="0"/>
              </a:spcBef>
              <a:spcAft>
                <a:spcPts val="0"/>
              </a:spcAft>
              <a:buNone/>
            </a:pPr>
            <a:r>
              <a:rPr lang="en-US" sz="1800" dirty="0">
                <a:latin typeface="Calibri" panose="020F0502020204030204" pitchFamily="34" charset="0"/>
              </a:rPr>
              <a:t>	</a:t>
            </a:r>
            <a:r>
              <a:rPr lang="en-US" sz="1800" dirty="0">
                <a:effectLst/>
                <a:latin typeface="Calibri" panose="020F0502020204030204" pitchFamily="34" charset="0"/>
              </a:rPr>
              <a:t>--</a:t>
            </a:r>
            <a:r>
              <a:rPr lang="en-US" sz="1800" dirty="0" err="1">
                <a:effectLst/>
                <a:latin typeface="Calibri" panose="020F0502020204030204" pitchFamily="34" charset="0"/>
              </a:rPr>
              <a:t>do_train</a:t>
            </a:r>
            <a:r>
              <a:rPr lang="en-US" sz="1800" dirty="0">
                <a:effectLst/>
                <a:latin typeface="Calibri" panose="020F0502020204030204" pitchFamily="34" charset="0"/>
              </a:rPr>
              <a:t> </a:t>
            </a:r>
          </a:p>
          <a:p>
            <a:pPr marL="0" marR="0" indent="0">
              <a:spcBef>
                <a:spcPts val="0"/>
              </a:spcBef>
              <a:spcAft>
                <a:spcPts val="0"/>
              </a:spcAft>
              <a:buNone/>
            </a:pPr>
            <a:r>
              <a:rPr lang="en-US" sz="1800" dirty="0">
                <a:latin typeface="Calibri" panose="020F0502020204030204" pitchFamily="34" charset="0"/>
              </a:rPr>
              <a:t>	</a:t>
            </a:r>
            <a:r>
              <a:rPr lang="en-US" sz="1800" dirty="0">
                <a:effectLst/>
                <a:latin typeface="Calibri" panose="020F0502020204030204" pitchFamily="34" charset="0"/>
              </a:rPr>
              <a:t>--</a:t>
            </a:r>
            <a:r>
              <a:rPr lang="en-US" sz="1800" dirty="0" err="1">
                <a:effectLst/>
                <a:latin typeface="Calibri" panose="020F0502020204030204" pitchFamily="34" charset="0"/>
              </a:rPr>
              <a:t>do_eval</a:t>
            </a:r>
            <a:r>
              <a:rPr lang="en-US" sz="1800" dirty="0">
                <a:effectLst/>
                <a:latin typeface="Calibri" panose="020F0502020204030204" pitchFamily="34" charset="0"/>
              </a:rPr>
              <a:t> </a:t>
            </a:r>
          </a:p>
          <a:p>
            <a:pPr marL="0" marR="0" indent="0">
              <a:spcBef>
                <a:spcPts val="0"/>
              </a:spcBef>
              <a:spcAft>
                <a:spcPts val="0"/>
              </a:spcAft>
              <a:buNone/>
            </a:pPr>
            <a:r>
              <a:rPr lang="en-US" sz="1800" dirty="0">
                <a:latin typeface="Calibri" panose="020F0502020204030204" pitchFamily="34" charset="0"/>
              </a:rPr>
              <a:t>	</a:t>
            </a:r>
            <a:r>
              <a:rPr lang="en-US" sz="1800" dirty="0">
                <a:effectLst/>
                <a:latin typeface="Calibri" panose="020F0502020204030204" pitchFamily="34" charset="0"/>
              </a:rPr>
              <a:t>--</a:t>
            </a:r>
            <a:r>
              <a:rPr lang="en-US" sz="1800" dirty="0" err="1">
                <a:effectLst/>
                <a:latin typeface="Calibri" panose="020F0502020204030204" pitchFamily="34" charset="0"/>
              </a:rPr>
              <a:t>train_file</a:t>
            </a:r>
            <a:r>
              <a:rPr lang="en-US" sz="1800" dirty="0">
                <a:effectLst/>
                <a:latin typeface="Calibri" panose="020F0502020204030204" pitchFamily="34" charset="0"/>
              </a:rPr>
              <a:t> aug_squad_0.4_all.json </a:t>
            </a:r>
          </a:p>
          <a:p>
            <a:pPr marL="0" marR="0" indent="0">
              <a:spcBef>
                <a:spcPts val="0"/>
              </a:spcBef>
              <a:spcAft>
                <a:spcPts val="0"/>
              </a:spcAft>
              <a:buNone/>
            </a:pPr>
            <a:r>
              <a:rPr lang="en-US" sz="1800" dirty="0">
                <a:latin typeface="Calibri" panose="020F0502020204030204" pitchFamily="34" charset="0"/>
              </a:rPr>
              <a:t>	</a:t>
            </a:r>
            <a:r>
              <a:rPr lang="en-US" sz="1800" dirty="0">
                <a:effectLst/>
                <a:latin typeface="Calibri" panose="020F0502020204030204" pitchFamily="34" charset="0"/>
              </a:rPr>
              <a:t>--</a:t>
            </a:r>
            <a:r>
              <a:rPr lang="en-US" sz="1800" dirty="0" err="1">
                <a:effectLst/>
                <a:latin typeface="Calibri" panose="020F0502020204030204" pitchFamily="34" charset="0"/>
              </a:rPr>
              <a:t>predict_file</a:t>
            </a:r>
            <a:r>
              <a:rPr lang="en-US" sz="1800" dirty="0">
                <a:effectLst/>
                <a:latin typeface="Calibri" panose="020F0502020204030204" pitchFamily="34" charset="0"/>
              </a:rPr>
              <a:t> dev-v1.1.json </a:t>
            </a:r>
          </a:p>
          <a:p>
            <a:pPr marL="0" marR="0" indent="0">
              <a:spcBef>
                <a:spcPts val="0"/>
              </a:spcBef>
              <a:spcAft>
                <a:spcPts val="0"/>
              </a:spcAft>
              <a:buNone/>
            </a:pPr>
            <a:r>
              <a:rPr lang="en-US" sz="1800" dirty="0">
                <a:latin typeface="Calibri" panose="020F0502020204030204" pitchFamily="34" charset="0"/>
              </a:rPr>
              <a:t>	</a:t>
            </a:r>
            <a:r>
              <a:rPr lang="en-US" sz="1800" dirty="0">
                <a:effectLst/>
                <a:latin typeface="Calibri" panose="020F0502020204030204" pitchFamily="34" charset="0"/>
              </a:rPr>
              <a:t>--</a:t>
            </a:r>
            <a:r>
              <a:rPr lang="en-US" sz="1800" dirty="0" err="1">
                <a:effectLst/>
                <a:latin typeface="Calibri" panose="020F0502020204030204" pitchFamily="34" charset="0"/>
              </a:rPr>
              <a:t>per_gpu_train_batch_size</a:t>
            </a:r>
            <a:r>
              <a:rPr lang="en-US" sz="1800" dirty="0">
                <a:effectLst/>
                <a:latin typeface="Calibri" panose="020F0502020204030204" pitchFamily="34" charset="0"/>
              </a:rPr>
              <a:t> 12 </a:t>
            </a:r>
          </a:p>
          <a:p>
            <a:pPr marL="0" marR="0" indent="0">
              <a:spcBef>
                <a:spcPts val="0"/>
              </a:spcBef>
              <a:spcAft>
                <a:spcPts val="0"/>
              </a:spcAft>
              <a:buNone/>
            </a:pPr>
            <a:r>
              <a:rPr lang="en-US" sz="1800" dirty="0">
                <a:latin typeface="Calibri" panose="020F0502020204030204" pitchFamily="34" charset="0"/>
              </a:rPr>
              <a:t>	</a:t>
            </a:r>
            <a:r>
              <a:rPr lang="en-US" sz="1800" dirty="0">
                <a:effectLst/>
                <a:latin typeface="Calibri" panose="020F0502020204030204" pitchFamily="34" charset="0"/>
              </a:rPr>
              <a:t>--</a:t>
            </a:r>
            <a:r>
              <a:rPr lang="en-US" sz="1800" dirty="0" err="1">
                <a:effectLst/>
                <a:latin typeface="Calibri" panose="020F0502020204030204" pitchFamily="34" charset="0"/>
              </a:rPr>
              <a:t>learning_rate</a:t>
            </a:r>
            <a:r>
              <a:rPr lang="en-US" sz="1800" dirty="0">
                <a:effectLst/>
                <a:latin typeface="Calibri" panose="020F0502020204030204" pitchFamily="34" charset="0"/>
              </a:rPr>
              <a:t> 3e-5 </a:t>
            </a:r>
          </a:p>
          <a:p>
            <a:pPr marL="0" marR="0" indent="0">
              <a:spcBef>
                <a:spcPts val="0"/>
              </a:spcBef>
              <a:spcAft>
                <a:spcPts val="0"/>
              </a:spcAft>
              <a:buNone/>
            </a:pPr>
            <a:r>
              <a:rPr lang="en-US" sz="1800" dirty="0">
                <a:latin typeface="Calibri" panose="020F0502020204030204" pitchFamily="34" charset="0"/>
              </a:rPr>
              <a:t>	</a:t>
            </a:r>
            <a:r>
              <a:rPr lang="en-US" sz="1800" dirty="0">
                <a:effectLst/>
                <a:latin typeface="Calibri" panose="020F0502020204030204" pitchFamily="34" charset="0"/>
              </a:rPr>
              <a:t>--</a:t>
            </a:r>
            <a:r>
              <a:rPr lang="en-US" sz="1800" dirty="0" err="1">
                <a:effectLst/>
                <a:latin typeface="Calibri" panose="020F0502020204030204" pitchFamily="34" charset="0"/>
              </a:rPr>
              <a:t>num_train_epochs</a:t>
            </a:r>
            <a:r>
              <a:rPr lang="en-US" sz="1800" dirty="0">
                <a:effectLst/>
                <a:latin typeface="Calibri" panose="020F0502020204030204" pitchFamily="34" charset="0"/>
              </a:rPr>
              <a:t>  2.0 </a:t>
            </a:r>
          </a:p>
          <a:p>
            <a:pPr marL="0" marR="0" indent="0">
              <a:spcBef>
                <a:spcPts val="0"/>
              </a:spcBef>
              <a:spcAft>
                <a:spcPts val="0"/>
              </a:spcAft>
              <a:buNone/>
            </a:pPr>
            <a:r>
              <a:rPr lang="en-US" sz="1800" dirty="0">
                <a:latin typeface="Calibri" panose="020F0502020204030204" pitchFamily="34" charset="0"/>
              </a:rPr>
              <a:t>	</a:t>
            </a:r>
            <a:r>
              <a:rPr lang="en-US" sz="1800" dirty="0">
                <a:effectLst/>
                <a:latin typeface="Calibri" panose="020F0502020204030204" pitchFamily="34" charset="0"/>
              </a:rPr>
              <a:t>--</a:t>
            </a:r>
            <a:r>
              <a:rPr lang="en-US" sz="1800" dirty="0" err="1">
                <a:effectLst/>
                <a:latin typeface="Calibri" panose="020F0502020204030204" pitchFamily="34" charset="0"/>
              </a:rPr>
              <a:t>doc_stride</a:t>
            </a:r>
            <a:r>
              <a:rPr lang="en-US" sz="1800" dirty="0">
                <a:effectLst/>
                <a:latin typeface="Calibri" panose="020F0502020204030204" pitchFamily="34" charset="0"/>
              </a:rPr>
              <a:t> 128 </a:t>
            </a:r>
          </a:p>
          <a:p>
            <a:pPr marL="0" marR="0" indent="0">
              <a:spcBef>
                <a:spcPts val="0"/>
              </a:spcBef>
              <a:spcAft>
                <a:spcPts val="0"/>
              </a:spcAft>
              <a:buNone/>
            </a:pPr>
            <a:r>
              <a:rPr lang="en-US" sz="1800" dirty="0">
                <a:latin typeface="Calibri" panose="020F0502020204030204" pitchFamily="34" charset="0"/>
              </a:rPr>
              <a:t>	</a:t>
            </a:r>
            <a:r>
              <a:rPr lang="en-US" sz="1800" dirty="0">
                <a:effectLst/>
                <a:latin typeface="Calibri" panose="020F0502020204030204" pitchFamily="34" charset="0"/>
              </a:rPr>
              <a:t>--</a:t>
            </a:r>
            <a:r>
              <a:rPr lang="en-US" sz="1800" dirty="0" err="1">
                <a:effectLst/>
                <a:latin typeface="Calibri" panose="020F0502020204030204" pitchFamily="34" charset="0"/>
              </a:rPr>
              <a:t>output_dir</a:t>
            </a:r>
            <a:r>
              <a:rPr lang="en-US" sz="1800" dirty="0">
                <a:effectLst/>
                <a:latin typeface="Calibri" panose="020F0502020204030204" pitchFamily="34" charset="0"/>
              </a:rPr>
              <a:t> SQUAD_OUTPUT </a:t>
            </a:r>
          </a:p>
          <a:p>
            <a:pPr marL="0" marR="0" indent="0">
              <a:spcBef>
                <a:spcPts val="0"/>
              </a:spcBef>
              <a:spcAft>
                <a:spcPts val="0"/>
              </a:spcAft>
              <a:buNone/>
            </a:pPr>
            <a:r>
              <a:rPr lang="en-US" sz="1800" dirty="0">
                <a:latin typeface="Calibri" panose="020F0502020204030204" pitchFamily="34" charset="0"/>
              </a:rPr>
              <a:t>	</a:t>
            </a:r>
            <a:r>
              <a:rPr lang="en-US" sz="1800" dirty="0">
                <a:effectLst/>
                <a:latin typeface="Calibri" panose="020F0502020204030204" pitchFamily="34" charset="0"/>
              </a:rPr>
              <a:t>--</a:t>
            </a:r>
            <a:r>
              <a:rPr lang="en-US" sz="1800" dirty="0" err="1">
                <a:effectLst/>
                <a:latin typeface="Calibri" panose="020F0502020204030204" pitchFamily="34" charset="0"/>
              </a:rPr>
              <a:t>save_steps</a:t>
            </a:r>
            <a:r>
              <a:rPr lang="en-US" sz="1800" dirty="0">
                <a:effectLst/>
                <a:latin typeface="Calibri" panose="020F0502020204030204" pitchFamily="34" charset="0"/>
              </a:rPr>
              <a:t> 10000</a:t>
            </a:r>
          </a:p>
          <a:p>
            <a:pPr marL="0" indent="0">
              <a:buNone/>
            </a:pPr>
            <a:endParaRPr lang="en-US" dirty="0"/>
          </a:p>
        </p:txBody>
      </p:sp>
    </p:spTree>
    <p:extLst>
      <p:ext uri="{BB962C8B-B14F-4D97-AF65-F5344CB8AC3E}">
        <p14:creationId xmlns:p14="http://schemas.microsoft.com/office/powerpoint/2010/main" val="2497582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0A55BF-0449-431E-9087-B936523A25D9}"/>
              </a:ext>
            </a:extLst>
          </p:cNvPr>
          <p:cNvSpPr>
            <a:spLocks noGrp="1"/>
          </p:cNvSpPr>
          <p:nvPr>
            <p:ph type="sldNum" sz="quarter" idx="12"/>
          </p:nvPr>
        </p:nvSpPr>
        <p:spPr/>
        <p:txBody>
          <a:bodyPr/>
          <a:lstStyle/>
          <a:p>
            <a:fld id="{8A758EFE-665F-4341-B5B8-2DAEADA52F6C}" type="slidenum">
              <a:rPr lang="en-US" smtClean="0"/>
              <a:pPr/>
              <a:t>19</a:t>
            </a:fld>
            <a:endParaRPr lang="en-US" dirty="0"/>
          </a:p>
        </p:txBody>
      </p:sp>
      <p:sp>
        <p:nvSpPr>
          <p:cNvPr id="3" name="Title 2">
            <a:extLst>
              <a:ext uri="{FF2B5EF4-FFF2-40B4-BE49-F238E27FC236}">
                <a16:creationId xmlns:a16="http://schemas.microsoft.com/office/drawing/2014/main" id="{4E068D50-3EF2-4C58-9A0D-F2F312ABFEE8}"/>
              </a:ext>
            </a:extLst>
          </p:cNvPr>
          <p:cNvSpPr>
            <a:spLocks noGrp="1"/>
          </p:cNvSpPr>
          <p:nvPr>
            <p:ph type="title"/>
          </p:nvPr>
        </p:nvSpPr>
        <p:spPr/>
        <p:txBody>
          <a:bodyPr/>
          <a:lstStyle/>
          <a:p>
            <a:r>
              <a:rPr lang="en-US" dirty="0"/>
              <a:t>BERT</a:t>
            </a:r>
          </a:p>
        </p:txBody>
      </p:sp>
      <p:pic>
        <p:nvPicPr>
          <p:cNvPr id="7170" name="Picture 2">
            <a:extLst>
              <a:ext uri="{FF2B5EF4-FFF2-40B4-BE49-F238E27FC236}">
                <a16:creationId xmlns:a16="http://schemas.microsoft.com/office/drawing/2014/main" id="{B038DCA9-85D8-4E2E-91DF-2ECAD1895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469" y="951204"/>
            <a:ext cx="6921062" cy="38125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2B255B6-3BC1-4F00-B16D-99AAD9E82F0D}"/>
              </a:ext>
            </a:extLst>
          </p:cNvPr>
          <p:cNvSpPr txBox="1"/>
          <p:nvPr/>
        </p:nvSpPr>
        <p:spPr>
          <a:xfrm>
            <a:off x="2617076" y="5044966"/>
            <a:ext cx="4761186" cy="369332"/>
          </a:xfrm>
          <a:prstGeom prst="rect">
            <a:avLst/>
          </a:prstGeom>
          <a:noFill/>
        </p:spPr>
        <p:txBody>
          <a:bodyPr wrap="square" rtlCol="0">
            <a:spAutoFit/>
          </a:bodyPr>
          <a:lstStyle/>
          <a:p>
            <a:r>
              <a:rPr lang="en-US" dirty="0">
                <a:hlinkClick r:id="rId3"/>
              </a:rPr>
              <a:t>https://jalammar.github.io/illustrated-bert/</a:t>
            </a:r>
            <a:endParaRPr lang="en-US" dirty="0"/>
          </a:p>
        </p:txBody>
      </p:sp>
    </p:spTree>
    <p:extLst>
      <p:ext uri="{BB962C8B-B14F-4D97-AF65-F5344CB8AC3E}">
        <p14:creationId xmlns:p14="http://schemas.microsoft.com/office/powerpoint/2010/main" val="2880837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758EFE-665F-4341-B5B8-2DAEADA52F6C}" type="slidenum">
              <a:rPr lang="en-US" smtClean="0"/>
              <a:pPr/>
              <a:t>2</a:t>
            </a:fld>
            <a:endParaRPr lang="en-US" dirty="0"/>
          </a:p>
        </p:txBody>
      </p:sp>
      <p:sp>
        <p:nvSpPr>
          <p:cNvPr id="2" name="Title 1"/>
          <p:cNvSpPr>
            <a:spLocks noGrp="1"/>
          </p:cNvSpPr>
          <p:nvPr>
            <p:ph type="title"/>
          </p:nvPr>
        </p:nvSpPr>
        <p:spPr/>
        <p:txBody>
          <a:bodyPr>
            <a:normAutofit/>
          </a:bodyPr>
          <a:lstStyle/>
          <a:p>
            <a:r>
              <a:rPr lang="en-US" dirty="0"/>
              <a:t>Objective</a:t>
            </a:r>
          </a:p>
        </p:txBody>
      </p:sp>
      <p:sp>
        <p:nvSpPr>
          <p:cNvPr id="3" name="Content Placeholder 2"/>
          <p:cNvSpPr>
            <a:spLocks noGrp="1"/>
          </p:cNvSpPr>
          <p:nvPr>
            <p:ph idx="1"/>
          </p:nvPr>
        </p:nvSpPr>
        <p:spPr/>
        <p:txBody>
          <a:bodyPr/>
          <a:lstStyle/>
          <a:p>
            <a:r>
              <a:rPr lang="en-US" dirty="0"/>
              <a:t>Extract seizure frequency from medical notes </a:t>
            </a:r>
          </a:p>
          <a:p>
            <a:r>
              <a:rPr lang="en-US" dirty="0"/>
              <a:t>Allow clinicians to easily view critical information </a:t>
            </a:r>
          </a:p>
          <a:p>
            <a:r>
              <a:rPr lang="en-US" dirty="0"/>
              <a:t>Why use machine learning?</a:t>
            </a:r>
          </a:p>
          <a:p>
            <a:pPr lvl="1"/>
            <a:r>
              <a:rPr lang="en-US" dirty="0"/>
              <a:t>Manual verification from physicians is expensive and laborious </a:t>
            </a:r>
          </a:p>
          <a:p>
            <a:pPr lvl="1"/>
            <a:endParaRPr lang="en-US" dirty="0"/>
          </a:p>
        </p:txBody>
      </p:sp>
      <p:sp>
        <p:nvSpPr>
          <p:cNvPr id="8" name="Rectangle: Rounded Corners 7">
            <a:extLst>
              <a:ext uri="{FF2B5EF4-FFF2-40B4-BE49-F238E27FC236}">
                <a16:creationId xmlns:a16="http://schemas.microsoft.com/office/drawing/2014/main" id="{F6380B88-7D8A-413A-81AD-43A541B9BE89}"/>
              </a:ext>
            </a:extLst>
          </p:cNvPr>
          <p:cNvSpPr/>
          <p:nvPr/>
        </p:nvSpPr>
        <p:spPr>
          <a:xfrm>
            <a:off x="1342369" y="3512635"/>
            <a:ext cx="6165166" cy="140505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b="1" dirty="0"/>
              <a:t>Question</a:t>
            </a:r>
            <a:r>
              <a:rPr lang="en-US" dirty="0"/>
              <a:t>:  What is the seizure frequency of patient #12456?</a:t>
            </a:r>
          </a:p>
          <a:p>
            <a:endParaRPr lang="en-US" dirty="0"/>
          </a:p>
          <a:p>
            <a:r>
              <a:rPr lang="en-US" b="1" dirty="0"/>
              <a:t>Answer</a:t>
            </a:r>
            <a:r>
              <a:rPr lang="en-US" dirty="0"/>
              <a:t>: 2 per week </a:t>
            </a:r>
          </a:p>
        </p:txBody>
      </p:sp>
    </p:spTree>
    <p:extLst>
      <p:ext uri="{BB962C8B-B14F-4D97-AF65-F5344CB8AC3E}">
        <p14:creationId xmlns:p14="http://schemas.microsoft.com/office/powerpoint/2010/main" val="1482269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F0685D-FF87-4224-BDB4-561B75F4717D}"/>
              </a:ext>
            </a:extLst>
          </p:cNvPr>
          <p:cNvSpPr>
            <a:spLocks noGrp="1"/>
          </p:cNvSpPr>
          <p:nvPr>
            <p:ph type="sldNum" sz="quarter" idx="12"/>
          </p:nvPr>
        </p:nvSpPr>
        <p:spPr/>
        <p:txBody>
          <a:bodyPr/>
          <a:lstStyle/>
          <a:p>
            <a:fld id="{8A758EFE-665F-4341-B5B8-2DAEADA52F6C}" type="slidenum">
              <a:rPr lang="en-US" smtClean="0"/>
              <a:pPr/>
              <a:t>20</a:t>
            </a:fld>
            <a:endParaRPr lang="en-US" dirty="0"/>
          </a:p>
        </p:txBody>
      </p:sp>
      <p:sp>
        <p:nvSpPr>
          <p:cNvPr id="3" name="Title 2">
            <a:extLst>
              <a:ext uri="{FF2B5EF4-FFF2-40B4-BE49-F238E27FC236}">
                <a16:creationId xmlns:a16="http://schemas.microsoft.com/office/drawing/2014/main" id="{5A0AB5F4-86CD-4660-B805-D42F86405837}"/>
              </a:ext>
            </a:extLst>
          </p:cNvPr>
          <p:cNvSpPr>
            <a:spLocks noGrp="1"/>
          </p:cNvSpPr>
          <p:nvPr>
            <p:ph type="title"/>
          </p:nvPr>
        </p:nvSpPr>
        <p:spPr/>
        <p:txBody>
          <a:bodyPr/>
          <a:lstStyle/>
          <a:p>
            <a:r>
              <a:rPr lang="en-US" dirty="0"/>
              <a:t>Transformers </a:t>
            </a:r>
          </a:p>
        </p:txBody>
      </p:sp>
      <p:sp>
        <p:nvSpPr>
          <p:cNvPr id="4" name="Content Placeholder 3">
            <a:extLst>
              <a:ext uri="{FF2B5EF4-FFF2-40B4-BE49-F238E27FC236}">
                <a16:creationId xmlns:a16="http://schemas.microsoft.com/office/drawing/2014/main" id="{86F8A795-309F-4F44-9FFB-2CC6779F43B4}"/>
              </a:ext>
            </a:extLst>
          </p:cNvPr>
          <p:cNvSpPr>
            <a:spLocks noGrp="1"/>
          </p:cNvSpPr>
          <p:nvPr>
            <p:ph idx="1"/>
          </p:nvPr>
        </p:nvSpPr>
        <p:spPr/>
        <p:txBody>
          <a:bodyPr/>
          <a:lstStyle/>
          <a:p>
            <a:r>
              <a:rPr lang="en-US" dirty="0"/>
              <a:t>Use attention to boost speed </a:t>
            </a:r>
          </a:p>
        </p:txBody>
      </p:sp>
      <p:pic>
        <p:nvPicPr>
          <p:cNvPr id="5124" name="Picture 4">
            <a:extLst>
              <a:ext uri="{FF2B5EF4-FFF2-40B4-BE49-F238E27FC236}">
                <a16:creationId xmlns:a16="http://schemas.microsoft.com/office/drawing/2014/main" id="{C97E8E5F-0493-4510-9295-17D0FE3CA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1583972"/>
            <a:ext cx="5405437" cy="35195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4B5CCB-AC98-4629-99BA-EAF0F00F53D1}"/>
              </a:ext>
            </a:extLst>
          </p:cNvPr>
          <p:cNvSpPr txBox="1"/>
          <p:nvPr/>
        </p:nvSpPr>
        <p:spPr>
          <a:xfrm>
            <a:off x="5514596" y="4746816"/>
            <a:ext cx="4184073" cy="276999"/>
          </a:xfrm>
          <a:prstGeom prst="rect">
            <a:avLst/>
          </a:prstGeom>
          <a:noFill/>
        </p:spPr>
        <p:txBody>
          <a:bodyPr wrap="square" rtlCol="0">
            <a:spAutoFit/>
          </a:bodyPr>
          <a:lstStyle/>
          <a:p>
            <a:r>
              <a:rPr lang="en-US" sz="1200" dirty="0">
                <a:hlinkClick r:id="rId3"/>
              </a:rPr>
              <a:t>https://jalammar.github.io/illustrated-transformer/</a:t>
            </a:r>
            <a:endParaRPr lang="en-US" sz="1200" dirty="0"/>
          </a:p>
        </p:txBody>
      </p:sp>
    </p:spTree>
    <p:extLst>
      <p:ext uri="{BB962C8B-B14F-4D97-AF65-F5344CB8AC3E}">
        <p14:creationId xmlns:p14="http://schemas.microsoft.com/office/powerpoint/2010/main" val="4145168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2E0B57-5A1C-4840-92A9-85CD13A99E5A}"/>
              </a:ext>
            </a:extLst>
          </p:cNvPr>
          <p:cNvSpPr>
            <a:spLocks noGrp="1"/>
          </p:cNvSpPr>
          <p:nvPr>
            <p:ph type="sldNum" sz="quarter" idx="12"/>
          </p:nvPr>
        </p:nvSpPr>
        <p:spPr/>
        <p:txBody>
          <a:bodyPr/>
          <a:lstStyle/>
          <a:p>
            <a:fld id="{8A758EFE-665F-4341-B5B8-2DAEADA52F6C}" type="slidenum">
              <a:rPr lang="en-US" smtClean="0"/>
              <a:pPr/>
              <a:t>21</a:t>
            </a:fld>
            <a:endParaRPr lang="en-US" dirty="0"/>
          </a:p>
        </p:txBody>
      </p:sp>
      <p:sp>
        <p:nvSpPr>
          <p:cNvPr id="3" name="Title 2">
            <a:extLst>
              <a:ext uri="{FF2B5EF4-FFF2-40B4-BE49-F238E27FC236}">
                <a16:creationId xmlns:a16="http://schemas.microsoft.com/office/drawing/2014/main" id="{EDEAF4EC-7B9D-4E31-8ACE-26CFDE758AFD}"/>
              </a:ext>
            </a:extLst>
          </p:cNvPr>
          <p:cNvSpPr>
            <a:spLocks noGrp="1"/>
          </p:cNvSpPr>
          <p:nvPr>
            <p:ph type="title"/>
          </p:nvPr>
        </p:nvSpPr>
        <p:spPr/>
        <p:txBody>
          <a:bodyPr/>
          <a:lstStyle/>
          <a:p>
            <a:r>
              <a:rPr lang="en-US" dirty="0"/>
              <a:t>Transformers (</a:t>
            </a:r>
            <a:r>
              <a:rPr lang="en-US" dirty="0" err="1"/>
              <a:t>con’t</a:t>
            </a:r>
            <a:r>
              <a:rPr lang="en-US" dirty="0"/>
              <a:t>)</a:t>
            </a:r>
          </a:p>
        </p:txBody>
      </p:sp>
      <p:pic>
        <p:nvPicPr>
          <p:cNvPr id="6146" name="Picture 2">
            <a:extLst>
              <a:ext uri="{FF2B5EF4-FFF2-40B4-BE49-F238E27FC236}">
                <a16:creationId xmlns:a16="http://schemas.microsoft.com/office/drawing/2014/main" id="{F435BA30-F8BD-45B9-8DBD-0AC86E0CD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112" y="976313"/>
            <a:ext cx="4549775" cy="41031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B4B4E3-8F6D-47FD-8DDE-AA609CD4B9F8}"/>
              </a:ext>
            </a:extLst>
          </p:cNvPr>
          <p:cNvSpPr txBox="1"/>
          <p:nvPr/>
        </p:nvSpPr>
        <p:spPr>
          <a:xfrm>
            <a:off x="2882233" y="5234745"/>
            <a:ext cx="4184073" cy="276999"/>
          </a:xfrm>
          <a:prstGeom prst="rect">
            <a:avLst/>
          </a:prstGeom>
          <a:noFill/>
        </p:spPr>
        <p:txBody>
          <a:bodyPr wrap="square" rtlCol="0">
            <a:spAutoFit/>
          </a:bodyPr>
          <a:lstStyle/>
          <a:p>
            <a:r>
              <a:rPr lang="en-US" sz="1200" dirty="0">
                <a:hlinkClick r:id="rId3"/>
              </a:rPr>
              <a:t>https://jalammar.github.io/illustrated-transformer/</a:t>
            </a:r>
            <a:endParaRPr lang="en-US" sz="1200" dirty="0"/>
          </a:p>
        </p:txBody>
      </p:sp>
    </p:spTree>
    <p:extLst>
      <p:ext uri="{BB962C8B-B14F-4D97-AF65-F5344CB8AC3E}">
        <p14:creationId xmlns:p14="http://schemas.microsoft.com/office/powerpoint/2010/main" val="411661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2E0B57-5A1C-4840-92A9-85CD13A99E5A}"/>
              </a:ext>
            </a:extLst>
          </p:cNvPr>
          <p:cNvSpPr>
            <a:spLocks noGrp="1"/>
          </p:cNvSpPr>
          <p:nvPr>
            <p:ph type="sldNum" sz="quarter" idx="12"/>
          </p:nvPr>
        </p:nvSpPr>
        <p:spPr/>
        <p:txBody>
          <a:bodyPr/>
          <a:lstStyle/>
          <a:p>
            <a:fld id="{8A758EFE-665F-4341-B5B8-2DAEADA52F6C}" type="slidenum">
              <a:rPr lang="en-US" smtClean="0"/>
              <a:pPr/>
              <a:t>22</a:t>
            </a:fld>
            <a:endParaRPr lang="en-US" dirty="0"/>
          </a:p>
        </p:txBody>
      </p:sp>
      <p:sp>
        <p:nvSpPr>
          <p:cNvPr id="3" name="Title 2">
            <a:extLst>
              <a:ext uri="{FF2B5EF4-FFF2-40B4-BE49-F238E27FC236}">
                <a16:creationId xmlns:a16="http://schemas.microsoft.com/office/drawing/2014/main" id="{EDEAF4EC-7B9D-4E31-8ACE-26CFDE758AFD}"/>
              </a:ext>
            </a:extLst>
          </p:cNvPr>
          <p:cNvSpPr>
            <a:spLocks noGrp="1"/>
          </p:cNvSpPr>
          <p:nvPr>
            <p:ph type="title"/>
          </p:nvPr>
        </p:nvSpPr>
        <p:spPr/>
        <p:txBody>
          <a:bodyPr/>
          <a:lstStyle/>
          <a:p>
            <a:r>
              <a:rPr lang="en-US" dirty="0"/>
              <a:t>Transformers (</a:t>
            </a:r>
            <a:r>
              <a:rPr lang="en-US" dirty="0" err="1"/>
              <a:t>con’t</a:t>
            </a:r>
            <a:r>
              <a:rPr lang="en-US" dirty="0"/>
              <a:t>)</a:t>
            </a:r>
          </a:p>
        </p:txBody>
      </p:sp>
      <p:pic>
        <p:nvPicPr>
          <p:cNvPr id="6" name="Picture 6">
            <a:extLst>
              <a:ext uri="{FF2B5EF4-FFF2-40B4-BE49-F238E27FC236}">
                <a16:creationId xmlns:a16="http://schemas.microsoft.com/office/drawing/2014/main" id="{FB2A3B78-2347-41FB-9ABE-5EE2752FCE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6664" y="1003300"/>
            <a:ext cx="7216698" cy="41005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C6A6CDE-5823-4997-BE12-EFAA8EDA3210}"/>
              </a:ext>
            </a:extLst>
          </p:cNvPr>
          <p:cNvSpPr txBox="1"/>
          <p:nvPr/>
        </p:nvSpPr>
        <p:spPr>
          <a:xfrm>
            <a:off x="5514596" y="4746816"/>
            <a:ext cx="4184073" cy="276999"/>
          </a:xfrm>
          <a:prstGeom prst="rect">
            <a:avLst/>
          </a:prstGeom>
          <a:noFill/>
        </p:spPr>
        <p:txBody>
          <a:bodyPr wrap="square" rtlCol="0">
            <a:spAutoFit/>
          </a:bodyPr>
          <a:lstStyle/>
          <a:p>
            <a:r>
              <a:rPr lang="en-US" sz="1200" dirty="0">
                <a:hlinkClick r:id="rId3"/>
              </a:rPr>
              <a:t>https://jalammar.github.io/illustrated-transformer/</a:t>
            </a:r>
            <a:endParaRPr lang="en-US" sz="1200" dirty="0"/>
          </a:p>
        </p:txBody>
      </p:sp>
    </p:spTree>
    <p:extLst>
      <p:ext uri="{BB962C8B-B14F-4D97-AF65-F5344CB8AC3E}">
        <p14:creationId xmlns:p14="http://schemas.microsoft.com/office/powerpoint/2010/main" val="196175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CA859F-DBE6-4A11-BD36-2413C7F83C47}"/>
              </a:ext>
            </a:extLst>
          </p:cNvPr>
          <p:cNvSpPr>
            <a:spLocks noGrp="1"/>
          </p:cNvSpPr>
          <p:nvPr>
            <p:ph type="sldNum" sz="quarter" idx="12"/>
          </p:nvPr>
        </p:nvSpPr>
        <p:spPr/>
        <p:txBody>
          <a:bodyPr/>
          <a:lstStyle/>
          <a:p>
            <a:fld id="{8A758EFE-665F-4341-B5B8-2DAEADA52F6C}" type="slidenum">
              <a:rPr lang="en-US" smtClean="0"/>
              <a:pPr/>
              <a:t>3</a:t>
            </a:fld>
            <a:endParaRPr lang="en-US" dirty="0"/>
          </a:p>
        </p:txBody>
      </p:sp>
      <p:sp>
        <p:nvSpPr>
          <p:cNvPr id="3" name="Title 2">
            <a:extLst>
              <a:ext uri="{FF2B5EF4-FFF2-40B4-BE49-F238E27FC236}">
                <a16:creationId xmlns:a16="http://schemas.microsoft.com/office/drawing/2014/main" id="{77EC9EB1-478E-49F0-9AFD-4A7AF77F5DA5}"/>
              </a:ext>
            </a:extLst>
          </p:cNvPr>
          <p:cNvSpPr>
            <a:spLocks noGrp="1"/>
          </p:cNvSpPr>
          <p:nvPr>
            <p:ph type="title"/>
          </p:nvPr>
        </p:nvSpPr>
        <p:spPr/>
        <p:txBody>
          <a:bodyPr/>
          <a:lstStyle/>
          <a:p>
            <a:r>
              <a:rPr lang="en-US" dirty="0"/>
              <a:t>Datasets</a:t>
            </a:r>
          </a:p>
        </p:txBody>
      </p:sp>
      <p:sp>
        <p:nvSpPr>
          <p:cNvPr id="4" name="Content Placeholder 3">
            <a:extLst>
              <a:ext uri="{FF2B5EF4-FFF2-40B4-BE49-F238E27FC236}">
                <a16:creationId xmlns:a16="http://schemas.microsoft.com/office/drawing/2014/main" id="{5AEEC377-EF01-4B26-8587-D1E7BC252176}"/>
              </a:ext>
            </a:extLst>
          </p:cNvPr>
          <p:cNvSpPr>
            <a:spLocks noGrp="1"/>
          </p:cNvSpPr>
          <p:nvPr>
            <p:ph idx="1"/>
          </p:nvPr>
        </p:nvSpPr>
        <p:spPr/>
        <p:txBody>
          <a:bodyPr>
            <a:normAutofit lnSpcReduction="10000"/>
          </a:bodyPr>
          <a:lstStyle/>
          <a:p>
            <a:r>
              <a:rPr lang="en-US" dirty="0"/>
              <a:t>SQuAD v1.1 (</a:t>
            </a:r>
            <a:r>
              <a:rPr lang="en-US" dirty="0" err="1"/>
              <a:t>Rajpurkar</a:t>
            </a:r>
            <a:r>
              <a:rPr lang="en-US" dirty="0"/>
              <a:t> et al., 2016) </a:t>
            </a:r>
          </a:p>
          <a:p>
            <a:pPr lvl="1"/>
            <a:r>
              <a:rPr lang="en-US" dirty="0"/>
              <a:t>Stanford Question Answering Dataset</a:t>
            </a:r>
          </a:p>
          <a:p>
            <a:pPr lvl="1"/>
            <a:r>
              <a:rPr lang="en-US" dirty="0"/>
              <a:t>88,000 Question-Answer Pairs </a:t>
            </a:r>
          </a:p>
          <a:p>
            <a:r>
              <a:rPr lang="en-US" dirty="0" err="1"/>
              <a:t>emrQA</a:t>
            </a:r>
            <a:r>
              <a:rPr lang="en-US" dirty="0"/>
              <a:t> (</a:t>
            </a:r>
            <a:r>
              <a:rPr lang="en-US" dirty="0" err="1"/>
              <a:t>Pampari</a:t>
            </a:r>
            <a:r>
              <a:rPr lang="en-US" dirty="0"/>
              <a:t> et al., 2018) </a:t>
            </a:r>
          </a:p>
          <a:p>
            <a:pPr lvl="1"/>
            <a:r>
              <a:rPr lang="en-US" dirty="0"/>
              <a:t>QA for clinical notes </a:t>
            </a:r>
          </a:p>
          <a:p>
            <a:pPr lvl="1"/>
            <a:r>
              <a:rPr lang="en-US" dirty="0"/>
              <a:t>400,000+ Question-Answer Pairs </a:t>
            </a:r>
          </a:p>
          <a:p>
            <a:r>
              <a:rPr lang="en-US" dirty="0"/>
              <a:t>Penn medical notes</a:t>
            </a:r>
          </a:p>
          <a:p>
            <a:pPr lvl="1"/>
            <a:r>
              <a:rPr lang="en-US" dirty="0"/>
              <a:t>Seizure frequency dataset </a:t>
            </a:r>
          </a:p>
          <a:p>
            <a:pPr lvl="1"/>
            <a:r>
              <a:rPr lang="en-US" dirty="0"/>
              <a:t>~370 physician verified clinical notes </a:t>
            </a:r>
          </a:p>
          <a:p>
            <a:endParaRPr lang="en-US" dirty="0"/>
          </a:p>
        </p:txBody>
      </p:sp>
    </p:spTree>
    <p:extLst>
      <p:ext uri="{BB962C8B-B14F-4D97-AF65-F5344CB8AC3E}">
        <p14:creationId xmlns:p14="http://schemas.microsoft.com/office/powerpoint/2010/main" val="3397683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B44DB3-3C01-4E62-B394-4450D7422EC9}"/>
              </a:ext>
            </a:extLst>
          </p:cNvPr>
          <p:cNvSpPr>
            <a:spLocks noGrp="1"/>
          </p:cNvSpPr>
          <p:nvPr>
            <p:ph type="sldNum" sz="quarter" idx="12"/>
          </p:nvPr>
        </p:nvSpPr>
        <p:spPr/>
        <p:txBody>
          <a:bodyPr/>
          <a:lstStyle/>
          <a:p>
            <a:fld id="{8A758EFE-665F-4341-B5B8-2DAEADA52F6C}" type="slidenum">
              <a:rPr lang="en-US" smtClean="0"/>
              <a:pPr/>
              <a:t>4</a:t>
            </a:fld>
            <a:endParaRPr lang="en-US" dirty="0"/>
          </a:p>
        </p:txBody>
      </p:sp>
      <p:sp>
        <p:nvSpPr>
          <p:cNvPr id="3" name="Title 2">
            <a:extLst>
              <a:ext uri="{FF2B5EF4-FFF2-40B4-BE49-F238E27FC236}">
                <a16:creationId xmlns:a16="http://schemas.microsoft.com/office/drawing/2014/main" id="{E5FE4459-D63A-4A14-82EB-7B0CD0B20AC1}"/>
              </a:ext>
            </a:extLst>
          </p:cNvPr>
          <p:cNvSpPr>
            <a:spLocks noGrp="1"/>
          </p:cNvSpPr>
          <p:nvPr>
            <p:ph type="title"/>
          </p:nvPr>
        </p:nvSpPr>
        <p:spPr/>
        <p:txBody>
          <a:bodyPr/>
          <a:lstStyle/>
          <a:p>
            <a:r>
              <a:rPr lang="en-US" dirty="0"/>
              <a:t>SQuAD v1.1 (</a:t>
            </a:r>
            <a:r>
              <a:rPr lang="en-US" dirty="0" err="1"/>
              <a:t>Rajpurkar</a:t>
            </a:r>
            <a:r>
              <a:rPr lang="en-US" dirty="0"/>
              <a:t> et al., 2016)</a:t>
            </a:r>
          </a:p>
        </p:txBody>
      </p:sp>
      <p:sp>
        <p:nvSpPr>
          <p:cNvPr id="4" name="Content Placeholder 3">
            <a:extLst>
              <a:ext uri="{FF2B5EF4-FFF2-40B4-BE49-F238E27FC236}">
                <a16:creationId xmlns:a16="http://schemas.microsoft.com/office/drawing/2014/main" id="{1632F145-11DA-475D-88A3-DBA4DEFA448E}"/>
              </a:ext>
            </a:extLst>
          </p:cNvPr>
          <p:cNvSpPr>
            <a:spLocks noGrp="1"/>
          </p:cNvSpPr>
          <p:nvPr>
            <p:ph idx="1"/>
          </p:nvPr>
        </p:nvSpPr>
        <p:spPr/>
        <p:txBody>
          <a:bodyPr>
            <a:noAutofit/>
          </a:bodyPr>
          <a:lstStyle/>
          <a:p>
            <a:pPr marL="0" indent="0">
              <a:buNone/>
            </a:pPr>
            <a:r>
              <a:rPr lang="en-US" sz="1500" b="0" dirty="0">
                <a:solidFill>
                  <a:srgbClr val="ABB2BF"/>
                </a:solidFill>
                <a:effectLst/>
                <a:latin typeface="Consolas" panose="020B0609020204030204" pitchFamily="49" charset="0"/>
              </a:rPr>
              <a:t>{</a:t>
            </a:r>
            <a:r>
              <a:rPr lang="en-US" sz="1500" b="0" dirty="0">
                <a:solidFill>
                  <a:srgbClr val="E06C75"/>
                </a:solidFill>
                <a:effectLst/>
                <a:latin typeface="Consolas" panose="020B0609020204030204" pitchFamily="49" charset="0"/>
              </a:rPr>
              <a:t>"data"</a:t>
            </a:r>
            <a:r>
              <a:rPr lang="en-US" sz="1500" b="0" dirty="0">
                <a:solidFill>
                  <a:srgbClr val="ABB2BF"/>
                </a:solidFill>
                <a:effectLst/>
                <a:latin typeface="Consolas" panose="020B0609020204030204" pitchFamily="49" charset="0"/>
              </a:rPr>
              <a:t>: [</a:t>
            </a:r>
          </a:p>
          <a:p>
            <a:pPr marL="0" indent="0">
              <a:buNone/>
            </a:pPr>
            <a:r>
              <a:rPr lang="en-US" sz="1500" b="0" dirty="0">
                <a:solidFill>
                  <a:srgbClr val="ABB2BF"/>
                </a:solidFill>
                <a:effectLst/>
                <a:latin typeface="Consolas" panose="020B0609020204030204" pitchFamily="49" charset="0"/>
              </a:rPr>
              <a:t>  {</a:t>
            </a:r>
          </a:p>
          <a:p>
            <a:pPr marL="0" indent="0">
              <a:buNone/>
            </a:pPr>
            <a:r>
              <a:rPr lang="en-US" sz="1500" b="0" dirty="0">
                <a:solidFill>
                  <a:srgbClr val="E06C75"/>
                </a:solidFill>
                <a:effectLst/>
                <a:latin typeface="Consolas" panose="020B0609020204030204" pitchFamily="49" charset="0"/>
              </a:rPr>
              <a:t>	"title"</a:t>
            </a:r>
            <a:r>
              <a:rPr lang="en-US" sz="1500" b="0" dirty="0">
                <a:solidFill>
                  <a:srgbClr val="ABB2BF"/>
                </a:solidFill>
                <a:effectLst/>
                <a:latin typeface="Consolas" panose="020B0609020204030204" pitchFamily="49" charset="0"/>
              </a:rPr>
              <a:t>: </a:t>
            </a:r>
            <a:r>
              <a:rPr lang="en-US" sz="1500" b="0" dirty="0">
                <a:solidFill>
                  <a:schemeClr val="accent3"/>
                </a:solidFill>
                <a:effectLst/>
                <a:latin typeface="Consolas" panose="020B0609020204030204" pitchFamily="49" charset="0"/>
              </a:rPr>
              <a:t>"</a:t>
            </a:r>
            <a:r>
              <a:rPr lang="en-US" sz="1500" b="0" dirty="0" err="1">
                <a:solidFill>
                  <a:schemeClr val="accent3"/>
                </a:solidFill>
                <a:effectLst/>
                <a:latin typeface="Consolas" panose="020B0609020204030204" pitchFamily="49" charset="0"/>
              </a:rPr>
              <a:t>University_of_Notre_Dame</a:t>
            </a:r>
            <a:r>
              <a:rPr lang="en-US" sz="1500" b="0" dirty="0">
                <a:solidFill>
                  <a:schemeClr val="accent3"/>
                </a:solidFill>
                <a:effectLst/>
                <a:latin typeface="Consolas" panose="020B0609020204030204" pitchFamily="49" charset="0"/>
              </a:rPr>
              <a:t>",</a:t>
            </a:r>
          </a:p>
          <a:p>
            <a:pPr marL="0" indent="0">
              <a:buNone/>
            </a:pPr>
            <a:r>
              <a:rPr lang="en-US" sz="1500" b="0" dirty="0">
                <a:solidFill>
                  <a:srgbClr val="E06C75"/>
                </a:solidFill>
                <a:effectLst/>
                <a:latin typeface="Consolas" panose="020B0609020204030204" pitchFamily="49" charset="0"/>
              </a:rPr>
              <a:t>	"paragraphs"</a:t>
            </a:r>
            <a:r>
              <a:rPr lang="en-US" sz="1500" b="0" dirty="0">
                <a:solidFill>
                  <a:srgbClr val="ABB2BF"/>
                </a:solidFill>
                <a:effectLst/>
                <a:latin typeface="Consolas" panose="020B0609020204030204" pitchFamily="49" charset="0"/>
              </a:rPr>
              <a:t>: [</a:t>
            </a:r>
          </a:p>
          <a:p>
            <a:pPr marL="0" indent="0">
              <a:buNone/>
            </a:pPr>
            <a:r>
              <a:rPr lang="en-US" sz="1500" dirty="0">
                <a:solidFill>
                  <a:srgbClr val="ABB2BF"/>
                </a:solidFill>
                <a:latin typeface="Consolas" panose="020B0609020204030204" pitchFamily="49" charset="0"/>
              </a:rPr>
              <a:t>	  </a:t>
            </a:r>
            <a:r>
              <a:rPr lang="en-US" sz="1500" b="0" dirty="0">
                <a:solidFill>
                  <a:srgbClr val="ABB2BF"/>
                </a:solidFill>
                <a:effectLst/>
                <a:latin typeface="Consolas" panose="020B0609020204030204" pitchFamily="49" charset="0"/>
              </a:rPr>
              <a:t>{</a:t>
            </a:r>
          </a:p>
          <a:p>
            <a:pPr marL="0" indent="0">
              <a:buNone/>
            </a:pPr>
            <a:r>
              <a:rPr lang="en-US" sz="1500" b="0" dirty="0">
                <a:solidFill>
                  <a:srgbClr val="E06C75"/>
                </a:solidFill>
                <a:effectLst/>
                <a:latin typeface="Consolas" panose="020B0609020204030204" pitchFamily="49" charset="0"/>
              </a:rPr>
              <a:t>		"context"</a:t>
            </a:r>
            <a:r>
              <a:rPr lang="en-US" sz="1500" b="0" dirty="0">
                <a:solidFill>
                  <a:srgbClr val="ABB2BF"/>
                </a:solidFill>
                <a:effectLst/>
                <a:latin typeface="Consolas" panose="020B0609020204030204" pitchFamily="49" charset="0"/>
              </a:rPr>
              <a:t>: </a:t>
            </a:r>
            <a:r>
              <a:rPr lang="en-US" sz="1500" b="0" dirty="0">
                <a:solidFill>
                  <a:schemeClr val="accent3"/>
                </a:solidFill>
                <a:effectLst/>
                <a:latin typeface="Consolas" panose="020B0609020204030204" pitchFamily="49" charset="0"/>
              </a:rPr>
              <a:t>"Architecturally, the school has a Catholic character…"</a:t>
            </a:r>
            <a:r>
              <a:rPr lang="en-US" sz="1500" b="0" dirty="0">
                <a:solidFill>
                  <a:srgbClr val="ABB2BF"/>
                </a:solidFill>
                <a:effectLst/>
                <a:latin typeface="Consolas" panose="020B0609020204030204" pitchFamily="49" charset="0"/>
              </a:rPr>
              <a:t>,</a:t>
            </a:r>
          </a:p>
          <a:p>
            <a:pPr marL="0" indent="0">
              <a:buNone/>
            </a:pPr>
            <a:r>
              <a:rPr lang="en-US" sz="1500" b="0" dirty="0">
                <a:solidFill>
                  <a:srgbClr val="E06C75"/>
                </a:solidFill>
                <a:effectLst/>
                <a:latin typeface="Consolas" panose="020B0609020204030204" pitchFamily="49" charset="0"/>
              </a:rPr>
              <a:t>		"</a:t>
            </a:r>
            <a:r>
              <a:rPr lang="en-US" sz="1500" b="0" dirty="0" err="1">
                <a:solidFill>
                  <a:srgbClr val="E06C75"/>
                </a:solidFill>
                <a:effectLst/>
                <a:latin typeface="Consolas" panose="020B0609020204030204" pitchFamily="49" charset="0"/>
              </a:rPr>
              <a:t>qas</a:t>
            </a:r>
            <a:r>
              <a:rPr lang="en-US" sz="1500" b="0" dirty="0">
                <a:solidFill>
                  <a:srgbClr val="E06C75"/>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p>
          <a:p>
            <a:pPr marL="0" indent="0">
              <a:buNone/>
            </a:pPr>
            <a:r>
              <a:rPr lang="en-US" sz="1500" b="0" dirty="0">
                <a:solidFill>
                  <a:srgbClr val="ABB2BF"/>
                </a:solidFill>
                <a:effectLst/>
                <a:latin typeface="Consolas" panose="020B0609020204030204" pitchFamily="49" charset="0"/>
              </a:rPr>
              <a:t>		  {</a:t>
            </a:r>
          </a:p>
          <a:p>
            <a:pPr marL="0" indent="0">
              <a:buNone/>
            </a:pPr>
            <a:r>
              <a:rPr lang="en-US" sz="1500" dirty="0">
                <a:solidFill>
                  <a:srgbClr val="E06C75"/>
                </a:solidFill>
                <a:latin typeface="Consolas" panose="020B0609020204030204" pitchFamily="49" charset="0"/>
              </a:rPr>
              <a:t>			</a:t>
            </a:r>
            <a:r>
              <a:rPr lang="en-US" sz="1500" b="0" dirty="0">
                <a:solidFill>
                  <a:srgbClr val="E06C75"/>
                </a:solidFill>
                <a:effectLst/>
                <a:latin typeface="Consolas" panose="020B0609020204030204" pitchFamily="49" charset="0"/>
              </a:rPr>
              <a:t>"answers"</a:t>
            </a:r>
            <a:r>
              <a:rPr lang="en-US" sz="1500" b="0" dirty="0">
                <a:solidFill>
                  <a:srgbClr val="ABB2BF"/>
                </a:solidFill>
                <a:effectLst/>
                <a:latin typeface="Consolas" panose="020B0609020204030204" pitchFamily="49" charset="0"/>
              </a:rPr>
              <a:t>: [</a:t>
            </a:r>
          </a:p>
          <a:p>
            <a:pPr marL="0" indent="0">
              <a:buNone/>
            </a:pPr>
            <a:r>
              <a:rPr lang="en-US" sz="1500" b="0" dirty="0">
                <a:solidFill>
                  <a:srgbClr val="ABB2BF"/>
                </a:solidFill>
                <a:effectLst/>
                <a:latin typeface="Consolas" panose="020B0609020204030204" pitchFamily="49" charset="0"/>
              </a:rPr>
              <a:t>			  {</a:t>
            </a:r>
            <a:r>
              <a:rPr lang="en-US" sz="1500" b="0" dirty="0">
                <a:solidFill>
                  <a:srgbClr val="E06C75"/>
                </a:solidFill>
                <a:effectLst/>
                <a:latin typeface="Consolas" panose="020B0609020204030204" pitchFamily="49" charset="0"/>
              </a:rPr>
              <a:t>"</a:t>
            </a:r>
            <a:r>
              <a:rPr lang="en-US" sz="1500" b="0" dirty="0" err="1">
                <a:solidFill>
                  <a:srgbClr val="E06C75"/>
                </a:solidFill>
                <a:effectLst/>
                <a:latin typeface="Consolas" panose="020B0609020204030204" pitchFamily="49" charset="0"/>
              </a:rPr>
              <a:t>answer_start</a:t>
            </a:r>
            <a:r>
              <a:rPr lang="en-US" sz="1500" b="0" dirty="0">
                <a:solidFill>
                  <a:srgbClr val="E06C75"/>
                </a:solidFill>
                <a:effectLst/>
                <a:latin typeface="Consolas" panose="020B0609020204030204" pitchFamily="49" charset="0"/>
              </a:rPr>
              <a:t>"</a:t>
            </a:r>
            <a:r>
              <a:rPr lang="en-US" sz="1500" b="0" dirty="0">
                <a:solidFill>
                  <a:srgbClr val="ABB2BF"/>
                </a:solidFill>
                <a:effectLst/>
                <a:latin typeface="Consolas" panose="020B0609020204030204" pitchFamily="49" charset="0"/>
              </a:rPr>
              <a:t>: </a:t>
            </a:r>
            <a:r>
              <a:rPr lang="en-US" sz="1500" b="0" dirty="0">
                <a:solidFill>
                  <a:srgbClr val="D19A66"/>
                </a:solidFill>
                <a:effectLst/>
                <a:latin typeface="Consolas" panose="020B0609020204030204" pitchFamily="49" charset="0"/>
              </a:rPr>
              <a:t>188</a:t>
            </a:r>
            <a:r>
              <a:rPr lang="en-US" sz="1500" b="0" dirty="0">
                <a:solidFill>
                  <a:srgbClr val="ABB2BF"/>
                </a:solidFill>
                <a:effectLst/>
                <a:latin typeface="Consolas" panose="020B0609020204030204" pitchFamily="49" charset="0"/>
              </a:rPr>
              <a:t>,</a:t>
            </a:r>
          </a:p>
          <a:p>
            <a:pPr marL="0" indent="0">
              <a:buNone/>
            </a:pPr>
            <a:r>
              <a:rPr lang="en-US" sz="1500" b="0" dirty="0">
                <a:solidFill>
                  <a:srgbClr val="E06C75"/>
                </a:solidFill>
                <a:effectLst/>
                <a:latin typeface="Consolas" panose="020B0609020204030204" pitchFamily="49" charset="0"/>
              </a:rPr>
              <a:t>			   "text"</a:t>
            </a:r>
            <a:r>
              <a:rPr lang="en-US" sz="1500" b="0" dirty="0">
                <a:solidFill>
                  <a:srgbClr val="ABB2BF"/>
                </a:solidFill>
                <a:effectLst/>
                <a:latin typeface="Consolas" panose="020B0609020204030204" pitchFamily="49" charset="0"/>
              </a:rPr>
              <a:t>: </a:t>
            </a:r>
            <a:r>
              <a:rPr lang="en-US" sz="1500" b="0" dirty="0">
                <a:solidFill>
                  <a:schemeClr val="accent3"/>
                </a:solidFill>
                <a:effectLst/>
                <a:latin typeface="Consolas" panose="020B0609020204030204" pitchFamily="49" charset="0"/>
              </a:rPr>
              <a:t>"a copper statue of Christ"</a:t>
            </a:r>
            <a:r>
              <a:rPr lang="en-US" sz="1500" b="0" dirty="0">
                <a:solidFill>
                  <a:srgbClr val="ABB2BF"/>
                </a:solidFill>
                <a:effectLst/>
                <a:latin typeface="Consolas" panose="020B0609020204030204" pitchFamily="49" charset="0"/>
              </a:rPr>
              <a:t>}],</a:t>
            </a:r>
            <a:endParaRPr lang="en-US" sz="1500" dirty="0">
              <a:solidFill>
                <a:srgbClr val="E06C75"/>
              </a:solidFill>
              <a:latin typeface="Consolas" panose="020B0609020204030204" pitchFamily="49" charset="0"/>
            </a:endParaRPr>
          </a:p>
          <a:p>
            <a:pPr marL="0" indent="0">
              <a:buNone/>
            </a:pPr>
            <a:r>
              <a:rPr lang="en-US" sz="1500" b="0" dirty="0">
                <a:solidFill>
                  <a:srgbClr val="E06C75"/>
                </a:solidFill>
                <a:effectLst/>
                <a:latin typeface="Consolas" panose="020B0609020204030204" pitchFamily="49" charset="0"/>
              </a:rPr>
              <a:t>		    "question"</a:t>
            </a:r>
            <a:r>
              <a:rPr lang="en-US" sz="1500" b="0" dirty="0">
                <a:solidFill>
                  <a:srgbClr val="ABB2BF"/>
                </a:solidFill>
                <a:effectLst/>
                <a:latin typeface="Consolas" panose="020B0609020204030204" pitchFamily="49" charset="0"/>
              </a:rPr>
              <a:t>: </a:t>
            </a:r>
            <a:r>
              <a:rPr lang="en-US" sz="1500" b="0" dirty="0">
                <a:solidFill>
                  <a:schemeClr val="accent3"/>
                </a:solidFill>
                <a:effectLst/>
                <a:latin typeface="Consolas" panose="020B0609020204030204" pitchFamily="49" charset="0"/>
              </a:rPr>
              <a:t>"What is in front of the Notre Dame Main Building?"</a:t>
            </a:r>
            <a:r>
              <a:rPr lang="en-US" sz="1500" b="0" dirty="0">
                <a:solidFill>
                  <a:srgbClr val="ABB2BF"/>
                </a:solidFill>
                <a:effectLst/>
                <a:latin typeface="Consolas" panose="020B0609020204030204" pitchFamily="49" charset="0"/>
              </a:rPr>
              <a:t>,</a:t>
            </a:r>
          </a:p>
          <a:p>
            <a:pPr marL="0" indent="0">
              <a:buNone/>
            </a:pPr>
            <a:r>
              <a:rPr lang="en-US" sz="1500" dirty="0">
                <a:solidFill>
                  <a:srgbClr val="ABB2BF"/>
                </a:solidFill>
                <a:latin typeface="Consolas" panose="020B0609020204030204" pitchFamily="49" charset="0"/>
              </a:rPr>
              <a:t>			</a:t>
            </a:r>
            <a:r>
              <a:rPr lang="en-US" sz="1500" b="0" dirty="0">
                <a:solidFill>
                  <a:srgbClr val="E06C75"/>
                </a:solidFill>
                <a:effectLst/>
                <a:latin typeface="Consolas" panose="020B0609020204030204" pitchFamily="49" charset="0"/>
              </a:rPr>
              <a:t>"id"</a:t>
            </a:r>
            <a:r>
              <a:rPr lang="en-US" sz="1500" b="0" dirty="0">
                <a:solidFill>
                  <a:srgbClr val="ABB2BF"/>
                </a:solidFill>
                <a:effectLst/>
                <a:latin typeface="Consolas" panose="020B0609020204030204" pitchFamily="49" charset="0"/>
              </a:rPr>
              <a:t>: </a:t>
            </a:r>
            <a:r>
              <a:rPr lang="en-US" sz="1500" b="0" dirty="0">
                <a:solidFill>
                  <a:schemeClr val="accent3"/>
                </a:solidFill>
                <a:effectLst/>
                <a:latin typeface="Consolas" panose="020B0609020204030204" pitchFamily="49" charset="0"/>
              </a:rPr>
              <a:t>"5733be284776f4190066117f"</a:t>
            </a:r>
          </a:p>
          <a:p>
            <a:pPr marL="0" indent="0">
              <a:buNone/>
            </a:pPr>
            <a:r>
              <a:rPr lang="en-US" sz="1500" b="0" dirty="0">
                <a:solidFill>
                  <a:srgbClr val="ABB2BF"/>
                </a:solidFill>
                <a:effectLst/>
                <a:latin typeface="Consolas" panose="020B0609020204030204" pitchFamily="49" charset="0"/>
              </a:rPr>
              <a:t>		  }</a:t>
            </a:r>
          </a:p>
          <a:p>
            <a:pPr marL="0" indent="0">
              <a:buNone/>
            </a:pPr>
            <a:r>
              <a:rPr lang="en-US" sz="1500" dirty="0">
                <a:solidFill>
                  <a:srgbClr val="ABB2BF"/>
                </a:solidFill>
                <a:latin typeface="Consolas" panose="020B0609020204030204" pitchFamily="49" charset="0"/>
              </a:rPr>
              <a:t>]}]}]}</a:t>
            </a:r>
            <a:endParaRPr lang="en-US" sz="1500" b="0" dirty="0">
              <a:solidFill>
                <a:srgbClr val="ABB2BF"/>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D962FED9-FAE2-441B-8490-6835066B35DD}"/>
              </a:ext>
            </a:extLst>
          </p:cNvPr>
          <p:cNvSpPr/>
          <p:nvPr/>
        </p:nvSpPr>
        <p:spPr>
          <a:xfrm>
            <a:off x="1433384" y="2335427"/>
            <a:ext cx="7106368" cy="407773"/>
          </a:xfrm>
          <a:prstGeom prst="rect">
            <a:avLst/>
          </a:prstGeom>
          <a:noFill/>
          <a:ln w="44450">
            <a:solidFill>
              <a:schemeClr val="accent4"/>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D5BA00D-0E81-412A-A74D-B101C183FB5E}"/>
              </a:ext>
            </a:extLst>
          </p:cNvPr>
          <p:cNvSpPr/>
          <p:nvPr/>
        </p:nvSpPr>
        <p:spPr>
          <a:xfrm>
            <a:off x="1832672" y="3765268"/>
            <a:ext cx="6827392" cy="587276"/>
          </a:xfrm>
          <a:prstGeom prst="rect">
            <a:avLst/>
          </a:prstGeom>
          <a:noFill/>
          <a:ln w="44450">
            <a:solidFill>
              <a:schemeClr val="accent4"/>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844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758EFE-665F-4341-B5B8-2DAEADA52F6C}" type="slidenum">
              <a:rPr lang="en-US" smtClean="0"/>
              <a:pPr/>
              <a:t>5</a:t>
            </a:fld>
            <a:endParaRPr lang="en-US" dirty="0"/>
          </a:p>
        </p:txBody>
      </p:sp>
      <p:sp>
        <p:nvSpPr>
          <p:cNvPr id="2" name="Title 1"/>
          <p:cNvSpPr>
            <a:spLocks noGrp="1"/>
          </p:cNvSpPr>
          <p:nvPr>
            <p:ph type="title"/>
          </p:nvPr>
        </p:nvSpPr>
        <p:spPr/>
        <p:txBody>
          <a:bodyPr>
            <a:normAutofit/>
          </a:bodyPr>
          <a:lstStyle/>
          <a:p>
            <a:r>
              <a:rPr lang="en-US" dirty="0"/>
              <a:t>Models and Challenges </a:t>
            </a:r>
          </a:p>
        </p:txBody>
      </p:sp>
      <p:sp>
        <p:nvSpPr>
          <p:cNvPr id="3" name="Content Placeholder 2"/>
          <p:cNvSpPr>
            <a:spLocks noGrp="1"/>
          </p:cNvSpPr>
          <p:nvPr>
            <p:ph idx="1"/>
          </p:nvPr>
        </p:nvSpPr>
        <p:spPr>
          <a:xfrm>
            <a:off x="430464" y="1002632"/>
            <a:ext cx="8229600" cy="4218478"/>
          </a:xfrm>
        </p:spPr>
        <p:txBody>
          <a:bodyPr>
            <a:normAutofit fontScale="92500" lnSpcReduction="10000"/>
          </a:bodyPr>
          <a:lstStyle/>
          <a:p>
            <a:r>
              <a:rPr lang="en-US" sz="2000" dirty="0" err="1">
                <a:solidFill>
                  <a:schemeClr val="accent4"/>
                </a:solidFill>
              </a:rPr>
              <a:t>HuggingFace</a:t>
            </a:r>
            <a:r>
              <a:rPr lang="en-US" sz="2000" dirty="0">
                <a:solidFill>
                  <a:schemeClr val="accent4"/>
                </a:solidFill>
              </a:rPr>
              <a:t> </a:t>
            </a:r>
            <a:r>
              <a:rPr lang="en-US" sz="2000" dirty="0"/>
              <a:t>       Transformers (Wolf et al., 2019) </a:t>
            </a:r>
          </a:p>
          <a:p>
            <a:r>
              <a:rPr lang="en-US" sz="2000" dirty="0"/>
              <a:t>BERT (Devlin et al., 2018)</a:t>
            </a:r>
          </a:p>
          <a:p>
            <a:pPr lvl="1"/>
            <a:r>
              <a:rPr lang="en-US" sz="1600" b="0" i="0" dirty="0">
                <a:solidFill>
                  <a:srgbClr val="292929"/>
                </a:solidFill>
                <a:effectLst/>
                <a:latin typeface="medium-content-serif-font"/>
              </a:rPr>
              <a:t>Bidirectional Encoder Representations from Transformers</a:t>
            </a:r>
          </a:p>
          <a:p>
            <a:pPr lvl="1"/>
            <a:r>
              <a:rPr lang="en-US" sz="1600" b="0" i="0" dirty="0">
                <a:solidFill>
                  <a:srgbClr val="292929"/>
                </a:solidFill>
                <a:effectLst/>
                <a:latin typeface="medium-content-serif-font"/>
              </a:rPr>
              <a:t>Contextual relationships between tokens </a:t>
            </a:r>
          </a:p>
          <a:p>
            <a:pPr lvl="1"/>
            <a:r>
              <a:rPr lang="en-US" sz="1600" dirty="0">
                <a:solidFill>
                  <a:srgbClr val="292929"/>
                </a:solidFill>
                <a:latin typeface="medium-content-serif-font"/>
              </a:rPr>
              <a:t>Masked Language Model (MLM) </a:t>
            </a:r>
          </a:p>
          <a:p>
            <a:pPr lvl="1"/>
            <a:r>
              <a:rPr lang="en-US" sz="1600" b="0" i="0" dirty="0">
                <a:solidFill>
                  <a:srgbClr val="292929"/>
                </a:solidFill>
                <a:effectLst/>
                <a:latin typeface="medium-content-serif-font"/>
              </a:rPr>
              <a:t>Next Sentence Prediction (NSP) </a:t>
            </a:r>
          </a:p>
          <a:p>
            <a:r>
              <a:rPr lang="en-US" sz="2000" dirty="0" err="1">
                <a:solidFill>
                  <a:srgbClr val="292929"/>
                </a:solidFill>
                <a:latin typeface="medium-content-serif-font"/>
              </a:rPr>
              <a:t>BioBERT</a:t>
            </a:r>
            <a:r>
              <a:rPr lang="en-US" sz="2000" dirty="0">
                <a:solidFill>
                  <a:srgbClr val="292929"/>
                </a:solidFill>
                <a:latin typeface="medium-content-serif-font"/>
              </a:rPr>
              <a:t> (Lee et al., 2020) </a:t>
            </a:r>
          </a:p>
          <a:p>
            <a:pPr lvl="1"/>
            <a:r>
              <a:rPr lang="en-US" sz="1600" dirty="0">
                <a:solidFill>
                  <a:srgbClr val="292929"/>
                </a:solidFill>
                <a:latin typeface="medium-content-serif-font"/>
              </a:rPr>
              <a:t>Domain specific for medical terminology </a:t>
            </a:r>
          </a:p>
          <a:p>
            <a:r>
              <a:rPr lang="en-US" sz="2000" dirty="0">
                <a:solidFill>
                  <a:srgbClr val="292929"/>
                </a:solidFill>
                <a:latin typeface="medium-content-serif-font"/>
              </a:rPr>
              <a:t>clinical BERT (</a:t>
            </a:r>
            <a:r>
              <a:rPr lang="en-US" sz="2000" dirty="0" err="1">
                <a:solidFill>
                  <a:srgbClr val="292929"/>
                </a:solidFill>
                <a:latin typeface="medium-content-serif-font"/>
              </a:rPr>
              <a:t>Alsentzer</a:t>
            </a:r>
            <a:r>
              <a:rPr lang="en-US" sz="2000" dirty="0">
                <a:solidFill>
                  <a:srgbClr val="292929"/>
                </a:solidFill>
                <a:latin typeface="medium-content-serif-font"/>
              </a:rPr>
              <a:t> et al., 2019)</a:t>
            </a:r>
          </a:p>
          <a:p>
            <a:pPr lvl="1"/>
            <a:r>
              <a:rPr lang="en-US" sz="1600" dirty="0">
                <a:solidFill>
                  <a:srgbClr val="292929"/>
                </a:solidFill>
                <a:latin typeface="medium-content-serif-font"/>
              </a:rPr>
              <a:t>Outperforms on non de-ID tasks </a:t>
            </a:r>
          </a:p>
          <a:p>
            <a:r>
              <a:rPr lang="en-US" sz="2000" dirty="0"/>
              <a:t>Long tokenized length </a:t>
            </a:r>
          </a:p>
          <a:p>
            <a:pPr lvl="1"/>
            <a:r>
              <a:rPr lang="en-US" sz="1600" dirty="0"/>
              <a:t>Restricts the usable models (BERT max = 512)</a:t>
            </a:r>
          </a:p>
          <a:p>
            <a:pPr lvl="1"/>
            <a:r>
              <a:rPr lang="en-US" sz="1600" dirty="0"/>
              <a:t>Data loss due to truncation </a:t>
            </a:r>
          </a:p>
          <a:p>
            <a:r>
              <a:rPr lang="en-US" sz="2000" dirty="0" err="1">
                <a:solidFill>
                  <a:srgbClr val="292929"/>
                </a:solidFill>
                <a:latin typeface="medium-content-serif-font"/>
              </a:rPr>
              <a:t>Longformer</a:t>
            </a:r>
            <a:r>
              <a:rPr lang="en-US" sz="2000" dirty="0">
                <a:solidFill>
                  <a:srgbClr val="292929"/>
                </a:solidFill>
                <a:latin typeface="medium-content-serif-font"/>
              </a:rPr>
              <a:t> (</a:t>
            </a:r>
            <a:r>
              <a:rPr lang="en-US" sz="2000" dirty="0" err="1">
                <a:solidFill>
                  <a:srgbClr val="292929"/>
                </a:solidFill>
                <a:latin typeface="medium-content-serif-font"/>
              </a:rPr>
              <a:t>Beltagy</a:t>
            </a:r>
            <a:r>
              <a:rPr lang="en-US" sz="2000" dirty="0">
                <a:solidFill>
                  <a:srgbClr val="292929"/>
                </a:solidFill>
                <a:latin typeface="medium-content-serif-font"/>
              </a:rPr>
              <a:t> et al., 2020) </a:t>
            </a:r>
          </a:p>
          <a:p>
            <a:pPr lvl="1"/>
            <a:r>
              <a:rPr lang="en-US" sz="1600" dirty="0">
                <a:solidFill>
                  <a:srgbClr val="292929"/>
                </a:solidFill>
                <a:latin typeface="medium-content-serif-font"/>
              </a:rPr>
              <a:t>Attention O(n) instead of O(n</a:t>
            </a:r>
            <a:r>
              <a:rPr lang="en-US" sz="1600" baseline="30000" dirty="0">
                <a:solidFill>
                  <a:srgbClr val="292929"/>
                </a:solidFill>
                <a:latin typeface="medium-content-serif-font"/>
              </a:rPr>
              <a:t>2</a:t>
            </a:r>
            <a:r>
              <a:rPr lang="en-US" sz="1600" dirty="0">
                <a:solidFill>
                  <a:srgbClr val="292929"/>
                </a:solidFill>
                <a:latin typeface="medium-content-serif-font"/>
              </a:rPr>
              <a:t>) -&gt; max token length 4,096</a:t>
            </a:r>
          </a:p>
        </p:txBody>
      </p:sp>
      <p:sp>
        <p:nvSpPr>
          <p:cNvPr id="5" name="AutoShape 2">
            <a:extLst>
              <a:ext uri="{FF2B5EF4-FFF2-40B4-BE49-F238E27FC236}">
                <a16:creationId xmlns:a16="http://schemas.microsoft.com/office/drawing/2014/main" id="{9CAEA61D-4BC0-4162-B67E-6513E77AE26D}"/>
              </a:ext>
            </a:extLst>
          </p:cNvPr>
          <p:cNvSpPr>
            <a:spLocks noChangeAspect="1" noChangeArrowheads="1"/>
          </p:cNvSpPr>
          <p:nvPr/>
        </p:nvSpPr>
        <p:spPr bwMode="auto">
          <a:xfrm>
            <a:off x="4419600" y="2705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BE33FFE1-97F5-4D74-A3DD-30542FD20CDB}"/>
              </a:ext>
            </a:extLst>
          </p:cNvPr>
          <p:cNvPicPr>
            <a:picLocks noChangeAspect="1"/>
          </p:cNvPicPr>
          <p:nvPr/>
        </p:nvPicPr>
        <p:blipFill>
          <a:blip r:embed="rId3"/>
          <a:stretch>
            <a:fillRect/>
          </a:stretch>
        </p:blipFill>
        <p:spPr>
          <a:xfrm>
            <a:off x="5319620" y="1980441"/>
            <a:ext cx="2745223" cy="2058917"/>
          </a:xfrm>
          <a:prstGeom prst="rect">
            <a:avLst/>
          </a:prstGeom>
        </p:spPr>
      </p:pic>
      <p:sp>
        <p:nvSpPr>
          <p:cNvPr id="13" name="TextBox 12">
            <a:extLst>
              <a:ext uri="{FF2B5EF4-FFF2-40B4-BE49-F238E27FC236}">
                <a16:creationId xmlns:a16="http://schemas.microsoft.com/office/drawing/2014/main" id="{8BB237CA-113C-4B8E-81B0-494D5B7D5E06}"/>
              </a:ext>
            </a:extLst>
          </p:cNvPr>
          <p:cNvSpPr txBox="1"/>
          <p:nvPr/>
        </p:nvSpPr>
        <p:spPr>
          <a:xfrm>
            <a:off x="5673774" y="4039358"/>
            <a:ext cx="3039762" cy="276999"/>
          </a:xfrm>
          <a:prstGeom prst="rect">
            <a:avLst/>
          </a:prstGeom>
          <a:noFill/>
        </p:spPr>
        <p:txBody>
          <a:bodyPr wrap="square" rtlCol="0">
            <a:spAutoFit/>
          </a:bodyPr>
          <a:lstStyle/>
          <a:p>
            <a:r>
              <a:rPr lang="en-US" sz="1200" dirty="0" err="1">
                <a:solidFill>
                  <a:schemeClr val="accent6"/>
                </a:solidFill>
              </a:rPr>
              <a:t>EmrQA</a:t>
            </a:r>
            <a:r>
              <a:rPr lang="en-US" sz="1200" dirty="0">
                <a:solidFill>
                  <a:schemeClr val="accent6"/>
                </a:solidFill>
              </a:rPr>
              <a:t> context token length </a:t>
            </a:r>
          </a:p>
        </p:txBody>
      </p:sp>
      <p:pic>
        <p:nvPicPr>
          <p:cNvPr id="15" name="Picture 12" descr="GitHub - huggingface/nlp: 🤗nlp – Datasets and evaluation metrics ...">
            <a:extLst>
              <a:ext uri="{FF2B5EF4-FFF2-40B4-BE49-F238E27FC236}">
                <a16:creationId xmlns:a16="http://schemas.microsoft.com/office/drawing/2014/main" id="{DA5DE3B6-7068-441F-A03B-434DEF5F95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6342"/>
          <a:stretch/>
        </p:blipFill>
        <p:spPr bwMode="auto">
          <a:xfrm>
            <a:off x="2136426" y="1037357"/>
            <a:ext cx="291119" cy="26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7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B6233A-6633-410D-83F0-6ADFC2D65A16}"/>
              </a:ext>
            </a:extLst>
          </p:cNvPr>
          <p:cNvSpPr>
            <a:spLocks noGrp="1"/>
          </p:cNvSpPr>
          <p:nvPr>
            <p:ph type="sldNum" sz="quarter" idx="12"/>
          </p:nvPr>
        </p:nvSpPr>
        <p:spPr/>
        <p:txBody>
          <a:bodyPr/>
          <a:lstStyle/>
          <a:p>
            <a:fld id="{8A758EFE-665F-4341-B5B8-2DAEADA52F6C}" type="slidenum">
              <a:rPr lang="en-US" smtClean="0"/>
              <a:pPr/>
              <a:t>6</a:t>
            </a:fld>
            <a:endParaRPr lang="en-US" dirty="0"/>
          </a:p>
        </p:txBody>
      </p:sp>
      <p:sp>
        <p:nvSpPr>
          <p:cNvPr id="3" name="Title 2">
            <a:extLst>
              <a:ext uri="{FF2B5EF4-FFF2-40B4-BE49-F238E27FC236}">
                <a16:creationId xmlns:a16="http://schemas.microsoft.com/office/drawing/2014/main" id="{A470B3CF-1855-42E4-B485-756685405A24}"/>
              </a:ext>
            </a:extLst>
          </p:cNvPr>
          <p:cNvSpPr>
            <a:spLocks noGrp="1"/>
          </p:cNvSpPr>
          <p:nvPr>
            <p:ph type="title"/>
          </p:nvPr>
        </p:nvSpPr>
        <p:spPr/>
        <p:txBody>
          <a:bodyPr/>
          <a:lstStyle/>
          <a:p>
            <a:r>
              <a:rPr lang="en-US" dirty="0"/>
              <a:t>Data Augmentation in Imaging</a:t>
            </a:r>
          </a:p>
        </p:txBody>
      </p:sp>
      <p:pic>
        <p:nvPicPr>
          <p:cNvPr id="5" name="Picture 4">
            <a:extLst>
              <a:ext uri="{FF2B5EF4-FFF2-40B4-BE49-F238E27FC236}">
                <a16:creationId xmlns:a16="http://schemas.microsoft.com/office/drawing/2014/main" id="{59DE580B-106F-4E56-BCB0-B22FC40E5F7D}"/>
              </a:ext>
            </a:extLst>
          </p:cNvPr>
          <p:cNvPicPr>
            <a:picLocks noChangeAspect="1"/>
          </p:cNvPicPr>
          <p:nvPr/>
        </p:nvPicPr>
        <p:blipFill>
          <a:blip r:embed="rId2"/>
          <a:stretch>
            <a:fillRect/>
          </a:stretch>
        </p:blipFill>
        <p:spPr>
          <a:xfrm>
            <a:off x="310152" y="1385884"/>
            <a:ext cx="4270239" cy="2529296"/>
          </a:xfrm>
          <a:prstGeom prst="rect">
            <a:avLst/>
          </a:prstGeom>
        </p:spPr>
      </p:pic>
      <p:sp>
        <p:nvSpPr>
          <p:cNvPr id="6" name="TextBox 5">
            <a:extLst>
              <a:ext uri="{FF2B5EF4-FFF2-40B4-BE49-F238E27FC236}">
                <a16:creationId xmlns:a16="http://schemas.microsoft.com/office/drawing/2014/main" id="{D0CAFB26-BCB1-4E98-ACE0-F2290D99711D}"/>
              </a:ext>
            </a:extLst>
          </p:cNvPr>
          <p:cNvSpPr txBox="1"/>
          <p:nvPr/>
        </p:nvSpPr>
        <p:spPr>
          <a:xfrm>
            <a:off x="513201" y="3977315"/>
            <a:ext cx="3781193" cy="307777"/>
          </a:xfrm>
          <a:prstGeom prst="rect">
            <a:avLst/>
          </a:prstGeom>
          <a:noFill/>
        </p:spPr>
        <p:txBody>
          <a:bodyPr wrap="square" rtlCol="0">
            <a:spAutoFit/>
          </a:bodyPr>
          <a:lstStyle/>
          <a:p>
            <a:r>
              <a:rPr lang="en-US" sz="1400" b="0" i="0" dirty="0">
                <a:solidFill>
                  <a:srgbClr val="303030"/>
                </a:solidFill>
                <a:effectLst/>
                <a:latin typeface="arial" panose="020B0604020202020204" pitchFamily="34" charset="0"/>
              </a:rPr>
              <a:t>Hussain et al., 2018</a:t>
            </a:r>
            <a:endParaRPr lang="en-US" sz="1400" dirty="0"/>
          </a:p>
        </p:txBody>
      </p:sp>
      <p:pic>
        <p:nvPicPr>
          <p:cNvPr id="7" name="Picture 6">
            <a:extLst>
              <a:ext uri="{FF2B5EF4-FFF2-40B4-BE49-F238E27FC236}">
                <a16:creationId xmlns:a16="http://schemas.microsoft.com/office/drawing/2014/main" id="{A55810A8-BBA4-4BD2-B150-B6C1096FAA83}"/>
              </a:ext>
            </a:extLst>
          </p:cNvPr>
          <p:cNvPicPr>
            <a:picLocks noChangeAspect="1"/>
          </p:cNvPicPr>
          <p:nvPr/>
        </p:nvPicPr>
        <p:blipFill>
          <a:blip r:embed="rId3"/>
          <a:stretch>
            <a:fillRect/>
          </a:stretch>
        </p:blipFill>
        <p:spPr>
          <a:xfrm>
            <a:off x="4966571" y="1401943"/>
            <a:ext cx="3693493" cy="2529296"/>
          </a:xfrm>
          <a:prstGeom prst="rect">
            <a:avLst/>
          </a:prstGeom>
        </p:spPr>
      </p:pic>
      <p:sp>
        <p:nvSpPr>
          <p:cNvPr id="8" name="TextBox 7">
            <a:extLst>
              <a:ext uri="{FF2B5EF4-FFF2-40B4-BE49-F238E27FC236}">
                <a16:creationId xmlns:a16="http://schemas.microsoft.com/office/drawing/2014/main" id="{CB436FF1-2E90-4270-A6F1-98926490287F}"/>
              </a:ext>
            </a:extLst>
          </p:cNvPr>
          <p:cNvSpPr txBox="1"/>
          <p:nvPr/>
        </p:nvSpPr>
        <p:spPr>
          <a:xfrm>
            <a:off x="5419493" y="3977315"/>
            <a:ext cx="3267307" cy="307777"/>
          </a:xfrm>
          <a:prstGeom prst="rect">
            <a:avLst/>
          </a:prstGeom>
          <a:noFill/>
        </p:spPr>
        <p:txBody>
          <a:bodyPr wrap="square" rtlCol="0">
            <a:spAutoFit/>
          </a:bodyPr>
          <a:lstStyle/>
          <a:p>
            <a:r>
              <a:rPr lang="en-US" sz="1400" dirty="0">
                <a:solidFill>
                  <a:schemeClr val="accent6"/>
                </a:solidFill>
                <a:effectLst/>
              </a:rPr>
              <a:t>Sajjad et al., 2019</a:t>
            </a:r>
            <a:endParaRPr lang="en-US" sz="3600" dirty="0"/>
          </a:p>
        </p:txBody>
      </p:sp>
    </p:spTree>
    <p:extLst>
      <p:ext uri="{BB962C8B-B14F-4D97-AF65-F5344CB8AC3E}">
        <p14:creationId xmlns:p14="http://schemas.microsoft.com/office/powerpoint/2010/main" val="388916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02CCE2-DF1C-4ED6-9E58-BBADD5FC20C5}"/>
              </a:ext>
            </a:extLst>
          </p:cNvPr>
          <p:cNvSpPr>
            <a:spLocks noGrp="1"/>
          </p:cNvSpPr>
          <p:nvPr>
            <p:ph type="sldNum" sz="quarter" idx="12"/>
          </p:nvPr>
        </p:nvSpPr>
        <p:spPr/>
        <p:txBody>
          <a:bodyPr/>
          <a:lstStyle/>
          <a:p>
            <a:fld id="{8A758EFE-665F-4341-B5B8-2DAEADA52F6C}" type="slidenum">
              <a:rPr lang="en-US" smtClean="0"/>
              <a:pPr/>
              <a:t>7</a:t>
            </a:fld>
            <a:endParaRPr lang="en-US" dirty="0"/>
          </a:p>
        </p:txBody>
      </p:sp>
      <p:sp>
        <p:nvSpPr>
          <p:cNvPr id="3" name="Title 2">
            <a:extLst>
              <a:ext uri="{FF2B5EF4-FFF2-40B4-BE49-F238E27FC236}">
                <a16:creationId xmlns:a16="http://schemas.microsoft.com/office/drawing/2014/main" id="{5B0C6FC2-0775-42D5-AE62-FEBDC763B8E2}"/>
              </a:ext>
            </a:extLst>
          </p:cNvPr>
          <p:cNvSpPr>
            <a:spLocks noGrp="1"/>
          </p:cNvSpPr>
          <p:nvPr>
            <p:ph type="title"/>
          </p:nvPr>
        </p:nvSpPr>
        <p:spPr/>
        <p:txBody>
          <a:bodyPr/>
          <a:lstStyle/>
          <a:p>
            <a:r>
              <a:rPr lang="en-US" dirty="0"/>
              <a:t>Data Augmentation Q-A Methods </a:t>
            </a:r>
          </a:p>
        </p:txBody>
      </p:sp>
      <p:sp>
        <p:nvSpPr>
          <p:cNvPr id="4" name="Content Placeholder 3">
            <a:extLst>
              <a:ext uri="{FF2B5EF4-FFF2-40B4-BE49-F238E27FC236}">
                <a16:creationId xmlns:a16="http://schemas.microsoft.com/office/drawing/2014/main" id="{37EE7E7A-37F0-4BEC-AA9A-D14053D2E2D6}"/>
              </a:ext>
            </a:extLst>
          </p:cNvPr>
          <p:cNvSpPr>
            <a:spLocks noGrp="1"/>
          </p:cNvSpPr>
          <p:nvPr>
            <p:ph idx="1"/>
          </p:nvPr>
        </p:nvSpPr>
        <p:spPr/>
        <p:txBody>
          <a:bodyPr>
            <a:normAutofit/>
          </a:bodyPr>
          <a:lstStyle/>
          <a:p>
            <a:r>
              <a:rPr lang="en-US" dirty="0"/>
              <a:t>Backtranslations </a:t>
            </a:r>
            <a:r>
              <a:rPr lang="en-US" sz="2400" dirty="0"/>
              <a:t>(Yu et al., 2018) (</a:t>
            </a:r>
            <a:r>
              <a:rPr lang="en-US" sz="2400" dirty="0" err="1"/>
              <a:t>Longpre</a:t>
            </a:r>
            <a:r>
              <a:rPr lang="en-US" sz="2400" dirty="0"/>
              <a:t> et al., 2019)</a:t>
            </a:r>
          </a:p>
          <a:p>
            <a:endParaRPr lang="en-US" dirty="0"/>
          </a:p>
          <a:p>
            <a:pPr marL="0" indent="0">
              <a:buNone/>
            </a:pPr>
            <a:endParaRPr lang="en-US" dirty="0"/>
          </a:p>
          <a:p>
            <a:endParaRPr lang="en-US" dirty="0"/>
          </a:p>
          <a:p>
            <a:endParaRPr lang="en-US" dirty="0"/>
          </a:p>
          <a:p>
            <a:r>
              <a:rPr lang="en-US" dirty="0"/>
              <a:t>Easy Data Augmentation</a:t>
            </a:r>
            <a:r>
              <a:rPr lang="en-US" sz="2800" dirty="0"/>
              <a:t> </a:t>
            </a:r>
            <a:r>
              <a:rPr lang="en-US" sz="2400" dirty="0"/>
              <a:t>(Wei et al., 2019) </a:t>
            </a:r>
            <a:endParaRPr lang="en-US" dirty="0"/>
          </a:p>
          <a:p>
            <a:pPr lvl="1"/>
            <a:r>
              <a:rPr lang="en-US" dirty="0"/>
              <a:t>Delete, replace, insert, swap </a:t>
            </a:r>
          </a:p>
        </p:txBody>
      </p:sp>
      <p:sp>
        <p:nvSpPr>
          <p:cNvPr id="5" name="Rectangle: Rounded Corners 4">
            <a:extLst>
              <a:ext uri="{FF2B5EF4-FFF2-40B4-BE49-F238E27FC236}">
                <a16:creationId xmlns:a16="http://schemas.microsoft.com/office/drawing/2014/main" id="{3EAAA834-EB5D-4F05-AE4A-D51C10188D88}"/>
              </a:ext>
            </a:extLst>
          </p:cNvPr>
          <p:cNvSpPr/>
          <p:nvPr/>
        </p:nvSpPr>
        <p:spPr>
          <a:xfrm>
            <a:off x="1047007" y="2171605"/>
            <a:ext cx="1631092" cy="77067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English</a:t>
            </a:r>
          </a:p>
        </p:txBody>
      </p:sp>
      <p:sp>
        <p:nvSpPr>
          <p:cNvPr id="7" name="Rectangle: Rounded Corners 6">
            <a:extLst>
              <a:ext uri="{FF2B5EF4-FFF2-40B4-BE49-F238E27FC236}">
                <a16:creationId xmlns:a16="http://schemas.microsoft.com/office/drawing/2014/main" id="{656A4254-0848-4D24-97C8-E295DA080D68}"/>
              </a:ext>
            </a:extLst>
          </p:cNvPr>
          <p:cNvSpPr/>
          <p:nvPr/>
        </p:nvSpPr>
        <p:spPr>
          <a:xfrm>
            <a:off x="3613525" y="2171605"/>
            <a:ext cx="1631092" cy="770672"/>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German</a:t>
            </a:r>
          </a:p>
        </p:txBody>
      </p:sp>
      <p:sp>
        <p:nvSpPr>
          <p:cNvPr id="9" name="Rectangle: Rounded Corners 8">
            <a:extLst>
              <a:ext uri="{FF2B5EF4-FFF2-40B4-BE49-F238E27FC236}">
                <a16:creationId xmlns:a16="http://schemas.microsoft.com/office/drawing/2014/main" id="{CBF6B7B4-5DC7-46EB-BBCE-94AD1757EDFF}"/>
              </a:ext>
            </a:extLst>
          </p:cNvPr>
          <p:cNvSpPr/>
          <p:nvPr/>
        </p:nvSpPr>
        <p:spPr>
          <a:xfrm>
            <a:off x="6180043" y="2171605"/>
            <a:ext cx="1631092" cy="77067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English </a:t>
            </a:r>
          </a:p>
        </p:txBody>
      </p:sp>
      <p:cxnSp>
        <p:nvCxnSpPr>
          <p:cNvPr id="11" name="Straight Arrow Connector 10">
            <a:extLst>
              <a:ext uri="{FF2B5EF4-FFF2-40B4-BE49-F238E27FC236}">
                <a16:creationId xmlns:a16="http://schemas.microsoft.com/office/drawing/2014/main" id="{18F25FE9-41B1-4D55-95F8-35563564E577}"/>
              </a:ext>
            </a:extLst>
          </p:cNvPr>
          <p:cNvCxnSpPr>
            <a:stCxn id="5" idx="3"/>
            <a:endCxn id="7" idx="1"/>
          </p:cNvCxnSpPr>
          <p:nvPr/>
        </p:nvCxnSpPr>
        <p:spPr>
          <a:xfrm>
            <a:off x="2678099" y="2556941"/>
            <a:ext cx="9354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10DE6E1-6088-4B26-AB13-CCCF24F30D5A}"/>
              </a:ext>
            </a:extLst>
          </p:cNvPr>
          <p:cNvCxnSpPr>
            <a:stCxn id="7" idx="3"/>
            <a:endCxn id="9" idx="1"/>
          </p:cNvCxnSpPr>
          <p:nvPr/>
        </p:nvCxnSpPr>
        <p:spPr>
          <a:xfrm>
            <a:off x="5244617" y="2556941"/>
            <a:ext cx="93542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96639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F006CF-F962-4362-83BE-4409D0BBD3C6}"/>
              </a:ext>
            </a:extLst>
          </p:cNvPr>
          <p:cNvSpPr>
            <a:spLocks noGrp="1"/>
          </p:cNvSpPr>
          <p:nvPr>
            <p:ph type="sldNum" sz="quarter" idx="12"/>
          </p:nvPr>
        </p:nvSpPr>
        <p:spPr/>
        <p:txBody>
          <a:bodyPr/>
          <a:lstStyle/>
          <a:p>
            <a:fld id="{8A758EFE-665F-4341-B5B8-2DAEADA52F6C}" type="slidenum">
              <a:rPr lang="en-US" smtClean="0"/>
              <a:pPr/>
              <a:t>8</a:t>
            </a:fld>
            <a:endParaRPr lang="en-US" dirty="0"/>
          </a:p>
        </p:txBody>
      </p:sp>
      <p:sp>
        <p:nvSpPr>
          <p:cNvPr id="3" name="Title 2">
            <a:extLst>
              <a:ext uri="{FF2B5EF4-FFF2-40B4-BE49-F238E27FC236}">
                <a16:creationId xmlns:a16="http://schemas.microsoft.com/office/drawing/2014/main" id="{42785C65-79F9-4D25-81C0-FCF93EE7809E}"/>
              </a:ext>
            </a:extLst>
          </p:cNvPr>
          <p:cNvSpPr>
            <a:spLocks noGrp="1"/>
          </p:cNvSpPr>
          <p:nvPr>
            <p:ph type="title"/>
          </p:nvPr>
        </p:nvSpPr>
        <p:spPr/>
        <p:txBody>
          <a:bodyPr>
            <a:noAutofit/>
          </a:bodyPr>
          <a:lstStyle/>
          <a:p>
            <a:r>
              <a:rPr lang="en-US" sz="2800" dirty="0"/>
              <a:t>Backtranslation (Yu et al., 2018) (</a:t>
            </a:r>
            <a:r>
              <a:rPr lang="en-US" sz="2800" dirty="0" err="1"/>
              <a:t>Longpre</a:t>
            </a:r>
            <a:r>
              <a:rPr lang="en-US" sz="2800" dirty="0"/>
              <a:t> et al., 2019)</a:t>
            </a:r>
          </a:p>
        </p:txBody>
      </p:sp>
      <p:sp>
        <p:nvSpPr>
          <p:cNvPr id="4" name="Content Placeholder 3">
            <a:extLst>
              <a:ext uri="{FF2B5EF4-FFF2-40B4-BE49-F238E27FC236}">
                <a16:creationId xmlns:a16="http://schemas.microsoft.com/office/drawing/2014/main" id="{C7C445A2-8C70-4560-8CA7-AD246120C2CB}"/>
              </a:ext>
            </a:extLst>
          </p:cNvPr>
          <p:cNvSpPr>
            <a:spLocks noGrp="1"/>
          </p:cNvSpPr>
          <p:nvPr>
            <p:ph idx="1"/>
          </p:nvPr>
        </p:nvSpPr>
        <p:spPr>
          <a:xfrm>
            <a:off x="430464" y="1002633"/>
            <a:ext cx="8229600" cy="3874167"/>
          </a:xfrm>
        </p:spPr>
        <p:txBody>
          <a:bodyPr>
            <a:normAutofit fontScale="92500" lnSpcReduction="10000"/>
          </a:bodyPr>
          <a:lstStyle/>
          <a:p>
            <a:pPr marL="0" indent="0">
              <a:buNone/>
            </a:pPr>
            <a:r>
              <a:rPr lang="en-US" sz="2000" dirty="0">
                <a:latin typeface="+mn-lt"/>
              </a:rPr>
              <a:t>Translate the context/paragraph</a:t>
            </a:r>
          </a:p>
          <a:p>
            <a:pPr marL="971550" lvl="1" indent="-514350">
              <a:buFont typeface="+mj-lt"/>
              <a:buAutoNum type="arabicPeriod"/>
            </a:pPr>
            <a:r>
              <a:rPr lang="en-US" sz="1800" dirty="0">
                <a:latin typeface="+mn-lt"/>
              </a:rPr>
              <a:t>Do not translate the questions (preserve the meaning of the questions)</a:t>
            </a:r>
          </a:p>
          <a:p>
            <a:pPr marL="971550" lvl="1" indent="-514350">
              <a:buFont typeface="+mj-lt"/>
              <a:buAutoNum type="arabicPeriod"/>
            </a:pPr>
            <a:r>
              <a:rPr lang="en-US" sz="1800" dirty="0">
                <a:latin typeface="+mn-lt"/>
              </a:rPr>
              <a:t>Do not translate the answers (perform answer searching instead)</a:t>
            </a:r>
          </a:p>
          <a:p>
            <a:pPr marL="0" indent="0">
              <a:buNone/>
            </a:pPr>
            <a:r>
              <a:rPr lang="en-US" sz="2200" dirty="0">
                <a:solidFill>
                  <a:schemeClr val="accent6"/>
                </a:solidFill>
              </a:rPr>
              <a:t>Answer searching</a:t>
            </a:r>
          </a:p>
          <a:p>
            <a:pPr marL="971550" lvl="1" indent="-514350">
              <a:buFont typeface="+mj-lt"/>
              <a:buAutoNum type="arabicPeriod"/>
            </a:pPr>
            <a:r>
              <a:rPr lang="en-US" sz="1900" u="sng" dirty="0">
                <a:solidFill>
                  <a:schemeClr val="accent6"/>
                </a:solidFill>
              </a:rPr>
              <a:t>Exact Match</a:t>
            </a:r>
            <a:r>
              <a:rPr lang="en-US" sz="1900" dirty="0">
                <a:solidFill>
                  <a:schemeClr val="accent6"/>
                </a:solidFill>
              </a:rPr>
              <a:t>: Find where an exact match of the original answer is inside the </a:t>
            </a:r>
            <a:r>
              <a:rPr lang="en-US" sz="1900" i="1" dirty="0" err="1">
                <a:solidFill>
                  <a:schemeClr val="accent6"/>
                </a:solidFill>
              </a:rPr>
              <a:t>backtranslated</a:t>
            </a:r>
            <a:r>
              <a:rPr lang="en-US" sz="1900" dirty="0">
                <a:solidFill>
                  <a:schemeClr val="accent6"/>
                </a:solidFill>
              </a:rPr>
              <a:t> context. If multiple, pick the answer at the index closest to the original index</a:t>
            </a:r>
          </a:p>
          <a:p>
            <a:pPr marL="971550" lvl="1" indent="-514350">
              <a:buFont typeface="+mj-lt"/>
              <a:buAutoNum type="arabicPeriod"/>
            </a:pPr>
            <a:r>
              <a:rPr lang="en-US" sz="1900" u="sng" dirty="0">
                <a:solidFill>
                  <a:schemeClr val="accent6"/>
                </a:solidFill>
              </a:rPr>
              <a:t>Search heuristic</a:t>
            </a:r>
            <a:r>
              <a:rPr lang="en-US" sz="1900" dirty="0">
                <a:solidFill>
                  <a:schemeClr val="accent6"/>
                </a:solidFill>
              </a:rPr>
              <a:t>: Use the first and last word of the original answer as the bounds for the answer’s “sentence”. Find possible spans inside the </a:t>
            </a:r>
            <a:r>
              <a:rPr lang="en-US" sz="1900" i="1" dirty="0" err="1">
                <a:solidFill>
                  <a:schemeClr val="accent6"/>
                </a:solidFill>
              </a:rPr>
              <a:t>backtranslated</a:t>
            </a:r>
            <a:r>
              <a:rPr lang="en-US" sz="1900" dirty="0">
                <a:solidFill>
                  <a:schemeClr val="accent6"/>
                </a:solidFill>
              </a:rPr>
              <a:t> context that fit this bound. Maximize the </a:t>
            </a:r>
            <a:r>
              <a:rPr lang="en-US" sz="1900" i="1" dirty="0">
                <a:solidFill>
                  <a:schemeClr val="accent6"/>
                </a:solidFill>
              </a:rPr>
              <a:t>Jaccard</a:t>
            </a:r>
            <a:r>
              <a:rPr lang="en-US" sz="1900" dirty="0">
                <a:solidFill>
                  <a:schemeClr val="accent6"/>
                </a:solidFill>
              </a:rPr>
              <a:t> similarity between the character-level bigram of the original answer to the bounds of the possible answer. </a:t>
            </a:r>
          </a:p>
          <a:p>
            <a:pPr marL="971550" lvl="1" indent="-514350">
              <a:buFont typeface="+mj-lt"/>
              <a:buAutoNum type="arabicPeriod"/>
            </a:pPr>
            <a:r>
              <a:rPr lang="en-US" sz="1900" u="sng" dirty="0">
                <a:solidFill>
                  <a:schemeClr val="accent6"/>
                </a:solidFill>
              </a:rPr>
              <a:t>Else</a:t>
            </a:r>
            <a:r>
              <a:rPr lang="en-US" sz="1900" dirty="0">
                <a:solidFill>
                  <a:schemeClr val="accent6"/>
                </a:solidFill>
              </a:rPr>
              <a:t>: </a:t>
            </a:r>
            <a:r>
              <a:rPr lang="en-US" sz="1900" b="0" i="0" dirty="0">
                <a:solidFill>
                  <a:schemeClr val="accent6"/>
                </a:solidFill>
                <a:effectLst/>
              </a:rPr>
              <a:t>If no exact match or spans are found, question answer pair is dropped</a:t>
            </a:r>
            <a:endParaRPr lang="en-US" sz="1900" b="1" dirty="0">
              <a:solidFill>
                <a:schemeClr val="accent6"/>
              </a:solidFill>
            </a:endParaRPr>
          </a:p>
          <a:p>
            <a:endParaRPr lang="en-US" sz="2000" dirty="0">
              <a:latin typeface="+mn-lt"/>
            </a:endParaRPr>
          </a:p>
        </p:txBody>
      </p:sp>
    </p:spTree>
    <p:extLst>
      <p:ext uri="{BB962C8B-B14F-4D97-AF65-F5344CB8AC3E}">
        <p14:creationId xmlns:p14="http://schemas.microsoft.com/office/powerpoint/2010/main" val="21217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71BC5B-5412-44FF-A4E4-DB65CC353E06}"/>
              </a:ext>
            </a:extLst>
          </p:cNvPr>
          <p:cNvSpPr>
            <a:spLocks noGrp="1"/>
          </p:cNvSpPr>
          <p:nvPr>
            <p:ph type="sldNum" sz="quarter" idx="12"/>
          </p:nvPr>
        </p:nvSpPr>
        <p:spPr/>
        <p:txBody>
          <a:bodyPr/>
          <a:lstStyle/>
          <a:p>
            <a:fld id="{8A758EFE-665F-4341-B5B8-2DAEADA52F6C}" type="slidenum">
              <a:rPr lang="en-US" smtClean="0"/>
              <a:pPr/>
              <a:t>9</a:t>
            </a:fld>
            <a:endParaRPr lang="en-US" dirty="0"/>
          </a:p>
        </p:txBody>
      </p:sp>
      <p:sp>
        <p:nvSpPr>
          <p:cNvPr id="3" name="Title 2">
            <a:extLst>
              <a:ext uri="{FF2B5EF4-FFF2-40B4-BE49-F238E27FC236}">
                <a16:creationId xmlns:a16="http://schemas.microsoft.com/office/drawing/2014/main" id="{DF680424-9BC5-48D1-841A-7DF3AE1B9818}"/>
              </a:ext>
            </a:extLst>
          </p:cNvPr>
          <p:cNvSpPr>
            <a:spLocks noGrp="1"/>
          </p:cNvSpPr>
          <p:nvPr>
            <p:ph type="title"/>
          </p:nvPr>
        </p:nvSpPr>
        <p:spPr/>
        <p:txBody>
          <a:bodyPr/>
          <a:lstStyle/>
          <a:p>
            <a:r>
              <a:rPr lang="en-US" dirty="0"/>
              <a:t>Backtranslation Example</a:t>
            </a:r>
          </a:p>
        </p:txBody>
      </p:sp>
      <p:sp>
        <p:nvSpPr>
          <p:cNvPr id="5" name="Rectangle: Rounded Corners 4">
            <a:extLst>
              <a:ext uri="{FF2B5EF4-FFF2-40B4-BE49-F238E27FC236}">
                <a16:creationId xmlns:a16="http://schemas.microsoft.com/office/drawing/2014/main" id="{42ED3E92-DCCA-47B9-A57B-3689A4138E01}"/>
              </a:ext>
            </a:extLst>
          </p:cNvPr>
          <p:cNvSpPr/>
          <p:nvPr/>
        </p:nvSpPr>
        <p:spPr>
          <a:xfrm>
            <a:off x="310152" y="1082483"/>
            <a:ext cx="6695340" cy="1021031"/>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indent="0">
              <a:buNone/>
            </a:pPr>
            <a:r>
              <a:rPr lang="en-US" sz="1800" b="1" dirty="0"/>
              <a:t>Original </a:t>
            </a:r>
          </a:p>
          <a:p>
            <a:pPr marL="0" indent="0">
              <a:buNone/>
            </a:pPr>
            <a:r>
              <a:rPr lang="en-US" sz="1800" dirty="0"/>
              <a:t>The emergence of resistance of bacteria to antibiotics is a common phenomenon. Emergence of resistance…</a:t>
            </a:r>
            <a:endParaRPr lang="en-US" dirty="0"/>
          </a:p>
        </p:txBody>
      </p:sp>
      <p:sp>
        <p:nvSpPr>
          <p:cNvPr id="7" name="Rectangle: Rounded Corners 6">
            <a:extLst>
              <a:ext uri="{FF2B5EF4-FFF2-40B4-BE49-F238E27FC236}">
                <a16:creationId xmlns:a16="http://schemas.microsoft.com/office/drawing/2014/main" id="{378DA37D-3D20-4CF6-ACCE-96F3AFE46EBE}"/>
              </a:ext>
            </a:extLst>
          </p:cNvPr>
          <p:cNvSpPr/>
          <p:nvPr/>
        </p:nvSpPr>
        <p:spPr>
          <a:xfrm>
            <a:off x="1224331" y="2493978"/>
            <a:ext cx="6695340" cy="102103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indent="0">
              <a:buNone/>
            </a:pPr>
            <a:r>
              <a:rPr lang="en-US" sz="1800" b="1" dirty="0"/>
              <a:t>German</a:t>
            </a:r>
          </a:p>
          <a:p>
            <a:pPr marL="0" indent="0">
              <a:buNone/>
            </a:pPr>
            <a:r>
              <a:rPr lang="en-US" sz="1800" dirty="0"/>
              <a:t>Das </a:t>
            </a:r>
            <a:r>
              <a:rPr lang="en-US" sz="1800" dirty="0" err="1"/>
              <a:t>Auftreten</a:t>
            </a:r>
            <a:r>
              <a:rPr lang="en-US" sz="1800" dirty="0"/>
              <a:t> von </a:t>
            </a:r>
            <a:r>
              <a:rPr lang="en-US" sz="1800" dirty="0" err="1"/>
              <a:t>Resistenzen</a:t>
            </a:r>
            <a:r>
              <a:rPr lang="en-US" sz="1800" dirty="0"/>
              <a:t> von </a:t>
            </a:r>
            <a:r>
              <a:rPr lang="en-US" sz="1800" dirty="0" err="1"/>
              <a:t>Bakterien</a:t>
            </a:r>
            <a:r>
              <a:rPr lang="en-US" sz="1800" dirty="0"/>
              <a:t> </a:t>
            </a:r>
            <a:r>
              <a:rPr lang="en-US" sz="1800" dirty="0" err="1"/>
              <a:t>gegen</a:t>
            </a:r>
            <a:r>
              <a:rPr lang="en-US" sz="1800" dirty="0"/>
              <a:t> </a:t>
            </a:r>
            <a:r>
              <a:rPr lang="en-US" sz="1800" dirty="0" err="1"/>
              <a:t>Antibiotika</a:t>
            </a:r>
            <a:r>
              <a:rPr lang="en-US" sz="1800" dirty="0"/>
              <a:t> </a:t>
            </a:r>
            <a:r>
              <a:rPr lang="en-US" sz="1800" dirty="0" err="1"/>
              <a:t>ist</a:t>
            </a:r>
            <a:r>
              <a:rPr lang="en-US" sz="1800" dirty="0"/>
              <a:t> </a:t>
            </a:r>
            <a:r>
              <a:rPr lang="en-US" sz="1800" dirty="0" err="1"/>
              <a:t>ein</a:t>
            </a:r>
            <a:r>
              <a:rPr lang="en-US" sz="1800" dirty="0"/>
              <a:t> </a:t>
            </a:r>
            <a:r>
              <a:rPr lang="en-US" sz="1800" dirty="0" err="1"/>
              <a:t>häufig</a:t>
            </a:r>
            <a:r>
              <a:rPr lang="en-US" sz="1800" dirty="0"/>
              <a:t> </a:t>
            </a:r>
            <a:r>
              <a:rPr lang="en-US" sz="1800" dirty="0" err="1"/>
              <a:t>auftretendes</a:t>
            </a:r>
            <a:r>
              <a:rPr lang="en-US" sz="1800" dirty="0"/>
              <a:t> </a:t>
            </a:r>
            <a:r>
              <a:rPr lang="en-US" sz="1800" dirty="0" err="1"/>
              <a:t>Phänomen</a:t>
            </a:r>
            <a:r>
              <a:rPr lang="en-US" sz="1800" dirty="0"/>
              <a:t>. Das </a:t>
            </a:r>
            <a:r>
              <a:rPr lang="en-US" sz="1800" dirty="0" err="1"/>
              <a:t>Auftreten</a:t>
            </a:r>
            <a:r>
              <a:rPr lang="en-US" sz="1800" dirty="0"/>
              <a:t>…</a:t>
            </a:r>
          </a:p>
        </p:txBody>
      </p:sp>
      <p:sp>
        <p:nvSpPr>
          <p:cNvPr id="9" name="Rectangle: Rounded Corners 8">
            <a:extLst>
              <a:ext uri="{FF2B5EF4-FFF2-40B4-BE49-F238E27FC236}">
                <a16:creationId xmlns:a16="http://schemas.microsoft.com/office/drawing/2014/main" id="{B5D3E25F-AD09-4D7C-8A2F-F25703F3C73B}"/>
              </a:ext>
            </a:extLst>
          </p:cNvPr>
          <p:cNvSpPr/>
          <p:nvPr/>
        </p:nvSpPr>
        <p:spPr>
          <a:xfrm>
            <a:off x="1991462" y="3905473"/>
            <a:ext cx="6695339" cy="1021031"/>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marL="0" indent="0">
              <a:buNone/>
            </a:pPr>
            <a:r>
              <a:rPr lang="en-US" b="1" dirty="0"/>
              <a:t>Backtranslation</a:t>
            </a:r>
          </a:p>
          <a:p>
            <a:pPr marL="0" indent="0">
              <a:buNone/>
            </a:pPr>
            <a:r>
              <a:rPr lang="en-US" sz="1800" dirty="0"/>
              <a:t>The occurrence of resistances of bacteria to antibiotics is a common phenomenon. The occurrence of resistances…</a:t>
            </a:r>
            <a:endParaRPr lang="en-US" dirty="0"/>
          </a:p>
        </p:txBody>
      </p:sp>
      <p:cxnSp>
        <p:nvCxnSpPr>
          <p:cNvPr id="13" name="Connector: Curved 12">
            <a:extLst>
              <a:ext uri="{FF2B5EF4-FFF2-40B4-BE49-F238E27FC236}">
                <a16:creationId xmlns:a16="http://schemas.microsoft.com/office/drawing/2014/main" id="{EA27BB43-FAEE-4990-B3B3-0A555894BE37}"/>
              </a:ext>
            </a:extLst>
          </p:cNvPr>
          <p:cNvCxnSpPr>
            <a:stCxn id="5" idx="2"/>
            <a:endCxn id="7" idx="0"/>
          </p:cNvCxnSpPr>
          <p:nvPr/>
        </p:nvCxnSpPr>
        <p:spPr>
          <a:xfrm rot="16200000" flipH="1">
            <a:off x="3919679" y="1841656"/>
            <a:ext cx="390464" cy="91417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BF6B4310-6104-4977-8AEC-08A037A2F373}"/>
              </a:ext>
            </a:extLst>
          </p:cNvPr>
          <p:cNvCxnSpPr>
            <a:stCxn id="7" idx="2"/>
            <a:endCxn id="9" idx="0"/>
          </p:cNvCxnSpPr>
          <p:nvPr/>
        </p:nvCxnSpPr>
        <p:spPr>
          <a:xfrm rot="16200000" flipH="1">
            <a:off x="4760334" y="3326675"/>
            <a:ext cx="390464" cy="767131"/>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48733495"/>
      </p:ext>
    </p:extLst>
  </p:cSld>
  <p:clrMapOvr>
    <a:masterClrMapping/>
  </p:clrMapOvr>
</p:sld>
</file>

<file path=ppt/theme/theme1.xml><?xml version="1.0" encoding="utf-8"?>
<a:theme xmlns:a="http://schemas.openxmlformats.org/drawingml/2006/main" name="Office Theme">
  <a:themeElements>
    <a:clrScheme name="Custom 23">
      <a:dk1>
        <a:srgbClr val="00144D"/>
      </a:dk1>
      <a:lt1>
        <a:sysClr val="window" lastClr="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11793</TotalTime>
  <Words>1752</Words>
  <Application>Microsoft Office PowerPoint</Application>
  <PresentationFormat>On-screen Show (16:10)</PresentationFormat>
  <Paragraphs>213</Paragraphs>
  <Slides>22</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vt:lpstr>
      <vt:lpstr>Calibri</vt:lpstr>
      <vt:lpstr>Cambria Math</vt:lpstr>
      <vt:lpstr>Consolas</vt:lpstr>
      <vt:lpstr>Courier New</vt:lpstr>
      <vt:lpstr>Gill Sans</vt:lpstr>
      <vt:lpstr>Gill Sans MT</vt:lpstr>
      <vt:lpstr>medium-content-serif-font</vt:lpstr>
      <vt:lpstr>Slack-Lato</vt:lpstr>
      <vt:lpstr>Office Theme</vt:lpstr>
      <vt:lpstr>Natural Language Processing and Data Augmentation for Question-Answering </vt:lpstr>
      <vt:lpstr>Objective</vt:lpstr>
      <vt:lpstr>Datasets</vt:lpstr>
      <vt:lpstr>SQuAD v1.1 (Rajpurkar et al., 2016)</vt:lpstr>
      <vt:lpstr>Models and Challenges </vt:lpstr>
      <vt:lpstr>Data Augmentation in Imaging</vt:lpstr>
      <vt:lpstr>Data Augmentation Q-A Methods </vt:lpstr>
      <vt:lpstr>Backtranslation (Yu et al., 2018) (Longpre et al., 2019)</vt:lpstr>
      <vt:lpstr>Backtranslation Example</vt:lpstr>
      <vt:lpstr>Backtrans - Search Heuristic Example </vt:lpstr>
      <vt:lpstr>Easy Data Augmentation (Wei et al., 2019) </vt:lpstr>
      <vt:lpstr>eda.py (Wei et al., 2019) </vt:lpstr>
      <vt:lpstr>EDA Workflow </vt:lpstr>
      <vt:lpstr>Results</vt:lpstr>
      <vt:lpstr>Challenges and Further Research</vt:lpstr>
      <vt:lpstr>Thank You!</vt:lpstr>
      <vt:lpstr>Sources</vt:lpstr>
      <vt:lpstr>run_squad.py (Hugging Face) </vt:lpstr>
      <vt:lpstr>BERT</vt:lpstr>
      <vt:lpstr>Transformers </vt:lpstr>
      <vt:lpstr>Transformers (con’t)</vt:lpstr>
      <vt:lpstr>Transformers (con’t)</vt:lpstr>
    </vt:vector>
  </TitlesOfParts>
  <Company>Zder0to5ive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Lindsey Tabor</dc:creator>
  <cp:lastModifiedBy>Micah Weitzman</cp:lastModifiedBy>
  <cp:revision>176</cp:revision>
  <dcterms:created xsi:type="dcterms:W3CDTF">2017-09-22T15:37:04Z</dcterms:created>
  <dcterms:modified xsi:type="dcterms:W3CDTF">2020-08-19T13:15:32Z</dcterms:modified>
</cp:coreProperties>
</file>