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9" r:id="rId3"/>
    <p:sldId id="1237" r:id="rId4"/>
    <p:sldId id="1238" r:id="rId6"/>
    <p:sldId id="528" r:id="rId7"/>
    <p:sldId id="529" r:id="rId8"/>
    <p:sldId id="530" r:id="rId9"/>
    <p:sldId id="1239" r:id="rId10"/>
    <p:sldId id="532" r:id="rId11"/>
    <p:sldId id="1240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87" d="100"/>
          <a:sy n="87" d="100"/>
        </p:scale>
        <p:origin x="96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6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A."\</a:t>
            </a:r>
            <a:r>
              <a:rPr lang="en-US" altLang="zh-CN" sz="2400" b="1" dirty="0" err="1">
                <a:latin typeface="+mn-ea"/>
              </a:rPr>
              <a:t>bvt</a:t>
            </a:r>
            <a:r>
              <a:rPr lang="en-US" altLang="zh-CN" sz="2400" b="1" dirty="0">
                <a:latin typeface="+mn-ea"/>
              </a:rPr>
              <a:t>\\t\</a:t>
            </a:r>
            <a:r>
              <a:rPr lang="en-US" altLang="zh-CN" sz="2400" b="1" dirty="0" err="1">
                <a:latin typeface="+mn-ea"/>
              </a:rPr>
              <a:t>nc</a:t>
            </a:r>
            <a:r>
              <a:rPr lang="en-US" altLang="zh-CN" sz="2400" b="1" dirty="0">
                <a:latin typeface="+mn-ea"/>
              </a:rPr>
              <a:t>\4391\x3fs\2a\"\r\v\\a\f"=20</a:t>
            </a:r>
            <a:endParaRPr lang="en-US" altLang="zh-CN" sz="2400" b="1" dirty="0"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19" name="直接连接符 18"/>
          <p:cNvCxnSpPr/>
          <p:nvPr/>
        </p:nvCxnSpPr>
        <p:spPr>
          <a:xfrm>
            <a:off x="1141730" y="2265680"/>
            <a:ext cx="2774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>
          <a:xfrm flipV="1">
            <a:off x="1440180" y="2372360"/>
            <a:ext cx="12319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/>
          <p:nvPr>
            <p:custDataLst>
              <p:tags r:id="rId2"/>
            </p:custDataLst>
          </p:nvPr>
        </p:nvCxnSpPr>
        <p:spPr>
          <a:xfrm flipV="1">
            <a:off x="1628775" y="2245360"/>
            <a:ext cx="12319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1813560" y="2372360"/>
            <a:ext cx="2774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 flipV="1">
            <a:off x="2091055" y="2255520"/>
            <a:ext cx="12319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>
            <p:custDataLst>
              <p:tags r:id="rId5"/>
            </p:custDataLst>
          </p:nvPr>
        </p:nvCxnSpPr>
        <p:spPr>
          <a:xfrm>
            <a:off x="2218055" y="2372360"/>
            <a:ext cx="2774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/>
          <p:nvPr>
            <p:custDataLst>
              <p:tags r:id="rId6"/>
            </p:custDataLst>
          </p:nvPr>
        </p:nvCxnSpPr>
        <p:spPr>
          <a:xfrm flipV="1">
            <a:off x="2495550" y="2265680"/>
            <a:ext cx="12319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>
          <a:xfrm>
            <a:off x="2746375" y="2382520"/>
            <a:ext cx="2774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连接符 26"/>
          <p:cNvCxnSpPr/>
          <p:nvPr>
            <p:custDataLst>
              <p:tags r:id="rId8"/>
            </p:custDataLst>
          </p:nvPr>
        </p:nvCxnSpPr>
        <p:spPr>
          <a:xfrm flipV="1">
            <a:off x="3178175" y="2275840"/>
            <a:ext cx="12319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直接连接符 27"/>
          <p:cNvCxnSpPr/>
          <p:nvPr>
            <p:custDataLst>
              <p:tags r:id="rId9"/>
            </p:custDataLst>
          </p:nvPr>
        </p:nvCxnSpPr>
        <p:spPr>
          <a:xfrm flipV="1">
            <a:off x="3301365" y="2402840"/>
            <a:ext cx="12319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直接连接符 28"/>
          <p:cNvCxnSpPr/>
          <p:nvPr>
            <p:custDataLst>
              <p:tags r:id="rId10"/>
            </p:custDataLst>
          </p:nvPr>
        </p:nvCxnSpPr>
        <p:spPr>
          <a:xfrm flipV="1">
            <a:off x="3497580" y="2275840"/>
            <a:ext cx="49403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直接连接符 29"/>
          <p:cNvCxnSpPr/>
          <p:nvPr>
            <p:custDataLst>
              <p:tags r:id="rId11"/>
            </p:custDataLst>
          </p:nvPr>
        </p:nvCxnSpPr>
        <p:spPr>
          <a:xfrm flipV="1">
            <a:off x="4114800" y="2372360"/>
            <a:ext cx="12319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直接连接符 30"/>
          <p:cNvCxnSpPr/>
          <p:nvPr>
            <p:custDataLst>
              <p:tags r:id="rId12"/>
            </p:custDataLst>
          </p:nvPr>
        </p:nvCxnSpPr>
        <p:spPr>
          <a:xfrm>
            <a:off x="4237990" y="2275840"/>
            <a:ext cx="2774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直接连接符 31"/>
          <p:cNvCxnSpPr/>
          <p:nvPr>
            <p:custDataLst>
              <p:tags r:id="rId13"/>
            </p:custDataLst>
          </p:nvPr>
        </p:nvCxnSpPr>
        <p:spPr>
          <a:xfrm flipV="1">
            <a:off x="4515485" y="2372360"/>
            <a:ext cx="12319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>
            <p:custDataLst>
              <p:tags r:id="rId14"/>
            </p:custDataLst>
          </p:nvPr>
        </p:nvCxnSpPr>
        <p:spPr>
          <a:xfrm>
            <a:off x="4704715" y="2286000"/>
            <a:ext cx="2774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直接连接符 33"/>
          <p:cNvCxnSpPr/>
          <p:nvPr>
            <p:custDataLst>
              <p:tags r:id="rId15"/>
            </p:custDataLst>
          </p:nvPr>
        </p:nvCxnSpPr>
        <p:spPr>
          <a:xfrm>
            <a:off x="5048250" y="2413000"/>
            <a:ext cx="2774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直接连接符 34"/>
          <p:cNvCxnSpPr/>
          <p:nvPr>
            <p:custDataLst>
              <p:tags r:id="rId16"/>
            </p:custDataLst>
          </p:nvPr>
        </p:nvCxnSpPr>
        <p:spPr>
          <a:xfrm>
            <a:off x="5325745" y="2265680"/>
            <a:ext cx="2774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直接连接符 35"/>
          <p:cNvCxnSpPr/>
          <p:nvPr>
            <p:custDataLst>
              <p:tags r:id="rId17"/>
            </p:custDataLst>
          </p:nvPr>
        </p:nvCxnSpPr>
        <p:spPr>
          <a:xfrm>
            <a:off x="5697220" y="2413000"/>
            <a:ext cx="2774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>
            <p:custDataLst>
              <p:tags r:id="rId18"/>
            </p:custDataLst>
          </p:nvPr>
        </p:nvCxnSpPr>
        <p:spPr>
          <a:xfrm flipV="1">
            <a:off x="6003925" y="2255520"/>
            <a:ext cx="12319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直接连接符 37"/>
          <p:cNvCxnSpPr/>
          <p:nvPr>
            <p:custDataLst>
              <p:tags r:id="rId19"/>
            </p:custDataLst>
          </p:nvPr>
        </p:nvCxnSpPr>
        <p:spPr>
          <a:xfrm>
            <a:off x="6130290" y="2413000"/>
            <a:ext cx="2774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B."</a:t>
            </a:r>
            <a:r>
              <a:rPr lang="pt-BR" altLang="zh-CN" sz="2400" b="1" dirty="0">
                <a:latin typeface="+mn-ea"/>
              </a:rPr>
              <a:t>\18\x2e\43\x8x\596\x6a\010\xd5\231\xe3\1325\x6c</a:t>
            </a:r>
            <a:r>
              <a:rPr lang="en-US" altLang="zh-CN" sz="2400" b="1" dirty="0">
                <a:latin typeface="+mn-ea"/>
              </a:rPr>
              <a:t>"=17</a:t>
            </a:r>
            <a:endParaRPr lang="en-US" altLang="zh-CN" sz="2400" b="1" dirty="0"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19" name="直接连接符 18"/>
          <p:cNvCxnSpPr/>
          <p:nvPr>
            <p:custDataLst>
              <p:tags r:id="rId2"/>
            </p:custDataLst>
          </p:nvPr>
        </p:nvCxnSpPr>
        <p:spPr>
          <a:xfrm>
            <a:off x="1203325" y="2265680"/>
            <a:ext cx="23685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 flipV="1">
            <a:off x="1656080" y="2265680"/>
            <a:ext cx="586740" cy="38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直接连接符 1"/>
          <p:cNvCxnSpPr/>
          <p:nvPr>
            <p:custDataLst>
              <p:tags r:id="rId4"/>
            </p:custDataLst>
          </p:nvPr>
        </p:nvCxnSpPr>
        <p:spPr>
          <a:xfrm flipV="1">
            <a:off x="1440180" y="2372360"/>
            <a:ext cx="12319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>
            <a:off x="2348865" y="2365375"/>
            <a:ext cx="335915" cy="69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>
            <p:custDataLst>
              <p:tags r:id="rId6"/>
            </p:custDataLst>
          </p:nvPr>
        </p:nvCxnSpPr>
        <p:spPr>
          <a:xfrm>
            <a:off x="2811780" y="2269490"/>
            <a:ext cx="325755" cy="63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>
            <p:custDataLst>
              <p:tags r:id="rId7"/>
            </p:custDataLst>
          </p:nvPr>
        </p:nvCxnSpPr>
        <p:spPr>
          <a:xfrm flipV="1">
            <a:off x="3137535" y="2355215"/>
            <a:ext cx="12319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>
            <p:custDataLst>
              <p:tags r:id="rId8"/>
            </p:custDataLst>
          </p:nvPr>
        </p:nvCxnSpPr>
        <p:spPr>
          <a:xfrm>
            <a:off x="3397885" y="2275840"/>
            <a:ext cx="192405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>
            <p:custDataLst>
              <p:tags r:id="rId9"/>
            </p:custDataLst>
          </p:nvPr>
        </p:nvCxnSpPr>
        <p:spPr>
          <a:xfrm flipV="1">
            <a:off x="3754755" y="2255520"/>
            <a:ext cx="12319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 flipV="1">
            <a:off x="3987800" y="2378710"/>
            <a:ext cx="53848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>
            <a:off x="4618990" y="2296795"/>
            <a:ext cx="638175" cy="69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5257165" y="2378710"/>
            <a:ext cx="473075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>
            <p:custDataLst>
              <p:tags r:id="rId13"/>
            </p:custDataLst>
          </p:nvPr>
        </p:nvCxnSpPr>
        <p:spPr>
          <a:xfrm>
            <a:off x="5857240" y="2293620"/>
            <a:ext cx="473075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>
            <p:custDataLst>
              <p:tags r:id="rId14"/>
            </p:custDataLst>
          </p:nvPr>
        </p:nvCxnSpPr>
        <p:spPr>
          <a:xfrm>
            <a:off x="6461125" y="2367915"/>
            <a:ext cx="572770" cy="1079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>
            <p:custDataLst>
              <p:tags r:id="rId15"/>
            </p:custDataLst>
          </p:nvPr>
        </p:nvCxnSpPr>
        <p:spPr>
          <a:xfrm>
            <a:off x="7098665" y="2290445"/>
            <a:ext cx="504190" cy="63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>
            <p:custDataLst>
              <p:tags r:id="rId16"/>
            </p:custDataLst>
          </p:nvPr>
        </p:nvCxnSpPr>
        <p:spPr>
          <a:xfrm flipV="1">
            <a:off x="7602855" y="2372360"/>
            <a:ext cx="12319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>
            <p:custDataLst>
              <p:tags r:id="rId17"/>
            </p:custDataLst>
          </p:nvPr>
        </p:nvCxnSpPr>
        <p:spPr>
          <a:xfrm>
            <a:off x="7863205" y="2293620"/>
            <a:ext cx="504190" cy="63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>
            <p:custDataLst>
              <p:tags r:id="rId18"/>
            </p:custDataLst>
          </p:nvPr>
        </p:nvCxnSpPr>
        <p:spPr>
          <a:xfrm flipV="1">
            <a:off x="3590290" y="2368550"/>
            <a:ext cx="12319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后的合法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个，则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后三位合法八进制数对应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个字节，之后的每一个数字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字母对应一个字节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后的合法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个但超出上限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377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编译报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error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编译提示中的那个数字是怎么来的？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\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后三位八进制数所对应的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十进制数</a:t>
            </a:r>
            <a:endParaRPr kumimoji="1" lang="zh-CN" altLang="en-US" sz="1600" b="1" u="sng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407236" y="5971309"/>
            <a:ext cx="1432214" cy="5628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认真阅读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课件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P.32-37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("\23456f")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("\43456f")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5710" y="2291715"/>
            <a:ext cx="4335780" cy="3031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\x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后的合法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个，则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编译报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error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错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编译提示中的那个数值是怎么来的？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是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\x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后的三位十六进制数所对应的十进制数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、综合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CD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，在用转义符表示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8/16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进制时，超过限定的长度的错误处理是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不一致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不一致）的。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407236" y="5971309"/>
            <a:ext cx="1432214" cy="5628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认真阅读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课件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P.32-37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("\x23")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("\x234")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3185" y="2504440"/>
            <a:ext cx="4467860" cy="3015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后直接跟非法的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进制，则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编译报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endParaRPr kumimoji="1" lang="en-US" altLang="zh-CN" sz="1600" b="1" u="sng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错，但仍能运行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、对两个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的输出结果进行分析（合理猜测）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转义符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后直接跟非法的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进制，转义符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无效，之后的</a:t>
            </a:r>
            <a:endParaRPr kumimoji="1" lang="zh-CN" altLang="en-US" sz="1600" b="1" u="sng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每个数字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字母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符号占一个字节。</a:t>
            </a:r>
            <a:endParaRPr kumimoji="1" lang="zh-CN" altLang="en-US" sz="1600" b="1" u="sng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("\9876")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("\*321")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885" y="2637790"/>
            <a:ext cx="5220970" cy="38246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后直接跟非法的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进制，则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编译报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error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endParaRPr kumimoji="1" lang="zh-CN" altLang="en-US" sz="1600" b="1" u="sng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错，程序无法运行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、综合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，在用转义符表示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8/16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进制时，直接跟非法字符的错误处理是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不一致）的。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("\xg231")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("\x*231")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0915" y="2661285"/>
            <a:ext cx="4788535" cy="32575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commondata" val="eyJoZGlkIjoiZjhlOWE0OGVjZTc4YmM3OTdlZDFiMTQwNmZkNWIwMjE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2579</Words>
  <Application>WPS 演示</Application>
  <PresentationFormat>宽屏</PresentationFormat>
  <Paragraphs>188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叶子の辰</cp:lastModifiedBy>
  <cp:revision>157</cp:revision>
  <dcterms:created xsi:type="dcterms:W3CDTF">2020-08-13T13:39:00Z</dcterms:created>
  <dcterms:modified xsi:type="dcterms:W3CDTF">2024-03-09T04:38:05Z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6DE8C1BA434C49C1B97F23C86FB1CD99_12</vt:lpwstr>
  </property>
  <property fmtid="{D5CDD505-2E9C-101B-9397-08002B2CF9AE}" pid="3" name="KSOProductBuildVer">
    <vt:lpwstr>2052-12.1.0.16250</vt:lpwstr>
  </property>
</Properties>
</file>