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96" d="100"/>
          <a:sy n="96" d="100"/>
        </p:scale>
        <p:origin x="23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0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6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5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2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03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8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1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5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7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5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0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0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7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821428"/>
          </a:xfrm>
        </p:spPr>
        <p:txBody>
          <a:bodyPr/>
          <a:lstStyle/>
          <a:p>
            <a:r>
              <a:rPr lang="en-US" dirty="0" smtClean="0"/>
              <a:t>Taimoor Khan</a:t>
            </a:r>
          </a:p>
          <a:p>
            <a:r>
              <a:rPr lang="en-US" dirty="0" smtClean="0"/>
              <a:t>PhD (CS)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7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 Representation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Document Categorization (Classification)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Document Grouping (Clustering)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Validation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Pre-processing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Topic 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653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Text Mining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Taimoor</dc:creator>
  <cp:lastModifiedBy>Taimoor</cp:lastModifiedBy>
  <cp:revision>2</cp:revision>
  <dcterms:created xsi:type="dcterms:W3CDTF">2019-11-02T17:42:16Z</dcterms:created>
  <dcterms:modified xsi:type="dcterms:W3CDTF">2019-11-02T18:47:03Z</dcterms:modified>
</cp:coreProperties>
</file>