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6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3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62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3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8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4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5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1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4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7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625557" y="1188636"/>
            <a:ext cx="878057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Algorithm k-means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prstClr val="white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1. </a:t>
            </a:r>
            <a:r>
              <a:rPr lang="en-US" altLang="en-US" sz="2000" dirty="0" smtClean="0">
                <a:solidFill>
                  <a:prstClr val="white"/>
                </a:solidFill>
                <a:latin typeface="Century Gothic"/>
              </a:rPr>
              <a:t>Decide </a:t>
            </a: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on a value for k.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2. Initialize the k cluster centers (randomly, if necessary).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3. Decide the class memberships of the N objects by assigning them to the nearest cluster center.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4. Re-estimate the k cluster centers, by assuming the memberships found above are correct.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5. If none of the N objects changed membership in the last iteration, exit. Otherwise </a:t>
            </a:r>
            <a:r>
              <a:rPr lang="en-US" altLang="en-US" sz="2000" dirty="0" err="1">
                <a:solidFill>
                  <a:prstClr val="white"/>
                </a:solidFill>
                <a:latin typeface="Century Gothic"/>
              </a:rPr>
              <a:t>goto</a:t>
            </a:r>
            <a:r>
              <a:rPr lang="en-US" altLang="en-US" sz="2000" dirty="0">
                <a:solidFill>
                  <a:prstClr val="white"/>
                </a:solidFill>
                <a:latin typeface="Century Gothic"/>
              </a:rPr>
              <a:t> 3.	</a:t>
            </a:r>
          </a:p>
        </p:txBody>
      </p:sp>
    </p:spTree>
    <p:extLst>
      <p:ext uri="{BB962C8B-B14F-4D97-AF65-F5344CB8AC3E}">
        <p14:creationId xmlns:p14="http://schemas.microsoft.com/office/powerpoint/2010/main" val="19010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42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67" name="Rectangle 43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68" name="Line 44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69" name="Line 45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0" name="Line 46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1" name="Line 47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2" name="Line 48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3" name="Rectangle 4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74" name="Line 50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5" name="Line 51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6" name="Line 52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7" name="Line 53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8" name="Line 54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79" name="Line 55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0" name="Line 56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1" name="Line 57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2" name="Line 58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3" name="Line 59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4" name="Line 60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5" name="Line 61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6" name="Line 62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7" name="Line 63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9288" name="Freeform 64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89" name="Rectangle 65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0" name="Rectangle 66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1" name="Rectangle 67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2" name="Rectangle 68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3" name="Rectangle 69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4" name="Rectangle 70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5" name="Rectangle 71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6" name="Rectangle 72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7" name="Rectangle 73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8" name="Rectangle 74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299" name="Rectangle 75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0" name="Rectangle 76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922986" y="9526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13930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Algorithm: k-means, Distance Metric: Euclidean Distance</a:t>
            </a:r>
          </a:p>
        </p:txBody>
      </p:sp>
      <p:sp>
        <p:nvSpPr>
          <p:cNvPr id="139303" name="AutoShape 5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4" name="AutoShape 6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5" name="AutoShape 7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6" name="AutoShape 8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7" name="AutoShape 9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8" name="AutoShape 10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09" name="AutoShape 11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0" name="AutoShape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1" name="AutoShape 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2" name="AutoShape 14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3" name="AutoShape 15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4" name="AutoShape 16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5" name="AutoShape 17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6" name="AutoShape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7" name="AutoShape 19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8" name="AutoShape 20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19" name="AutoShape 21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0" name="AutoShape 2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1" name="AutoShape 23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2" name="AutoShape 24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3" name="AutoShape 25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4" name="AutoShape 26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5" name="AutoShape 27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6" name="AutoShape 28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7" name="AutoShape 29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8" name="AutoShape 30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9329" name="AutoShape 31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81600" y="2286000"/>
            <a:ext cx="2743200" cy="3276600"/>
            <a:chOff x="2304" y="1440"/>
            <a:chExt cx="1728" cy="2064"/>
          </a:xfrm>
        </p:grpSpPr>
        <p:grpSp>
          <p:nvGrpSpPr>
            <p:cNvPr id="139331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139338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339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prstClr val="white"/>
                    </a:solidFill>
                  </a:rPr>
                  <a:t>k</a:t>
                </a:r>
                <a:r>
                  <a:rPr lang="en-US" altLang="en-US" baseline="-25000">
                    <a:solidFill>
                      <a:prstClr val="white"/>
                    </a:solidFill>
                  </a:rPr>
                  <a:t>1</a:t>
                </a:r>
              </a:p>
            </p:txBody>
          </p:sp>
        </p:grpSp>
        <p:grpSp>
          <p:nvGrpSpPr>
            <p:cNvPr id="139332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139336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337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prstClr val="white"/>
                    </a:solidFill>
                  </a:rPr>
                  <a:t>k</a:t>
                </a:r>
                <a:r>
                  <a:rPr lang="en-US" altLang="en-US" baseline="-25000">
                    <a:solidFill>
                      <a:prstClr val="white"/>
                    </a:solidFill>
                  </a:rPr>
                  <a:t>2</a:t>
                </a:r>
              </a:p>
            </p:txBody>
          </p:sp>
        </p:grpSp>
        <p:grpSp>
          <p:nvGrpSpPr>
            <p:cNvPr id="139333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139334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335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prstClr val="white"/>
                    </a:solidFill>
                  </a:rPr>
                  <a:t>k</a:t>
                </a:r>
                <a:r>
                  <a:rPr lang="en-US" altLang="en-US" baseline="-25000">
                    <a:solidFill>
                      <a:prstClr val="white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291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292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293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294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295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296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297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298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299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0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1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2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3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4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5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6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7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8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09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10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11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12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3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4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5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6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7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8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19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20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21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22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23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24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88107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140326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Algorithm: k-means, Distance Metric: Euclidean Distance</a:t>
            </a:r>
          </a:p>
        </p:txBody>
      </p:sp>
      <p:grpSp>
        <p:nvGrpSpPr>
          <p:cNvPr id="140327" name="Group 5"/>
          <p:cNvGrpSpPr>
            <a:grpSpLocks/>
          </p:cNvGrpSpPr>
          <p:nvPr/>
        </p:nvGrpSpPr>
        <p:grpSpPr bwMode="auto">
          <a:xfrm>
            <a:off x="5943600" y="2286000"/>
            <a:ext cx="685800" cy="533400"/>
            <a:chOff x="192" y="1824"/>
            <a:chExt cx="432" cy="336"/>
          </a:xfrm>
        </p:grpSpPr>
        <p:sp>
          <p:nvSpPr>
            <p:cNvPr id="140368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0369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140328" name="Group 8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140366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0367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140329" name="Group 11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140364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0365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3</a:t>
              </a:r>
            </a:p>
          </p:txBody>
        </p:sp>
      </p:grpSp>
      <p:sp>
        <p:nvSpPr>
          <p:cNvPr id="140330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1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2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3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4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5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6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7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8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39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0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1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2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3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4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5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6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7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8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49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0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1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2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3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4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5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0356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140361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362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363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0358" name="Line 82"/>
          <p:cNvSpPr>
            <a:spLocks noChangeShapeType="1"/>
          </p:cNvSpPr>
          <p:nvPr/>
        </p:nvSpPr>
        <p:spPr bwMode="auto">
          <a:xfrm flipH="1" flipV="1">
            <a:off x="3581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59" name="Line 83"/>
          <p:cNvSpPr>
            <a:spLocks noChangeShapeType="1"/>
          </p:cNvSpPr>
          <p:nvPr/>
        </p:nvSpPr>
        <p:spPr bwMode="auto">
          <a:xfrm flipH="1">
            <a:off x="5562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0360" name="Line 84"/>
          <p:cNvSpPr>
            <a:spLocks noChangeShapeType="1"/>
          </p:cNvSpPr>
          <p:nvPr/>
        </p:nvSpPr>
        <p:spPr bwMode="auto">
          <a:xfrm flipV="1">
            <a:off x="6553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8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15" name="Rectangle 6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16" name="Line 70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17" name="Line 71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18" name="Line 72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19" name="Line 73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0" name="Line 74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1" name="Rectangle 75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22" name="Line 76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3" name="Line 77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4" name="Line 78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5" name="Line 79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6" name="Line 80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7" name="Line 81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8" name="Line 82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29" name="Line 83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0" name="Line 84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1" name="Line 85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2" name="Line 86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3" name="Line 87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4" name="Line 88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5" name="Line 89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1336" name="Freeform 90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37" name="Rectangle 91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38" name="Rectangle 92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39" name="Rectangle 93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0" name="Rectangle 94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1" name="Rectangle 95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2" name="Rectangle 96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3" name="Rectangle 97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4" name="Rectangle 98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5" name="Rectangle 99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6" name="Rectangle 100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7" name="Rectangle 101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48" name="Rectangle 102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6952" y="74612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141350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Algorithm: k-means, Distance Metric: Euclidean Distance</a:t>
            </a:r>
          </a:p>
        </p:txBody>
      </p:sp>
      <p:grpSp>
        <p:nvGrpSpPr>
          <p:cNvPr id="141351" name="Group 5"/>
          <p:cNvGrpSpPr>
            <a:grpSpLocks/>
          </p:cNvGrpSpPr>
          <p:nvPr/>
        </p:nvGrpSpPr>
        <p:grpSpPr bwMode="auto">
          <a:xfrm>
            <a:off x="7696200" y="2133600"/>
            <a:ext cx="685800" cy="533400"/>
            <a:chOff x="192" y="1824"/>
            <a:chExt cx="432" cy="336"/>
          </a:xfrm>
        </p:grpSpPr>
        <p:sp>
          <p:nvSpPr>
            <p:cNvPr id="14141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141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141352" name="Group 8"/>
          <p:cNvGrpSpPr>
            <a:grpSpLocks/>
          </p:cNvGrpSpPr>
          <p:nvPr/>
        </p:nvGrpSpPr>
        <p:grpSpPr bwMode="auto">
          <a:xfrm>
            <a:off x="4648200" y="4343400"/>
            <a:ext cx="685800" cy="533400"/>
            <a:chOff x="192" y="1824"/>
            <a:chExt cx="432" cy="336"/>
          </a:xfrm>
        </p:grpSpPr>
        <p:sp>
          <p:nvSpPr>
            <p:cNvPr id="141410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1411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141353" name="Group 11"/>
          <p:cNvGrpSpPr>
            <a:grpSpLocks/>
          </p:cNvGrpSpPr>
          <p:nvPr/>
        </p:nvGrpSpPr>
        <p:grpSpPr bwMode="auto">
          <a:xfrm>
            <a:off x="7772400" y="4038600"/>
            <a:ext cx="685800" cy="533400"/>
            <a:chOff x="192" y="1824"/>
            <a:chExt cx="432" cy="336"/>
          </a:xfrm>
        </p:grpSpPr>
        <p:sp>
          <p:nvSpPr>
            <p:cNvPr id="14140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140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3</a:t>
              </a:r>
            </a:p>
          </p:txBody>
        </p:sp>
      </p:grpSp>
      <p:sp>
        <p:nvSpPr>
          <p:cNvPr id="141354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55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56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57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58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59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0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1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2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3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4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5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6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7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8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69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0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1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2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3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4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5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6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7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8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79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0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1" name="AutoShape 41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2" name="AutoShape 4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3" name="AutoShape 43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4" name="AutoShape 44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5" name="AutoShape 45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6" name="AutoShape 46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7" name="AutoShape 47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8" name="AutoShape 4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89" name="AutoShape 49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0" name="AutoShape 50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1" name="AutoShape 51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2" name="AutoShape 52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3" name="AutoShape 53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4" name="AutoShape 54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5" name="AutoShape 5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6" name="AutoShape 56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7" name="AutoShape 57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8" name="AutoShape 58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399" name="AutoShape 59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0" name="AutoShape 60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1" name="AutoShape 61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2" name="AutoShape 62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3" name="AutoShape 63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4" name="AutoShape 64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5" name="AutoShape 65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6" name="AutoShape 66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1407" name="AutoShape 67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39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40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1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2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3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4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5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46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7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8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49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0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1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2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3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4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5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6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7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8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59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2360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1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2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3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4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5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6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7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8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69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70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71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72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79361" y="61914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142374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Algorithm: k-means, Distance Metric: Euclidean Distance</a:t>
            </a:r>
          </a:p>
        </p:txBody>
      </p:sp>
      <p:grpSp>
        <p:nvGrpSpPr>
          <p:cNvPr id="142375" name="Group 5"/>
          <p:cNvGrpSpPr>
            <a:grpSpLocks/>
          </p:cNvGrpSpPr>
          <p:nvPr/>
        </p:nvGrpSpPr>
        <p:grpSpPr bwMode="auto">
          <a:xfrm>
            <a:off x="7696200" y="2133600"/>
            <a:ext cx="685800" cy="533400"/>
            <a:chOff x="192" y="1824"/>
            <a:chExt cx="432" cy="336"/>
          </a:xfrm>
        </p:grpSpPr>
        <p:sp>
          <p:nvSpPr>
            <p:cNvPr id="142413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2414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142376" name="Group 8"/>
          <p:cNvGrpSpPr>
            <a:grpSpLocks/>
          </p:cNvGrpSpPr>
          <p:nvPr/>
        </p:nvGrpSpPr>
        <p:grpSpPr bwMode="auto">
          <a:xfrm>
            <a:off x="4648200" y="4343400"/>
            <a:ext cx="685800" cy="533400"/>
            <a:chOff x="192" y="1824"/>
            <a:chExt cx="432" cy="336"/>
          </a:xfrm>
        </p:grpSpPr>
        <p:sp>
          <p:nvSpPr>
            <p:cNvPr id="142411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2412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142377" name="Group 11"/>
          <p:cNvGrpSpPr>
            <a:grpSpLocks/>
          </p:cNvGrpSpPr>
          <p:nvPr/>
        </p:nvGrpSpPr>
        <p:grpSpPr bwMode="auto">
          <a:xfrm>
            <a:off x="7772400" y="4038600"/>
            <a:ext cx="685800" cy="533400"/>
            <a:chOff x="192" y="1824"/>
            <a:chExt cx="432" cy="336"/>
          </a:xfrm>
        </p:grpSpPr>
        <p:sp>
          <p:nvSpPr>
            <p:cNvPr id="142409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2410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3</a:t>
              </a:r>
            </a:p>
          </p:txBody>
        </p:sp>
      </p:grpSp>
      <p:sp>
        <p:nvSpPr>
          <p:cNvPr id="14237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7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8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39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40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40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40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40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4240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343400" y="2209800"/>
            <a:ext cx="3962400" cy="2514600"/>
            <a:chOff x="1776" y="1392"/>
            <a:chExt cx="2496" cy="1584"/>
          </a:xfrm>
        </p:grpSpPr>
        <p:sp>
          <p:nvSpPr>
            <p:cNvPr id="142406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407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408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9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2590800" y="1143001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3" imgW="6888861" imgH="5418011" progId="Excel.Chart.8">
                  <p:embed/>
                </p:oleObj>
              </mc:Choice>
              <mc:Fallback>
                <p:oleObj name="Chart" r:id="rId3" imgW="6888861" imgH="541801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1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09730" y="53974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Algorithm: k-means, Distance Metric: Euclidean Distance</a:t>
            </a:r>
          </a:p>
        </p:txBody>
      </p:sp>
      <p:grpSp>
        <p:nvGrpSpPr>
          <p:cNvPr id="20485" name="Group 1029"/>
          <p:cNvGrpSpPr>
            <a:grpSpLocks/>
          </p:cNvGrpSpPr>
          <p:nvPr/>
        </p:nvGrpSpPr>
        <p:grpSpPr bwMode="auto">
          <a:xfrm>
            <a:off x="8077200" y="2133600"/>
            <a:ext cx="685800" cy="533400"/>
            <a:chOff x="192" y="1824"/>
            <a:chExt cx="432" cy="336"/>
          </a:xfrm>
        </p:grpSpPr>
        <p:sp>
          <p:nvSpPr>
            <p:cNvPr id="20519" name="Oval 103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20520" name="Text Box 103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20486" name="Group 1032"/>
          <p:cNvGrpSpPr>
            <a:grpSpLocks/>
          </p:cNvGrpSpPr>
          <p:nvPr/>
        </p:nvGrpSpPr>
        <p:grpSpPr bwMode="auto">
          <a:xfrm>
            <a:off x="4267200" y="4038600"/>
            <a:ext cx="685800" cy="533400"/>
            <a:chOff x="192" y="1824"/>
            <a:chExt cx="432" cy="336"/>
          </a:xfrm>
        </p:grpSpPr>
        <p:sp>
          <p:nvSpPr>
            <p:cNvPr id="20517" name="Oval 1033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20518" name="Text Box 1034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20487" name="Group 1035"/>
          <p:cNvGrpSpPr>
            <a:grpSpLocks/>
          </p:cNvGrpSpPr>
          <p:nvPr/>
        </p:nvGrpSpPr>
        <p:grpSpPr bwMode="auto">
          <a:xfrm>
            <a:off x="7696200" y="4267200"/>
            <a:ext cx="685800" cy="533400"/>
            <a:chOff x="192" y="1824"/>
            <a:chExt cx="432" cy="336"/>
          </a:xfrm>
        </p:grpSpPr>
        <p:sp>
          <p:nvSpPr>
            <p:cNvPr id="20515" name="Oval 103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20516" name="Text Box 103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prstClr val="white"/>
                  </a:solidFill>
                </a:rPr>
                <a:t>k</a:t>
              </a:r>
              <a:r>
                <a:rPr lang="en-US" altLang="en-US" baseline="-25000">
                  <a:solidFill>
                    <a:prstClr val="white"/>
                  </a:solidFill>
                </a:rPr>
                <a:t>3</a:t>
              </a:r>
            </a:p>
          </p:txBody>
        </p:sp>
      </p:grpSp>
      <p:sp>
        <p:nvSpPr>
          <p:cNvPr id="20488" name="AutoShape 1038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89" name="AutoShape 1039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0" name="AutoShape 1040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1" name="AutoShape 1041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2" name="AutoShape 1042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3" name="AutoShape 1043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4" name="AutoShape 1044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5" name="AutoShape 104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6" name="AutoShape 1046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7" name="AutoShape 1047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8" name="AutoShape 1048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499" name="AutoShape 1049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0" name="AutoShape 1050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1" name="AutoShape 1051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2" name="AutoShape 1052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3" name="AutoShape 1053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4" name="AutoShape 1054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5" name="AutoShape 1055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6" name="AutoShape 1056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7" name="AutoShape 1057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8" name="AutoShape 1058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09" name="AutoShape 1059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10" name="AutoShape 1060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11" name="AutoShape 1061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12" name="AutoShape 1062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13" name="AutoShape 1063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20514" name="AutoShape 1064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Trebuchet MS</vt:lpstr>
      <vt:lpstr>Berlin</vt:lpstr>
      <vt:lpstr>Chart</vt:lpstr>
      <vt:lpstr>PowerPoint Presentation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taimoorkhan003@outlook.com</dc:creator>
  <cp:lastModifiedBy>taimoorkhan003@outlook.com</cp:lastModifiedBy>
  <cp:revision>2</cp:revision>
  <dcterms:created xsi:type="dcterms:W3CDTF">2019-09-09T05:15:48Z</dcterms:created>
  <dcterms:modified xsi:type="dcterms:W3CDTF">2019-09-09T05:28:17Z</dcterms:modified>
</cp:coreProperties>
</file>