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9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58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8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6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8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5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1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9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6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1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0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35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Validation and 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3845" lvl="1" indent="-457200">
              <a:buFont typeface="+mj-lt"/>
              <a:buAutoNum type="arabicPeriod"/>
            </a:pPr>
            <a:r>
              <a:rPr lang="en-US" sz="2400" dirty="0" smtClean="0"/>
              <a:t>K-fold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400" dirty="0" smtClean="0"/>
              <a:t>Leave-p-out</a:t>
            </a:r>
            <a:endParaRPr lang="en-US" sz="2400" dirty="0" smtClean="0"/>
          </a:p>
          <a:p>
            <a:pPr marL="883845" lvl="1" indent="-457200">
              <a:buFont typeface="+mj-lt"/>
              <a:buAutoNum type="arabicPeriod"/>
            </a:pPr>
            <a:r>
              <a:rPr lang="en-US" sz="2400" dirty="0"/>
              <a:t>Hold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ross valid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76" y="4406893"/>
            <a:ext cx="5977689" cy="243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K-fold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Decide a value of K </a:t>
            </a:r>
          </a:p>
          <a:p>
            <a:pPr lvl="1"/>
            <a:r>
              <a:rPr lang="en-US" dirty="0" smtClean="0"/>
              <a:t>e.g. K = 10 makes it 10-fold cross validation</a:t>
            </a:r>
          </a:p>
          <a:p>
            <a:r>
              <a:rPr lang="en-US" dirty="0" smtClean="0"/>
              <a:t>Apply k-fold cross validation to tune model parameters</a:t>
            </a:r>
          </a:p>
          <a:p>
            <a:r>
              <a:rPr lang="en-US" dirty="0" smtClean="0"/>
              <a:t>Train and Test Accuracy is averaged for K-folds</a:t>
            </a:r>
          </a:p>
        </p:txBody>
      </p:sp>
    </p:spTree>
    <p:extLst>
      <p:ext uri="{BB962C8B-B14F-4D97-AF65-F5344CB8AC3E}">
        <p14:creationId xmlns:p14="http://schemas.microsoft.com/office/powerpoint/2010/main" val="9166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Leave </a:t>
            </a:r>
            <a:r>
              <a:rPr lang="en-US" smtClean="0"/>
              <a:t>one </a:t>
            </a:r>
            <a:r>
              <a:rPr lang="en-US" smtClean="0"/>
              <a:t>out (p =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N-fold cross validation (where N is the total samples in data)</a:t>
            </a:r>
          </a:p>
          <a:p>
            <a:r>
              <a:rPr lang="en-US" dirty="0" smtClean="0"/>
              <a:t>Special case of k-fold cross validation, having folds equal to number of data samples</a:t>
            </a:r>
          </a:p>
          <a:p>
            <a:r>
              <a:rPr lang="en-US" dirty="0" smtClean="0"/>
              <a:t>Preferred when limited data available</a:t>
            </a:r>
          </a:p>
          <a:p>
            <a:r>
              <a:rPr lang="en-US" dirty="0" smtClean="0"/>
              <a:t>Validation performance checked for each instance</a:t>
            </a:r>
            <a:endParaRPr lang="en-US" dirty="0"/>
          </a:p>
        </p:txBody>
      </p:sp>
      <p:pic>
        <p:nvPicPr>
          <p:cNvPr id="3074" name="Picture 2" descr="Image result for leave one out cross valid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27" y="4544292"/>
            <a:ext cx="5431362" cy="221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73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Hold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when sufficient training data available</a:t>
            </a:r>
          </a:p>
          <a:p>
            <a:r>
              <a:rPr lang="en-US" dirty="0" smtClean="0"/>
              <a:t>No hard &amp; fast rule about the portion for training, validation and testing</a:t>
            </a:r>
          </a:p>
          <a:p>
            <a:r>
              <a:rPr lang="en-US" dirty="0" smtClean="0"/>
              <a:t>Validation data is used to tune the parameters of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3" y="4498109"/>
            <a:ext cx="10546773" cy="16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128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Berlin</vt:lpstr>
      <vt:lpstr>Validation and Evaluation</vt:lpstr>
      <vt:lpstr>Cross Validation Techniques</vt:lpstr>
      <vt:lpstr>1. K-fold</vt:lpstr>
      <vt:lpstr>2. Leave one out (p = 1)</vt:lpstr>
      <vt:lpstr>3. Hold 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 Techniques</dc:title>
  <dc:creator>taimoorkhan003@outlook.com</dc:creator>
  <cp:lastModifiedBy>Dr. Taimoor</cp:lastModifiedBy>
  <cp:revision>7</cp:revision>
  <dcterms:created xsi:type="dcterms:W3CDTF">2019-09-09T20:04:45Z</dcterms:created>
  <dcterms:modified xsi:type="dcterms:W3CDTF">2020-03-28T20:09:45Z</dcterms:modified>
</cp:coreProperties>
</file>