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E3A6-A166-44B5-90A5-4E0FA94623F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3D34-28D8-4FD2-BA6E-3920B8C6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of topic mining and analysis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54286"/>
            <a:ext cx="8229600" cy="401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44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26" y="1978599"/>
            <a:ext cx="5170728" cy="143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06091" y="5885632"/>
            <a:ext cx="10014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[1] D. M. </a:t>
            </a:r>
            <a:r>
              <a:rPr lang="en-US" sz="1600" dirty="0" err="1"/>
              <a:t>Blei</a:t>
            </a:r>
            <a:r>
              <a:rPr lang="en-US" sz="1600" dirty="0"/>
              <a:t>, A. Y. Ng, and M. I. Jordan, “Latent </a:t>
            </a:r>
            <a:r>
              <a:rPr lang="en-US" sz="1600" dirty="0" err="1"/>
              <a:t>dirichlet</a:t>
            </a:r>
            <a:r>
              <a:rPr lang="en-US" sz="1600" dirty="0"/>
              <a:t> allocation,” </a:t>
            </a:r>
            <a:r>
              <a:rPr lang="en-US" sz="1600" i="1" dirty="0"/>
              <a:t>Journal of machine Learning research</a:t>
            </a:r>
            <a:r>
              <a:rPr lang="en-US" sz="1600" dirty="0"/>
              <a:t>, vol. 3, no. Jan, pp. 993–1022, 2003.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0" y="1361715"/>
            <a:ext cx="1066522" cy="149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74" y="2708218"/>
            <a:ext cx="4642241" cy="314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90" y="3464528"/>
            <a:ext cx="5944022" cy="238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2A97-9CCA-4060-B25D-C6EDC5FDF6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971" y="3468000"/>
            <a:ext cx="4576153" cy="330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6136" y="1725512"/>
            <a:ext cx="7915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1340769"/>
            <a:ext cx="8361479" cy="49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Tasks of topic mining and analysis</vt:lpstr>
      <vt:lpstr>Topic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Taimoor</dc:creator>
  <cp:lastModifiedBy>Taimoor</cp:lastModifiedBy>
  <cp:revision>2</cp:revision>
  <dcterms:created xsi:type="dcterms:W3CDTF">2019-09-21T19:05:59Z</dcterms:created>
  <dcterms:modified xsi:type="dcterms:W3CDTF">2019-09-21T19:42:33Z</dcterms:modified>
</cp:coreProperties>
</file>