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3600" y="1498602"/>
            <a:ext cx="7010400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6200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10/9/2019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4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274639"/>
            <a:ext cx="142240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74639"/>
            <a:ext cx="8534401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10/9/2019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1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10/9/2019</a:t>
            </a:fld>
            <a:endParaRPr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3124201"/>
            <a:ext cx="7010400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50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10/9/2019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10/9/2019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72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10/9/2019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10/9/2019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1218987"/>
            <a:endParaRPr sz="2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4648200"/>
            <a:ext cx="3352800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1" y="482600"/>
            <a:ext cx="6807200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10/9/2019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801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1218987"/>
            <a:endParaRPr sz="2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4800600"/>
            <a:ext cx="7315200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8401" y="279402"/>
            <a:ext cx="7315200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1" y="5562600"/>
            <a:ext cx="7315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10/9/2019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1" y="0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1218987"/>
            <a:endParaRPr sz="24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defTabSz="1218987"/>
            <a:fld id="{2DD204D1-F9BD-4643-8480-6EA41EB484F1}" type="datetimeFigureOut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1218987"/>
              <a:t>10/9/2019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defTabSz="1218987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795" y="6400802"/>
            <a:ext cx="110780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defTabSz="1218987"/>
            <a:fld id="{EB37DED6-D4C7-42EE-AB49-D2E39E64FDE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1218987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Dirichlet Allocation (LDA)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284" y="2612671"/>
            <a:ext cx="6128632" cy="3027691"/>
          </a:xfrm>
        </p:spPr>
      </p:pic>
    </p:spTree>
    <p:extLst>
      <p:ext uri="{BB962C8B-B14F-4D97-AF65-F5344CB8AC3E}">
        <p14:creationId xmlns:p14="http://schemas.microsoft.com/office/powerpoint/2010/main" val="2752860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048" y="3834951"/>
            <a:ext cx="4113185" cy="28928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7" y="804247"/>
            <a:ext cx="4050036" cy="2892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055" y="804246"/>
            <a:ext cx="4053400" cy="2892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101" y="804246"/>
            <a:ext cx="4089060" cy="289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7" y="3834951"/>
            <a:ext cx="4050036" cy="28928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4101" y="3834949"/>
            <a:ext cx="4130254" cy="289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8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State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00" b="-19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Given the current arrangement of topics to word occurrences, the state of the model can be calculated as,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is the number of times </a:t>
                </a:r>
                <a:r>
                  <a:rPr lang="en-US" dirty="0" smtClean="0"/>
                  <a:t>the word w has topic t (across all documents)</a:t>
                </a:r>
                <a:endParaRPr lang="en-US" dirty="0"/>
              </a:p>
              <a:p>
                <a:r>
                  <a:rPr lang="en-US" dirty="0"/>
                  <a:t>The denominator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normalizes the </a:t>
                </a:r>
                <a:r>
                  <a:rPr lang="en-US" dirty="0" smtClean="0"/>
                  <a:t>different count of words assigned to each topic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80" t="-1907" r="-480" b="-10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36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State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00" b="-19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8898" y="1701800"/>
                <a:ext cx="6561279" cy="49675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is a D x T matrix, 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is a T x V matrix</a:t>
                </a:r>
              </a:p>
              <a:p>
                <a:r>
                  <a:rPr lang="en-US" dirty="0" smtClean="0"/>
                  <a:t>A single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baseline="-25000" dirty="0" err="1" smtClean="0"/>
                  <a:t>d,t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baseline="-25000" dirty="0" smtClean="0"/>
                  <a:t>2,0 </a:t>
                </a:r>
                <a:r>
                  <a:rPr lang="en-US" dirty="0" smtClean="0"/>
                  <a:t>can be calculated as,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8898" y="1701800"/>
                <a:ext cx="6561279" cy="4967560"/>
              </a:xfrm>
              <a:blipFill rotWithShape="0">
                <a:blip r:embed="rId3"/>
                <a:stretch>
                  <a:fillRect l="-836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1117600" y="3293533"/>
                <a:ext cx="10160000" cy="1397000"/>
              </a:xfrm>
              <a:prstGeom prst="rect">
                <a:avLst/>
              </a:prstGeom>
            </p:spPr>
            <p:txBody>
              <a:bodyPr vert="horz" lIns="121899" tIns="60949" rIns="121899" bIns="60949" rtlCol="0" anchor="b">
                <a:normAutofit/>
              </a:bodyPr>
              <a:lstStyle>
                <a:lvl1pPr algn="l" defTabSz="1218987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tabLst/>
                  <a:defRPr sz="4400" kern="1200" cap="none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Model State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0" y="3293533"/>
                <a:ext cx="10160000" cy="1397000"/>
              </a:xfrm>
              <a:prstGeom prst="rect">
                <a:avLst/>
              </a:prstGeom>
              <a:blipFill rotWithShape="0">
                <a:blip r:embed="rId4"/>
                <a:stretch>
                  <a:fillRect l="-2100" b="-19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118898" y="4919133"/>
                <a:ext cx="6417263" cy="1605844"/>
              </a:xfrm>
              <a:prstGeom prst="rect">
                <a:avLst/>
              </a:prstGeom>
            </p:spPr>
            <p:txBody>
              <a:bodyPr vert="horz" lIns="121899" tIns="60949" rIns="121899" bIns="60949" rtlCol="0">
                <a:normAutofit/>
              </a:bodyPr>
              <a:lstStyle>
                <a:lvl1pPr marL="304747" indent="-304747" algn="l" defTabSz="1218987" rtl="0" eaLnBrk="1" latinLnBrk="0" hangingPunct="1">
                  <a:lnSpc>
                    <a:spcPct val="95000"/>
                  </a:lnSpc>
                  <a:spcBef>
                    <a:spcPts val="1866"/>
                  </a:spcBef>
                  <a:buSzPct val="10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1392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100000"/>
                  <a:buFont typeface="Century Gothic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58037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100000"/>
                  <a:buFont typeface="Century Gothic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84683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100000"/>
                  <a:buFont typeface="Century Gothic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11328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100000"/>
                  <a:buFont typeface="Century Gothic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37973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90000"/>
                  <a:buFont typeface="Century Gothic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64619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90000"/>
                  <a:buFont typeface="Century Gothic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91264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90000"/>
                  <a:buFont typeface="Century Gothic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78859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90000"/>
                  <a:buFont typeface="Century Gothic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 </a:t>
                </a:r>
                <a:r>
                  <a:rPr lang="en-US" dirty="0"/>
                  <a:t>single value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i.e.,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aseline="-25000" dirty="0" smtClean="0"/>
                  <a:t>t,w</a:t>
                </a:r>
                <a:r>
                  <a:rPr lang="en-US" dirty="0" smtClean="0"/>
                  <a:t> 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aseline="-25000" dirty="0" smtClean="0"/>
                  <a:t>0,2 </a:t>
                </a:r>
                <a:r>
                  <a:rPr lang="en-US" dirty="0"/>
                  <a:t>can be calculated as,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98" y="4919133"/>
                <a:ext cx="6417263" cy="1605844"/>
              </a:xfrm>
              <a:prstGeom prst="rect">
                <a:avLst/>
              </a:prstGeom>
              <a:blipFill rotWithShape="0">
                <a:blip r:embed="rId5"/>
                <a:stretch>
                  <a:fillRect l="-856" t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49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Override1.xml><?xml version="1.0" encoding="utf-8"?>
<a:themeOverride xmlns:a="http://schemas.openxmlformats.org/drawingml/2006/main">
  <a:clrScheme name="Books_16x9">
    <a:dk1>
      <a:srgbClr val="374C81"/>
    </a:dk1>
    <a:lt1>
      <a:srgbClr val="FFFFFF"/>
    </a:lt1>
    <a:dk2>
      <a:srgbClr val="000000"/>
    </a:dk2>
    <a:lt2>
      <a:srgbClr val="EDE5DF"/>
    </a:lt2>
    <a:accent1>
      <a:srgbClr val="414E77"/>
    </a:accent1>
    <a:accent2>
      <a:srgbClr val="70AAC4"/>
    </a:accent2>
    <a:accent3>
      <a:srgbClr val="8B6A94"/>
    </a:accent3>
    <a:accent4>
      <a:srgbClr val="61A796"/>
    </a:accent4>
    <a:accent5>
      <a:srgbClr val="4E5798"/>
    </a:accent5>
    <a:accent6>
      <a:srgbClr val="7E5C5C"/>
    </a:accent6>
    <a:hlink>
      <a:srgbClr val="0070C0"/>
    </a:hlink>
    <a:folHlink>
      <a:srgbClr val="7030A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Cambria Math</vt:lpstr>
      <vt:lpstr>Century Gothic</vt:lpstr>
      <vt:lpstr>Books 16x9</vt:lpstr>
      <vt:lpstr>Latent Dirichlet Allocation (LDA)</vt:lpstr>
      <vt:lpstr>PowerPoint Presentation</vt:lpstr>
      <vt:lpstr>Model State (θ and ϕ)</vt:lpstr>
      <vt:lpstr>Model State (θ and ϕ)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Dirichlet Allocation (LDA)</dc:title>
  <dc:creator>Taimoor</dc:creator>
  <cp:lastModifiedBy>Taimoor</cp:lastModifiedBy>
  <cp:revision>2</cp:revision>
  <dcterms:created xsi:type="dcterms:W3CDTF">2019-10-05T14:10:19Z</dcterms:created>
  <dcterms:modified xsi:type="dcterms:W3CDTF">2019-10-09T18:39:06Z</dcterms:modified>
</cp:coreProperties>
</file>