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CFD-5CCD-46A8-BB79-A5D6BBA6E15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EB38-9F4D-43B4-8048-DA6225A2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CFD-5CCD-46A8-BB79-A5D6BBA6E15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EB38-9F4D-43B4-8048-DA6225A2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9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CFD-5CCD-46A8-BB79-A5D6BBA6E15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EB38-9F4D-43B4-8048-DA6225A2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37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133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908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876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816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741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2148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725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77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CFD-5CCD-46A8-BB79-A5D6BBA6E15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EB38-9F4D-43B4-8048-DA6225A2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951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4770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795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5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72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73616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926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3665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8674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755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54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CFD-5CCD-46A8-BB79-A5D6BBA6E15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EB38-9F4D-43B4-8048-DA6225A2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CFD-5CCD-46A8-BB79-A5D6BBA6E15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EB38-9F4D-43B4-8048-DA6225A2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0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CFD-5CCD-46A8-BB79-A5D6BBA6E15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EB38-9F4D-43B4-8048-DA6225A2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0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CFD-5CCD-46A8-BB79-A5D6BBA6E15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EB38-9F4D-43B4-8048-DA6225A2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8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CFD-5CCD-46A8-BB79-A5D6BBA6E15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EB38-9F4D-43B4-8048-DA6225A2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2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CFD-5CCD-46A8-BB79-A5D6BBA6E15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EB38-9F4D-43B4-8048-DA6225A2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6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CFD-5CCD-46A8-BB79-A5D6BBA6E15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EB38-9F4D-43B4-8048-DA6225A2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6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1ACFD-5CCD-46A8-BB79-A5D6BBA6E15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CEB38-9F4D-43B4-8048-DA6225A2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9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462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552" y="2238232"/>
            <a:ext cx="7380798" cy="44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6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Sentiment Analysis!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subjective analysis</a:t>
            </a:r>
          </a:p>
          <a:p>
            <a:endParaRPr lang="en-US" dirty="0"/>
          </a:p>
          <a:p>
            <a:r>
              <a:rPr lang="en-US" dirty="0" smtClean="0"/>
              <a:t>BusinessWeek Survey 2009, 70% of people consult online reviews and ratings to make a purchase</a:t>
            </a:r>
          </a:p>
          <a:p>
            <a:endParaRPr lang="en-US" dirty="0" smtClean="0"/>
          </a:p>
          <a:p>
            <a:r>
              <a:rPr lang="en-US" dirty="0" err="1" smtClean="0"/>
              <a:t>Comscore</a:t>
            </a:r>
            <a:r>
              <a:rPr lang="en-US" dirty="0" smtClean="0"/>
              <a:t>/The Kelsey group 2007, 97% of the people found online reviews to be honest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2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Subjective vs Objective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 Analysis </a:t>
            </a:r>
            <a:endParaRPr lang="en-US" dirty="0" smtClean="0"/>
          </a:p>
          <a:p>
            <a:pPr lvl="1"/>
            <a:r>
              <a:rPr lang="en-US" dirty="0" smtClean="0"/>
              <a:t>Language </a:t>
            </a:r>
            <a:r>
              <a:rPr lang="en-US" dirty="0" smtClean="0"/>
              <a:t>identification</a:t>
            </a:r>
          </a:p>
          <a:p>
            <a:pPr lvl="1"/>
            <a:r>
              <a:rPr lang="en-US" dirty="0" smtClean="0"/>
              <a:t>Text categorization</a:t>
            </a:r>
          </a:p>
          <a:p>
            <a:endParaRPr lang="en-US" dirty="0" smtClean="0"/>
          </a:p>
          <a:p>
            <a:r>
              <a:rPr lang="en-US" dirty="0" smtClean="0"/>
              <a:t>Sentiment Analysis</a:t>
            </a:r>
            <a:endParaRPr lang="en-US" dirty="0" smtClean="0"/>
          </a:p>
          <a:p>
            <a:pPr lvl="1"/>
            <a:r>
              <a:rPr lang="en-US" dirty="0" smtClean="0"/>
              <a:t>Emotion analysis</a:t>
            </a:r>
          </a:p>
          <a:p>
            <a:pPr lvl="1"/>
            <a:r>
              <a:rPr lang="en-US" dirty="0" smtClean="0"/>
              <a:t>Trend analysis</a:t>
            </a:r>
          </a:p>
          <a:p>
            <a:pPr lvl="1"/>
            <a:r>
              <a:rPr lang="en-US" dirty="0" smtClean="0"/>
              <a:t>Danger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0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Media Websites </a:t>
            </a:r>
          </a:p>
          <a:p>
            <a:pPr lvl="1"/>
            <a:r>
              <a:rPr lang="en-US" dirty="0" err="1" smtClean="0"/>
              <a:t>facebook</a:t>
            </a:r>
            <a:r>
              <a:rPr lang="en-US" dirty="0" smtClean="0"/>
              <a:t>, twitter …</a:t>
            </a:r>
          </a:p>
          <a:p>
            <a:r>
              <a:rPr lang="en-US" dirty="0" smtClean="0"/>
              <a:t>Blogs</a:t>
            </a:r>
          </a:p>
          <a:p>
            <a:r>
              <a:rPr lang="en-US" dirty="0" smtClean="0"/>
              <a:t>Forums</a:t>
            </a:r>
          </a:p>
          <a:p>
            <a:r>
              <a:rPr lang="en-US" dirty="0" smtClean="0"/>
              <a:t>E-commerce Websites</a:t>
            </a:r>
          </a:p>
          <a:p>
            <a:pPr lvl="1"/>
            <a:r>
              <a:rPr lang="en-US" dirty="0" smtClean="0"/>
              <a:t>Amazon, yelp, download … </a:t>
            </a:r>
          </a:p>
          <a:p>
            <a:r>
              <a:rPr lang="en-US" dirty="0" smtClean="0"/>
              <a:t>Professional Review websites</a:t>
            </a:r>
          </a:p>
          <a:p>
            <a:pPr lvl="1"/>
            <a:r>
              <a:rPr lang="en-US" dirty="0" err="1" smtClean="0"/>
              <a:t>Dpreview</a:t>
            </a:r>
            <a:r>
              <a:rPr lang="en-US" dirty="0" smtClean="0"/>
              <a:t>, </a:t>
            </a:r>
            <a:r>
              <a:rPr lang="en-US" dirty="0" err="1" smtClean="0"/>
              <a:t>zdet</a:t>
            </a:r>
            <a:r>
              <a:rPr lang="en-US" dirty="0" smtClean="0"/>
              <a:t>, </a:t>
            </a:r>
            <a:r>
              <a:rPr lang="en-US" dirty="0" err="1" smtClean="0"/>
              <a:t>consumerreview</a:t>
            </a:r>
            <a:r>
              <a:rPr lang="en-US" dirty="0" smtClean="0"/>
              <a:t>, </a:t>
            </a:r>
            <a:r>
              <a:rPr lang="en-US" dirty="0" err="1" smtClean="0"/>
              <a:t>epinions</a:t>
            </a:r>
            <a:r>
              <a:rPr lang="en-US" dirty="0" smtClean="0"/>
              <a:t>, </a:t>
            </a:r>
            <a:r>
              <a:rPr lang="en-US" dirty="0" err="1" smtClean="0"/>
              <a:t>bizrate</a:t>
            </a:r>
            <a:r>
              <a:rPr lang="en-US" dirty="0" smtClean="0"/>
              <a:t>, </a:t>
            </a:r>
            <a:r>
              <a:rPr lang="en-US" dirty="0" err="1" smtClean="0"/>
              <a:t>imdb</a:t>
            </a:r>
            <a:r>
              <a:rPr lang="en-US" dirty="0" smtClean="0"/>
              <a:t>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Out-come of 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356" y="3453930"/>
            <a:ext cx="3397155" cy="1132385"/>
          </a:xfrm>
          <a:prstGeom prst="rect">
            <a:avLst/>
          </a:prstGeom>
        </p:spPr>
      </p:pic>
      <p:pic>
        <p:nvPicPr>
          <p:cNvPr id="2050" name="Picture 2" descr="http://orcsocialbuzz.files.wordpress.com/2013/02/word-cloud-sentiment-analysis-doritos-super-bow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91" y="2133325"/>
            <a:ext cx="6776902" cy="245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357" y="2133325"/>
            <a:ext cx="3397155" cy="113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8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98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Trebuchet MS</vt:lpstr>
      <vt:lpstr>Office Theme</vt:lpstr>
      <vt:lpstr>Berlin</vt:lpstr>
      <vt:lpstr>Sentiment Analysis</vt:lpstr>
      <vt:lpstr>Why Sentiment Analysis!</vt:lpstr>
      <vt:lpstr>Subjective vs Objective Analysis</vt:lpstr>
      <vt:lpstr>Data Sources</vt:lpstr>
      <vt:lpstr>Out-come of Sentiment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(NLP)</dc:title>
  <dc:creator>Taimoor</dc:creator>
  <cp:lastModifiedBy>Taimoor</cp:lastModifiedBy>
  <cp:revision>4</cp:revision>
  <dcterms:created xsi:type="dcterms:W3CDTF">2019-04-23T10:19:24Z</dcterms:created>
  <dcterms:modified xsi:type="dcterms:W3CDTF">2019-10-31T06:40:27Z</dcterms:modified>
</cp:coreProperties>
</file>