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3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8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9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45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21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80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72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2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3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3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1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3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Opinion Mining</a:t>
            </a:r>
          </a:p>
          <a:p>
            <a:pPr lvl="1"/>
            <a:r>
              <a:rPr lang="en-US" dirty="0" smtClean="0"/>
              <a:t>Sentiment Analysis</a:t>
            </a:r>
          </a:p>
          <a:p>
            <a:endParaRPr lang="en-US" dirty="0" smtClean="0"/>
          </a:p>
          <a:p>
            <a:r>
              <a:rPr lang="en-US" dirty="0" smtClean="0"/>
              <a:t>Techniques</a:t>
            </a:r>
            <a:endParaRPr lang="en-US" dirty="0"/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Lexicon based</a:t>
            </a:r>
          </a:p>
          <a:p>
            <a:pPr lvl="1"/>
            <a:r>
              <a:rPr lang="en-US" dirty="0" smtClean="0"/>
              <a:t>Hybrid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Quintuple (P, A, O, T, H)</a:t>
            </a:r>
          </a:p>
          <a:p>
            <a:pPr lvl="1"/>
            <a:r>
              <a:rPr lang="en-US" dirty="0" smtClean="0"/>
              <a:t>P – Product</a:t>
            </a:r>
          </a:p>
          <a:p>
            <a:pPr lvl="1"/>
            <a:r>
              <a:rPr lang="en-US" dirty="0" smtClean="0"/>
              <a:t>A – Aspect (product feature)</a:t>
            </a:r>
          </a:p>
          <a:p>
            <a:pPr lvl="1"/>
            <a:r>
              <a:rPr lang="en-US" dirty="0" smtClean="0"/>
              <a:t>O – Opinion</a:t>
            </a:r>
          </a:p>
          <a:p>
            <a:pPr lvl="1"/>
            <a:r>
              <a:rPr lang="en-US" dirty="0" smtClean="0"/>
              <a:t>T – Time</a:t>
            </a:r>
          </a:p>
          <a:p>
            <a:pPr lvl="1"/>
            <a:r>
              <a:rPr lang="en-US" dirty="0" smtClean="0"/>
              <a:t>H – </a:t>
            </a:r>
            <a:r>
              <a:rPr lang="en-US" smtClean="0"/>
              <a:t>opinion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637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Sentiment Analysis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Techniques</dc:title>
  <dc:creator>Taimoor</dc:creator>
  <cp:lastModifiedBy>Taimoor</cp:lastModifiedBy>
  <cp:revision>2</cp:revision>
  <dcterms:created xsi:type="dcterms:W3CDTF">2019-10-31T07:53:23Z</dcterms:created>
  <dcterms:modified xsi:type="dcterms:W3CDTF">2019-10-31T07:55:44Z</dcterms:modified>
</cp:coreProperties>
</file>