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6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4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4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2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3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0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3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58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Synsets</a:t>
            </a:r>
            <a:r>
              <a:rPr lang="en-US" dirty="0" smtClean="0"/>
              <a:t>(word)</a:t>
            </a:r>
          </a:p>
          <a:p>
            <a:pPr marL="0" indent="0">
              <a:buNone/>
            </a:pPr>
            <a:r>
              <a:rPr lang="en-US" dirty="0" err="1" smtClean="0"/>
              <a:t>Wup_similarity</a:t>
            </a:r>
            <a:r>
              <a:rPr lang="en-US" dirty="0" smtClean="0"/>
              <a:t>(word1_ss, word2_ss)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32" y="2137833"/>
            <a:ext cx="5818444" cy="25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83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WordNet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</dc:title>
  <dc:creator>Taimoor</dc:creator>
  <cp:lastModifiedBy>Taimoor</cp:lastModifiedBy>
  <cp:revision>2</cp:revision>
  <dcterms:created xsi:type="dcterms:W3CDTF">2019-11-01T17:29:02Z</dcterms:created>
  <dcterms:modified xsi:type="dcterms:W3CDTF">2019-11-01T17:30:56Z</dcterms:modified>
</cp:coreProperties>
</file>