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11/3/2019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13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11/3/2019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28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11/3/2019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680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11/3/2019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72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5759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11/3/2019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59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11/3/2019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796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11/3/2019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271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11/3/2019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72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11/3/2019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12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11/3/2019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39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11/3/2019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7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11/3/2019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58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11/3/2019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62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11/3/2019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63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11/3/2019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65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11/3/2019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99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11/3/2019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30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724E-56C3-4C6F-9E5B-424012688EBD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11/3/2019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B525-F628-47C3-A3D1-0608EC831F13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180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41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Analyzing different source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Discussion </a:t>
            </a:r>
            <a:r>
              <a:rPr lang="en-US" dirty="0" smtClean="0"/>
              <a:t>analysis (blogs and forums)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Product reviews with rating / Stars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Review formats with key features and general discussion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Web-page / Article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Document/ Sentence / Phrase level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Dealing with informal nature of social content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Analyzing transcriptions and subtitles</a:t>
            </a:r>
          </a:p>
        </p:txBody>
      </p:sp>
    </p:spTree>
    <p:extLst>
      <p:ext uri="{BB962C8B-B14F-4D97-AF65-F5344CB8AC3E}">
        <p14:creationId xmlns:p14="http://schemas.microsoft.com/office/powerpoint/2010/main" val="246875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Natural Language Understanding / Interpreting (NLU/NLI)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IBM’s </a:t>
            </a:r>
            <a:r>
              <a:rPr lang="en-US" dirty="0" smtClean="0"/>
              <a:t>Watson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Speech to act models (robots that communicate in natural language) (SIRI)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Knowledge-based information extraction system (Systems that learn specific to a context continuously)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Extracting information in natural queries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Analysis of finance, healthcare, retail, e-commerce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Recommender systems for amazon products, energy load and sales forecasting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42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Project by Students…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Narrow folksonomy for research groups – </a:t>
            </a:r>
            <a:r>
              <a:rPr lang="en-US" dirty="0" smtClean="0"/>
              <a:t>2018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Closed-domain Intelligent question-answering – 2018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Sentiment Search engine – 2018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Co-referent mention detection – 2018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Exploring hierarchy in topics using formal concept analysis – 2017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Context-aware YouTube video recommender system – 2017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Analyzing reasons for online social conflicts – 2017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Personal analytics for activities management - 2016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08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Government policy monitoring through semi-supervised  Aspect-based sentiment analysis – 2016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dirty="0" smtClean="0"/>
              <a:t>Lifelong machine learning for aspect extraction – 2016 </a:t>
            </a:r>
          </a:p>
          <a:p>
            <a:pPr marL="0" indent="0">
              <a:buNone/>
            </a:pPr>
            <a:r>
              <a:rPr lang="en-US" i="1" dirty="0" smtClean="0"/>
              <a:t>(A knowledge-based readings recommender system)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dirty="0" smtClean="0"/>
              <a:t>Unsupervised network analysis of textual data – 2015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dirty="0" smtClean="0"/>
              <a:t>Contextual categorization of implicit bookmarking for </a:t>
            </a:r>
            <a:r>
              <a:rPr lang="en-US" dirty="0" err="1" smtClean="0"/>
              <a:t>revisitation</a:t>
            </a:r>
            <a:r>
              <a:rPr lang="en-US" dirty="0" smtClean="0"/>
              <a:t> – 2015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dirty="0" smtClean="0"/>
              <a:t>Sentiment analysis using Hadoop - 2015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3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Analysis (Applications)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Risk </a:t>
            </a:r>
            <a:r>
              <a:rPr lang="en-US" dirty="0" smtClean="0"/>
              <a:t>management in financial and health industry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Knowledge management (deducted from heaps of information)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Cyber-crime prevention (text mining intelligence / Anti-crime application)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Customer care 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Fraud detection through claims investigation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Personality assessment (Automatic user profiling)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Contextual advertising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60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dirty="0" smtClean="0"/>
              <a:t>Business Intelligence (Data Science)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dirty="0" smtClean="0"/>
              <a:t>Content enrichment (enriching content by providing scalable layer to tag, organize, summarize the available content that makes it suitable for a variety of purposes)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dirty="0" smtClean="0"/>
              <a:t>Individual / group anomaly detection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dirty="0" smtClean="0"/>
              <a:t>Facts finding and verification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dirty="0" smtClean="0"/>
              <a:t>Aspect extraction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dirty="0" smtClean="0"/>
              <a:t>Named entity recognition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dirty="0" smtClean="0"/>
              <a:t>Text categorization / Classification / Summarization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dirty="0" smtClean="0"/>
              <a:t>Findability and </a:t>
            </a:r>
            <a:r>
              <a:rPr lang="en-US" dirty="0" err="1" smtClean="0"/>
              <a:t>refindability</a:t>
            </a:r>
            <a:endParaRPr lang="en-US" dirty="0" smtClean="0"/>
          </a:p>
          <a:p>
            <a:pPr marL="457200" indent="-457200">
              <a:buFont typeface="+mj-lt"/>
              <a:buAutoNum type="arabicPeriod" startAt="8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30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Subjective Analysis (Applications)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Opinion </a:t>
            </a:r>
            <a:r>
              <a:rPr lang="en-US" dirty="0" smtClean="0"/>
              <a:t>mining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Sentiment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Aspect-based sentiment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Opinion reason mining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Propaganda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Bias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Hate speech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2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dirty="0" smtClean="0"/>
              <a:t>Information leakage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dirty="0" smtClean="0"/>
              <a:t>Bullying analysis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dirty="0" smtClean="0"/>
              <a:t>Spam opinion filtering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dirty="0" smtClean="0"/>
              <a:t>Opinion holder identification and analysis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dirty="0" smtClean="0"/>
              <a:t>Monitoring recurring events / continuous activities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dirty="0" smtClean="0"/>
              <a:t>Trend analysis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dirty="0" smtClean="0"/>
              <a:t>Danger analysis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dirty="0" smtClean="0"/>
              <a:t>Emotion analysis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dirty="0" smtClean="0"/>
              <a:t>Mood analysis (through </a:t>
            </a:r>
            <a:r>
              <a:rPr lang="en-US" smtClean="0"/>
              <a:t>song lyrics)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1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Natural Language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Analysis </a:t>
            </a:r>
            <a:r>
              <a:rPr lang="en-US" dirty="0" smtClean="0"/>
              <a:t>of writing styles / ways of expression (gender analysis)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Processing conditional sentences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Processing comparative sentences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Aspects sharing opinion word / Multiple opinion words for an aspect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Subjectivity identification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Language identification (In a multi-lingual system)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8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Negation Handling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Grouping features synonyms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Dealing with near synonyms, antonyms, homonyms (words having same spelling or pronunciation), hyponyms (subtypes of type)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Parts-of-speech tagging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Stemming and lemmatization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Tokenization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Sarcasm detection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Object-attribute co-reference</a:t>
            </a:r>
          </a:p>
          <a:p>
            <a:pPr marL="457200" indent="-457200">
              <a:buFont typeface="+mj-lt"/>
              <a:buAutoNum type="arabicPeriod" startAt="7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8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459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Text Mining</vt:lpstr>
      <vt:lpstr>Previous Project by Students…</vt:lpstr>
      <vt:lpstr>PowerPoint Presentation</vt:lpstr>
      <vt:lpstr>Objective Analysis (Applications)</vt:lpstr>
      <vt:lpstr>PowerPoint Presentation</vt:lpstr>
      <vt:lpstr>Subjective Analysis (Applications)</vt:lpstr>
      <vt:lpstr>PowerPoint Presentation</vt:lpstr>
      <vt:lpstr>Natural Language Processing</vt:lpstr>
      <vt:lpstr>PowerPoint Presentation</vt:lpstr>
      <vt:lpstr>Analyzing different source data</vt:lpstr>
      <vt:lpstr>Natural Language Understanding / Interpreting (NLU/NLI)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(NLP)</dc:title>
  <dc:creator>Taimoor</dc:creator>
  <cp:lastModifiedBy>Taimoor</cp:lastModifiedBy>
  <cp:revision>6</cp:revision>
  <dcterms:created xsi:type="dcterms:W3CDTF">2019-03-03T22:28:44Z</dcterms:created>
  <dcterms:modified xsi:type="dcterms:W3CDTF">2019-11-02T19:14:08Z</dcterms:modified>
</cp:coreProperties>
</file>