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9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40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460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066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61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6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51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97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7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8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67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9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6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25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046859" cy="44068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FF00"/>
                </a:solidFill>
              </a:rPr>
              <a:t>Dataset = “    This is my </a:t>
            </a:r>
            <a:r>
              <a:rPr lang="en-US" sz="1800" dirty="0" err="1" smtClean="0">
                <a:solidFill>
                  <a:srgbClr val="FFFF00"/>
                </a:solidFill>
              </a:rPr>
              <a:t>duMmy</a:t>
            </a:r>
            <a:r>
              <a:rPr lang="en-US" sz="1800" dirty="0" smtClean="0">
                <a:solidFill>
                  <a:srgbClr val="FFFF00"/>
                </a:solidFill>
              </a:rPr>
              <a:t> Dataset. It is part </a:t>
            </a:r>
            <a:r>
              <a:rPr lang="en-US" sz="1800" smtClean="0">
                <a:solidFill>
                  <a:srgbClr val="FFFF00"/>
                </a:solidFill>
              </a:rPr>
              <a:t>of taught </a:t>
            </a:r>
            <a:r>
              <a:rPr lang="en-US" sz="1800" dirty="0" smtClean="0">
                <a:solidFill>
                  <a:srgbClr val="FFFF00"/>
                </a:solidFill>
              </a:rPr>
              <a:t>course on text mining.   </a:t>
            </a:r>
            <a:r>
              <a:rPr lang="en-US" sz="1800" dirty="0">
                <a:solidFill>
                  <a:srgbClr val="FFFF00"/>
                </a:solidFill>
              </a:rPr>
              <a:t>”</a:t>
            </a:r>
            <a:r>
              <a:rPr lang="en-US" sz="2000" dirty="0" smtClean="0">
                <a:solidFill>
                  <a:srgbClr val="FFFF00"/>
                </a:solidFill>
              </a:rPr>
              <a:t>   </a:t>
            </a:r>
          </a:p>
          <a:p>
            <a:r>
              <a:rPr lang="en-US" dirty="0"/>
              <a:t>Lower </a:t>
            </a:r>
            <a:r>
              <a:rPr lang="en-US" dirty="0" smtClean="0"/>
              <a:t>case</a:t>
            </a:r>
          </a:p>
          <a:p>
            <a:pPr marL="0" indent="0">
              <a:buNone/>
            </a:pPr>
            <a:r>
              <a:rPr lang="en-US" sz="1800" dirty="0" smtClean="0"/>
              <a:t>		Dataset </a:t>
            </a:r>
            <a:r>
              <a:rPr lang="en-US" sz="1800" dirty="0"/>
              <a:t>= “    </a:t>
            </a:r>
            <a:r>
              <a:rPr lang="en-US" sz="1800" dirty="0" smtClean="0">
                <a:solidFill>
                  <a:srgbClr val="FFFF00"/>
                </a:solidFill>
              </a:rPr>
              <a:t>t</a:t>
            </a:r>
            <a:r>
              <a:rPr lang="en-US" sz="1800" dirty="0" smtClean="0"/>
              <a:t>his </a:t>
            </a:r>
            <a:r>
              <a:rPr lang="en-US" sz="1800" dirty="0"/>
              <a:t>is my </a:t>
            </a:r>
            <a:r>
              <a:rPr lang="en-US" sz="1800" dirty="0" smtClean="0"/>
              <a:t>du</a:t>
            </a:r>
            <a:r>
              <a:rPr lang="en-US" sz="1800" dirty="0" smtClean="0">
                <a:solidFill>
                  <a:srgbClr val="FFFF00"/>
                </a:solidFill>
              </a:rPr>
              <a:t>m</a:t>
            </a:r>
            <a:r>
              <a:rPr lang="en-US" sz="1800" dirty="0" smtClean="0"/>
              <a:t>my </a:t>
            </a:r>
            <a:r>
              <a:rPr lang="en-US" sz="1800" dirty="0">
                <a:solidFill>
                  <a:srgbClr val="FFFF00"/>
                </a:solidFill>
              </a:rPr>
              <a:t>d</a:t>
            </a:r>
            <a:r>
              <a:rPr lang="en-US" sz="1800" dirty="0" smtClean="0"/>
              <a:t>ataset</a:t>
            </a:r>
            <a:r>
              <a:rPr lang="en-US" sz="1800" dirty="0"/>
              <a:t>. </a:t>
            </a:r>
            <a:r>
              <a:rPr lang="en-US" sz="1800" dirty="0" smtClean="0">
                <a:solidFill>
                  <a:srgbClr val="FFFF00"/>
                </a:solidFill>
              </a:rPr>
              <a:t>i</a:t>
            </a:r>
            <a:r>
              <a:rPr lang="en-US" sz="1800" dirty="0" smtClean="0"/>
              <a:t>t </a:t>
            </a:r>
            <a:r>
              <a:rPr lang="en-US" sz="1800" dirty="0"/>
              <a:t>is part of taught course on text mining.   </a:t>
            </a:r>
            <a:r>
              <a:rPr lang="en-US" sz="1800" dirty="0"/>
              <a:t>”</a:t>
            </a:r>
          </a:p>
          <a:p>
            <a:r>
              <a:rPr lang="en-US" dirty="0"/>
              <a:t>Remove </a:t>
            </a:r>
            <a:r>
              <a:rPr lang="en-US" dirty="0" smtClean="0"/>
              <a:t>whitespaces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		Dataset </a:t>
            </a:r>
            <a:r>
              <a:rPr lang="en-US" sz="1800" dirty="0">
                <a:solidFill>
                  <a:prstClr val="white"/>
                </a:solidFill>
              </a:rPr>
              <a:t>= </a:t>
            </a:r>
            <a:r>
              <a:rPr lang="en-US" sz="1800" dirty="0" smtClean="0">
                <a:solidFill>
                  <a:prstClr val="white"/>
                </a:solidFill>
              </a:rPr>
              <a:t>“</a:t>
            </a:r>
            <a:r>
              <a:rPr lang="en-US" sz="1800" dirty="0"/>
              <a:t>this is my dummy </a:t>
            </a:r>
            <a:r>
              <a:rPr lang="en-US" sz="1800" dirty="0"/>
              <a:t>dataset</a:t>
            </a:r>
            <a:r>
              <a:rPr lang="en-US" sz="1800" dirty="0"/>
              <a:t>. it is part of taught course on text mining</a:t>
            </a:r>
            <a:r>
              <a:rPr lang="en-US" sz="1800" dirty="0" smtClean="0"/>
              <a:t>.</a:t>
            </a:r>
            <a:r>
              <a:rPr lang="en-US" sz="1800" dirty="0" smtClean="0">
                <a:solidFill>
                  <a:prstClr val="white"/>
                </a:solidFill>
              </a:rPr>
              <a:t>”</a:t>
            </a:r>
            <a:endParaRPr lang="en-US" dirty="0"/>
          </a:p>
          <a:p>
            <a:r>
              <a:rPr lang="en-US" dirty="0"/>
              <a:t>Remove stop </a:t>
            </a:r>
            <a:r>
              <a:rPr lang="en-US" dirty="0" smtClean="0"/>
              <a:t>words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		Dataset </a:t>
            </a:r>
            <a:r>
              <a:rPr lang="en-US" sz="1800" dirty="0">
                <a:solidFill>
                  <a:prstClr val="white"/>
                </a:solidFill>
              </a:rPr>
              <a:t>= </a:t>
            </a:r>
            <a:r>
              <a:rPr lang="en-US" sz="1800" dirty="0" smtClean="0">
                <a:solidFill>
                  <a:prstClr val="white"/>
                </a:solidFill>
              </a:rPr>
              <a:t>“</a:t>
            </a:r>
            <a:r>
              <a:rPr lang="en-US" sz="1800" dirty="0"/>
              <a:t>this </a:t>
            </a:r>
            <a:r>
              <a:rPr lang="en-US" sz="1800" dirty="0" smtClean="0">
                <a:solidFill>
                  <a:srgbClr val="FFFF00"/>
                </a:solidFill>
              </a:rPr>
              <a:t>[is my]</a:t>
            </a:r>
            <a:r>
              <a:rPr lang="en-US" sz="1800" dirty="0" smtClean="0"/>
              <a:t> dummy dataset</a:t>
            </a:r>
            <a:r>
              <a:rPr lang="en-US" sz="1800" dirty="0"/>
              <a:t>. it </a:t>
            </a:r>
            <a:r>
              <a:rPr lang="en-US" sz="1800" dirty="0" smtClean="0">
                <a:solidFill>
                  <a:srgbClr val="FFFF00"/>
                </a:solidFill>
              </a:rPr>
              <a:t>[is part]</a:t>
            </a:r>
            <a:r>
              <a:rPr lang="en-US" sz="1800" dirty="0" smtClean="0"/>
              <a:t> taught course </a:t>
            </a:r>
            <a:r>
              <a:rPr lang="en-US" sz="1800" dirty="0" smtClean="0">
                <a:solidFill>
                  <a:srgbClr val="FFFF00"/>
                </a:solidFill>
              </a:rPr>
              <a:t>[on]</a:t>
            </a:r>
            <a:r>
              <a:rPr lang="en-US" sz="1800" dirty="0" smtClean="0"/>
              <a:t> text mining.</a:t>
            </a:r>
            <a:r>
              <a:rPr lang="en-US" sz="1800" dirty="0" smtClean="0">
                <a:solidFill>
                  <a:prstClr val="white"/>
                </a:solidFill>
              </a:rPr>
              <a:t>”</a:t>
            </a:r>
            <a:endParaRPr lang="en-US" dirty="0"/>
          </a:p>
          <a:p>
            <a:r>
              <a:rPr lang="en-US" dirty="0" smtClean="0"/>
              <a:t>Stemming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		Dataset </a:t>
            </a:r>
            <a:r>
              <a:rPr lang="en-US" sz="1800" dirty="0">
                <a:solidFill>
                  <a:prstClr val="white"/>
                </a:solidFill>
              </a:rPr>
              <a:t>= </a:t>
            </a:r>
            <a:r>
              <a:rPr lang="en-US" sz="1800" dirty="0" smtClean="0">
                <a:solidFill>
                  <a:prstClr val="white"/>
                </a:solidFill>
              </a:rPr>
              <a:t>“</a:t>
            </a:r>
            <a:r>
              <a:rPr lang="en-US" sz="1800" dirty="0" err="1">
                <a:solidFill>
                  <a:srgbClr val="FFFF00"/>
                </a:solidFill>
              </a:rPr>
              <a:t>thi</a:t>
            </a:r>
            <a:r>
              <a:rPr lang="en-US" sz="1800" dirty="0" smtClean="0"/>
              <a:t> </a:t>
            </a:r>
            <a:r>
              <a:rPr lang="en-US" sz="1800" dirty="0" err="1">
                <a:solidFill>
                  <a:srgbClr val="FFFF00"/>
                </a:solidFill>
              </a:rPr>
              <a:t>dummi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smtClean="0"/>
              <a:t>dataset</a:t>
            </a:r>
            <a:r>
              <a:rPr lang="en-US" sz="1800" dirty="0"/>
              <a:t>. it taught </a:t>
            </a:r>
            <a:r>
              <a:rPr lang="en-US" sz="1800" dirty="0" err="1" smtClean="0">
                <a:solidFill>
                  <a:srgbClr val="FFFF00"/>
                </a:solidFill>
              </a:rPr>
              <a:t>cours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/>
              <a:t>text </a:t>
            </a:r>
            <a:r>
              <a:rPr lang="en-US" sz="1800" dirty="0" smtClean="0">
                <a:solidFill>
                  <a:srgbClr val="FFFF00"/>
                </a:solidFill>
              </a:rPr>
              <a:t>mine</a:t>
            </a:r>
            <a:r>
              <a:rPr lang="en-US" sz="1800" dirty="0" smtClean="0"/>
              <a:t>.</a:t>
            </a:r>
            <a:r>
              <a:rPr lang="en-US" sz="1800" dirty="0" smtClean="0">
                <a:solidFill>
                  <a:prstClr val="white"/>
                </a:solidFill>
              </a:rPr>
              <a:t>”</a:t>
            </a:r>
            <a:endParaRPr lang="en-US" dirty="0"/>
          </a:p>
          <a:p>
            <a:r>
              <a:rPr lang="en-US" dirty="0" smtClean="0"/>
              <a:t>Lemmatization	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		Dataset </a:t>
            </a:r>
            <a:r>
              <a:rPr lang="en-US" sz="1800" dirty="0">
                <a:solidFill>
                  <a:prstClr val="white"/>
                </a:solidFill>
              </a:rPr>
              <a:t>= </a:t>
            </a:r>
            <a:r>
              <a:rPr lang="en-US" sz="1800" dirty="0" smtClean="0">
                <a:solidFill>
                  <a:prstClr val="white"/>
                </a:solidFill>
              </a:rPr>
              <a:t>“</a:t>
            </a:r>
            <a:r>
              <a:rPr lang="en-US" sz="1800" dirty="0" err="1"/>
              <a:t>thi</a:t>
            </a:r>
            <a:r>
              <a:rPr lang="en-US" sz="1800" dirty="0"/>
              <a:t> </a:t>
            </a:r>
            <a:r>
              <a:rPr lang="en-US" sz="1800" dirty="0" err="1"/>
              <a:t>dummi</a:t>
            </a:r>
            <a:r>
              <a:rPr lang="en-US" sz="1800" dirty="0"/>
              <a:t> dataset. </a:t>
            </a:r>
            <a:r>
              <a:rPr lang="en-US" sz="1800" dirty="0"/>
              <a:t>it </a:t>
            </a:r>
            <a:r>
              <a:rPr lang="en-US" sz="1800" dirty="0" smtClean="0">
                <a:solidFill>
                  <a:srgbClr val="FFFF00"/>
                </a:solidFill>
              </a:rPr>
              <a:t>teach</a:t>
            </a:r>
            <a:r>
              <a:rPr lang="en-US" sz="1800" dirty="0" smtClean="0"/>
              <a:t> </a:t>
            </a:r>
            <a:r>
              <a:rPr lang="en-US" sz="1800" dirty="0" err="1"/>
              <a:t>cours</a:t>
            </a:r>
            <a:r>
              <a:rPr lang="en-US" sz="1800" dirty="0"/>
              <a:t> text mine.</a:t>
            </a:r>
            <a:r>
              <a:rPr lang="en-US" sz="1800" dirty="0"/>
              <a:t>”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451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Text Normalization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Normalization</dc:title>
  <dc:creator>Taimoor</dc:creator>
  <cp:lastModifiedBy>Taimoor</cp:lastModifiedBy>
  <cp:revision>9</cp:revision>
  <dcterms:created xsi:type="dcterms:W3CDTF">2019-09-16T17:35:40Z</dcterms:created>
  <dcterms:modified xsi:type="dcterms:W3CDTF">2019-09-16T18:09:46Z</dcterms:modified>
</cp:coreProperties>
</file>