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0" r:id="rId2"/>
    <p:sldId id="281" r:id="rId3"/>
    <p:sldId id="26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3358-A2A9-4B72-B746-D5FFB1947821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467F-8AF4-40D8-B584-71D1E6AD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467F-8AF4-40D8-B584-71D1E6AD7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467F-8AF4-40D8-B584-71D1E6AD7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1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75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9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5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7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88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3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3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8/30/2019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71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5" y="2182327"/>
            <a:ext cx="5886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88250" cy="236575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Dataset</a:t>
            </a:r>
          </a:p>
          <a:p>
            <a:pPr marL="0" indent="0">
              <a:buNone/>
            </a:pPr>
            <a:r>
              <a:rPr lang="en-US" sz="2000" dirty="0" smtClean="0"/>
              <a:t> d1: this is a document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d2: this document is good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d3: this document is good document</a:t>
            </a:r>
          </a:p>
          <a:p>
            <a:pPr marL="0" indent="0">
              <a:buNone/>
            </a:pPr>
            <a:r>
              <a:rPr lang="en-US" sz="2000" dirty="0" smtClean="0"/>
              <a:t> d4: is this a document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64884" y="2336873"/>
            <a:ext cx="503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Vocabulary / Dictionary 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 , T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Dataset (d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8524"/>
              </p:ext>
            </p:extLst>
          </p:nvPr>
        </p:nvGraphicFramePr>
        <p:xfrm>
          <a:off x="174172" y="4896986"/>
          <a:ext cx="54283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14"/>
                <a:gridCol w="740228"/>
                <a:gridCol w="754743"/>
                <a:gridCol w="827314"/>
                <a:gridCol w="1306286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39429" y="3339011"/>
                <a:ext cx="4414741" cy="2359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𝑀𝑁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429" y="3339011"/>
                <a:ext cx="4414741" cy="2359877"/>
              </a:xfrm>
              <a:prstGeom prst="rect">
                <a:avLst/>
              </a:prstGeom>
              <a:blipFill rotWithShape="0">
                <a:blip r:embed="rId3"/>
                <a:stretch>
                  <a:fillRect r="-9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Schemes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136608"/>
            <a:ext cx="4698358" cy="606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Frequency based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58326" y="4872764"/>
            <a:ext cx="1867221" cy="61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Binary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7356"/>
              </p:ext>
            </p:extLst>
          </p:nvPr>
        </p:nvGraphicFramePr>
        <p:xfrm>
          <a:off x="788893" y="2579507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83372"/>
              </p:ext>
            </p:extLst>
          </p:nvPr>
        </p:nvGraphicFramePr>
        <p:xfrm>
          <a:off x="788892" y="4728964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8605"/>
              </p:ext>
            </p:extLst>
          </p:nvPr>
        </p:nvGraphicFramePr>
        <p:xfrm>
          <a:off x="7443692" y="4728964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4642721" y="2362132"/>
            <a:ext cx="2904708" cy="55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Log-Frequency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01784"/>
              </p:ext>
            </p:extLst>
          </p:nvPr>
        </p:nvGraphicFramePr>
        <p:xfrm>
          <a:off x="244893" y="2158593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8215"/>
              </p:ext>
            </p:extLst>
          </p:nvPr>
        </p:nvGraphicFramePr>
        <p:xfrm>
          <a:off x="7291578" y="2158593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0.95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1.30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538003" y="6020197"/>
                <a:ext cx="2769947" cy="62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03" y="6020197"/>
                <a:ext cx="2769947" cy="620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464711" y="4492317"/>
                <a:ext cx="3221323" cy="1799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8"/>
                </a:pPr>
                <a:r>
                  <a:rPr lang="en-US" sz="2000" dirty="0" smtClean="0"/>
                  <a:t>TF-IDF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US" sz="1800" dirty="0" smtClean="0">
                  <a:solidFill>
                    <a:srgbClr val="FFFF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FFFF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 smtClean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11" y="4492317"/>
                <a:ext cx="3221323" cy="1799658"/>
              </a:xfrm>
              <a:prstGeom prst="rect">
                <a:avLst/>
              </a:prstGeom>
              <a:blipFill rotWithShape="0">
                <a:blip r:embed="rId4"/>
                <a:stretch>
                  <a:fillRect l="-1701" t="-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25935"/>
              </p:ext>
            </p:extLst>
          </p:nvPr>
        </p:nvGraphicFramePr>
        <p:xfrm>
          <a:off x="116114" y="4492317"/>
          <a:ext cx="42835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96"/>
                <a:gridCol w="584122"/>
                <a:gridCol w="595576"/>
                <a:gridCol w="710110"/>
                <a:gridCol w="973537"/>
                <a:gridCol w="927724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85487"/>
              </p:ext>
            </p:extLst>
          </p:nvPr>
        </p:nvGraphicFramePr>
        <p:xfrm>
          <a:off x="7381242" y="4492317"/>
          <a:ext cx="471322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80"/>
                <a:gridCol w="725714"/>
                <a:gridCol w="740229"/>
                <a:gridCol w="752836"/>
                <a:gridCol w="1071186"/>
                <a:gridCol w="1020778"/>
              </a:tblGrid>
              <a:tr h="2891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0.0087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0.0193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0.0009</a:t>
                      </a:r>
                      <a:endParaRPr lang="en-US" sz="1400" dirty="0"/>
                    </a:p>
                  </a:txBody>
                  <a:tcPr/>
                </a:tc>
              </a:tr>
              <a:tr h="2891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0.0019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76824" y="6107309"/>
            <a:ext cx="412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Assuming all docs to be of 100 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0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310</Words>
  <Application>Microsoft Office PowerPoint</Application>
  <PresentationFormat>Widescreen</PresentationFormat>
  <Paragraphs>257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Trebuchet MS</vt:lpstr>
      <vt:lpstr>Berlin</vt:lpstr>
      <vt:lpstr>Text Representation</vt:lpstr>
      <vt:lpstr>Vectorizing the Data</vt:lpstr>
      <vt:lpstr>Representation Schemes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Representation</dc:title>
  <dc:creator>Taimoor</dc:creator>
  <cp:lastModifiedBy>Taimoor</cp:lastModifiedBy>
  <cp:revision>34</cp:revision>
  <dcterms:created xsi:type="dcterms:W3CDTF">2019-07-14T06:15:08Z</dcterms:created>
  <dcterms:modified xsi:type="dcterms:W3CDTF">2019-08-30T17:08:06Z</dcterms:modified>
</cp:coreProperties>
</file>