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1LBuvKx0uWheRByyQb2vEcLqH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www.learnpython.org/" TargetMode="External"/><Relationship Id="rId6" Type="http://schemas.openxmlformats.org/officeDocument/2006/relationships/hyperlink" Target="https://careerkarma.com/blog/python-try-except/" TargetMode="External"/><Relationship Id="rId7" Type="http://schemas.openxmlformats.org/officeDocument/2006/relationships/hyperlink" Target="https://realpython.com/python-exception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Relationship Id="rId5" Type="http://schemas.openxmlformats.org/officeDocument/2006/relationships/hyperlink" Target="https://pip.pypa.io/en/stable/cli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redysomy/Health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749964" y="4608945"/>
            <a:ext cx="73244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Formação: “</a:t>
            </a:r>
            <a:r>
              <a:rPr b="1" lang="pt-P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Web Dev.</a:t>
            </a: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Edição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343237" y="5560291"/>
            <a:ext cx="2244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Janeiro 2024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827491" y="6156036"/>
            <a:ext cx="2244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Mano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ython - Apex Ensino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9647" y="3227845"/>
            <a:ext cx="1922607" cy="184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Desafio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Criar uma base de dados SQLite que permita gerir contactos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Tabela Contacto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Nome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Numero Telefone &lt;ID&gt;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Morada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Tabela Liga_Contacto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Contacto_Destino &lt;ID&gt;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Contacto_Origem &lt;ID&gt;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Um contacto pode estar associado a vários contactos através da tabela Liga Contacto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A aplicação deverá providenciar um menu que permita executar as seguintes Funcionalidades: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Adicionar Contacto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Listar Contactos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Ver Ligações de Contacto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Exportar Base De Dados para JSON (para mais tarde poder ser integrado com outro sistema)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Como base deverá ser utilizado SQLite, ambiente virtual, classes e toda a matéria dada até então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Estrutura da Formação</a:t>
            </a:r>
            <a:endParaRPr/>
          </a:p>
        </p:txBody>
      </p:sp>
      <p:grpSp>
        <p:nvGrpSpPr>
          <p:cNvPr id="164" name="Google Shape;164;p11"/>
          <p:cNvGrpSpPr/>
          <p:nvPr/>
        </p:nvGrpSpPr>
        <p:grpSpPr>
          <a:xfrm>
            <a:off x="838200" y="1827682"/>
            <a:ext cx="10515599" cy="4347222"/>
            <a:chOff x="0" y="2057"/>
            <a:chExt cx="10515599" cy="4347222"/>
          </a:xfrm>
        </p:grpSpPr>
        <p:sp>
          <p:nvSpPr>
            <p:cNvPr id="165" name="Google Shape;165;p11"/>
            <p:cNvSpPr/>
            <p:nvPr/>
          </p:nvSpPr>
          <p:spPr>
            <a:xfrm rot="5400000">
              <a:off x="-236795" y="238852"/>
              <a:ext cx="1578634" cy="110504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 txBox="1"/>
            <p:nvPr/>
          </p:nvSpPr>
          <p:spPr>
            <a:xfrm>
              <a:off x="0" y="554579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5400000">
              <a:off x="5297265" y="-4190163"/>
              <a:ext cx="1026112" cy="94105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 txBox="1"/>
            <p:nvPr/>
          </p:nvSpPr>
          <p:spPr>
            <a:xfrm>
              <a:off x="1105044" y="52149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220450" spcFirstLastPara="1" rIns="19675" wrap="square" tIns="19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b="0" i="0" lang="pt-PT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Introdução Inicial ao Python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 rot="5400000">
              <a:off x="-236795" y="1623146"/>
              <a:ext cx="1578634" cy="1105044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 txBox="1"/>
            <p:nvPr/>
          </p:nvSpPr>
          <p:spPr>
            <a:xfrm>
              <a:off x="0" y="1938873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 rot="5400000">
              <a:off x="5297265" y="-2805869"/>
              <a:ext cx="1026112" cy="94105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 txBox="1"/>
            <p:nvPr/>
          </p:nvSpPr>
          <p:spPr>
            <a:xfrm>
              <a:off x="1105044" y="1436443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220450" spcFirstLastPara="1" rIns="19675" wrap="square" tIns="19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b="0" i="0" lang="pt-PT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OOP, ambiente virtual e integração de bibliotecas externas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 rot="5400000">
              <a:off x="-236795" y="3007440"/>
              <a:ext cx="1578634" cy="1105044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 txBox="1"/>
            <p:nvPr/>
          </p:nvSpPr>
          <p:spPr>
            <a:xfrm>
              <a:off x="0" y="3323167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 rot="5400000">
              <a:off x="5297265" y="-1421576"/>
              <a:ext cx="1026112" cy="94105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 txBox="1"/>
            <p:nvPr/>
          </p:nvSpPr>
          <p:spPr>
            <a:xfrm>
              <a:off x="1105044" y="2820736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220450" spcFirstLastPara="1" rIns="19675" wrap="square" tIns="19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b="0" i="0" lang="pt-PT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Python&amp;Web (Django, webservices)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Referencias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4"/>
              </a:rPr>
              <a:t>https://www.python.org/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https://www.learnpython.org/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6"/>
              </a:rPr>
              <a:t>https://careerkarma.com/blog/python-try-except/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7"/>
              </a:rPr>
              <a:t>https://realpython.com/python-exceptions/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Estrutura da Formação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838200" y="1827682"/>
            <a:ext cx="10515599" cy="4347222"/>
            <a:chOff x="0" y="2057"/>
            <a:chExt cx="10515599" cy="4347222"/>
          </a:xfrm>
        </p:grpSpPr>
        <p:sp>
          <p:nvSpPr>
            <p:cNvPr id="94" name="Google Shape;94;p2"/>
            <p:cNvSpPr/>
            <p:nvPr/>
          </p:nvSpPr>
          <p:spPr>
            <a:xfrm rot="5400000">
              <a:off x="-236795" y="238852"/>
              <a:ext cx="1578634" cy="1105044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0" y="554579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5400000">
              <a:off x="5297265" y="-4190163"/>
              <a:ext cx="1026112" cy="94105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105044" y="52149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220450" spcFirstLastPara="1" rIns="19675" wrap="square" tIns="19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b="0" i="0" lang="pt-PT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Introdução Inicial ao Python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-236795" y="1623146"/>
              <a:ext cx="1578634" cy="1105044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1938873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5297265" y="-2805869"/>
              <a:ext cx="1026112" cy="94105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105044" y="1436443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220450" spcFirstLastPara="1" rIns="19675" wrap="square" tIns="19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b="0" i="0" lang="pt-PT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OOP, ambiente virtual e integração de bibliotecas externas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-236795" y="3007440"/>
              <a:ext cx="1578634" cy="1105044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3323167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19675" spcFirstLastPara="1" rIns="19675" wrap="square" tIns="1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5297265" y="-1421576"/>
              <a:ext cx="1026112" cy="94105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105044" y="2820736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675" lIns="220450" spcFirstLastPara="1" rIns="19675" wrap="square" tIns="196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b="0" i="0" lang="pt-PT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Python&amp;Web (Django, webservices)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Objetivos no segundo dia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Criar objetos e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Herança, Interface, encapsulation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Static and Class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Ambiente Virtual – pip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Integração Python com base de dados SQLLite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Classes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Ambiente Virtual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Integração de Software Externo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1. Classes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Desafio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Utilizar o programa 25*.py e criar um menu que permite criar carros e pessoas. Permitir fazer pesquisas sobre pessoas e carros.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Exemplo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Menu: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Criar Carro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Criar Pessoa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Ver tudo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Pesquisar Carro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Pesquisar Pessoa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Ambiente Virtual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O Ambiente virtual em Python permite encapsular projectos, bibliotecas e gerir versões de um projecto em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python –m venv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Para ativar o ambiente virtual: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Scripts\activate.bat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O instalador de bibliotecas é o pip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pip install &lt;nome da biblioteca&gt;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Depois de ativado o ambiente virtual, todas as bibliotecas serão instaladas para a pasta lib\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5919376" y="5782767"/>
            <a:ext cx="33007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https://pip.pypa.io/en/stable/cli/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3. Integração de bibliotecas - Sqlite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Como explicado no ponto 2., é importante utilizar o ambiente virtual na gestão de bibliotecas/versões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Nesta fase, vamos aprender a integrar Python com SQLite. O SQLite é uma biblioteca que permite executar comandos SQL sobre um ficheiro embutido.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Executar projecto 27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python –m venv 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Activar ambiente virtual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Scritps\activate.bat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Em python3 o sqlite está instalado por defeito. Em python2 seria necessário instalar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pip install sqlite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3. Integração de bibliotecas - Sqlite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Relacionamentos entre tabelas SQLite utilizando o seguinte exemplo como base: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Executar exemplo 28 para mais detalhe</a:t>
            </a:r>
            <a:endParaRPr/>
          </a:p>
        </p:txBody>
      </p:sp>
      <p:pic>
        <p:nvPicPr>
          <p:cNvPr descr="Python SQLite Creating Table Example"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303" y="2690235"/>
            <a:ext cx="4105275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8093509" y="5807631"/>
            <a:ext cx="2618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https://sqlitebrowser.org/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3. Integração de bibliotecas – Github e execução de projectos externos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Aprender o flow de como executar projectos existentes opensource.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Para isso, escolhi um projecto random da internet, onde vamos fazer o setup e a execução: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https://github.com/fredysomy/HealthApp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Infelizmente a execução nem sempre a execução é “limpa” devido à versão base do Python. No entanto o flow será explicado.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2013-12-06T12:23:19Z</dcterms:created>
  <dc:creator>Findmore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0x0101001922BDBE56FE904A8940E6CAA0BE4EA8</vt:lpwstr>
  </property>
</Properties>
</file>