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747"/>
    <a:srgbClr val="BF4711"/>
    <a:srgbClr val="4A6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49559-158A-4A6A-8125-5FBF3A43FB4B}" v="3" dt="2018-08-20T10:04:55.175"/>
    <p1510:client id="{76386AC8-4054-45E3-A328-9EA1E7148C54}" v="329" dt="2018-08-21T08:28:53.886"/>
    <p1510:client id="{CDDEB425-5DDA-7388-9EC2-643D4AFB510C}" v="20" dt="2018-08-21T08:20:22.938"/>
    <p1510:client id="{3E9AACD3-74F2-C30D-5A69-737B9E1A579F}" v="7" dt="2018-08-21T08:27:33.768"/>
    <p1510:client id="{CD9B8081-7B63-4B9B-BBCF-BDC50445E4E3}" vWet="1" dt="2018-08-21T08:28:41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06BB5-16AB-4A16-9428-442C834A53F0}" type="datetimeFigureOut">
              <a:rPr lang="nb-NO" smtClean="0"/>
              <a:t>21.08.2018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510BE-2DB0-462A-ADDD-D666B30EBE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519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510BE-2DB0-462A-ADDD-D666B30EBE4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090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4F3F-AD80-449C-B659-804AB9C396E1}" type="datetimeFigureOut">
              <a:rPr lang="nb-NO" smtClean="0"/>
              <a:t>21.08.2018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7552-ADB2-4C06-839C-815E98593B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027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4F3F-AD80-449C-B659-804AB9C396E1}" type="datetimeFigureOut">
              <a:rPr lang="nb-NO" smtClean="0"/>
              <a:t>21.08.2018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7552-ADB2-4C06-839C-815E98593B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491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4F3F-AD80-449C-B659-804AB9C396E1}" type="datetimeFigureOut">
              <a:rPr lang="nb-NO" smtClean="0"/>
              <a:t>21.08.2018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7552-ADB2-4C06-839C-815E98593B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843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4F3F-AD80-449C-B659-804AB9C396E1}" type="datetimeFigureOut">
              <a:rPr lang="nb-NO" smtClean="0"/>
              <a:t>21.08.2018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7552-ADB2-4C06-839C-815E98593B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893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4F3F-AD80-449C-B659-804AB9C396E1}" type="datetimeFigureOut">
              <a:rPr lang="nb-NO" smtClean="0"/>
              <a:t>21.08.2018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7552-ADB2-4C06-839C-815E98593B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2338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4F3F-AD80-449C-B659-804AB9C396E1}" type="datetimeFigureOut">
              <a:rPr lang="nb-NO" smtClean="0"/>
              <a:t>21.08.2018</a:t>
            </a:fld>
            <a:endParaRPr lang="nb-N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7552-ADB2-4C06-839C-815E98593B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327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4F3F-AD80-449C-B659-804AB9C396E1}" type="datetimeFigureOut">
              <a:rPr lang="nb-NO" smtClean="0"/>
              <a:t>21.08.2018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7552-ADB2-4C06-839C-815E98593B05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0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4F3F-AD80-449C-B659-804AB9C396E1}" type="datetimeFigureOut">
              <a:rPr lang="nb-NO" smtClean="0"/>
              <a:t>21.08.2018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7552-ADB2-4C06-839C-815E98593B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055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4F3F-AD80-449C-B659-804AB9C396E1}" type="datetimeFigureOut">
              <a:rPr lang="nb-NO" smtClean="0"/>
              <a:t>21.08.2018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7552-ADB2-4C06-839C-815E98593B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943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4F3F-AD80-449C-B659-804AB9C396E1}" type="datetimeFigureOut">
              <a:rPr lang="nb-NO" smtClean="0"/>
              <a:t>21.08.2018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7552-ADB2-4C06-839C-815E98593B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805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A734F3F-AD80-449C-B659-804AB9C396E1}" type="datetimeFigureOut">
              <a:rPr lang="nb-NO" smtClean="0"/>
              <a:t>21.08.2018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7552-ADB2-4C06-839C-815E98593B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006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A734F3F-AD80-449C-B659-804AB9C396E1}" type="datetimeFigureOut">
              <a:rPr lang="nb-NO" smtClean="0"/>
              <a:t>21.08.2018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7727552-ADB2-4C06-839C-815E98593B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477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nn.no/job/fulltime/ad.html?finnkode=12691413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Bilderesultat for code">
            <a:extLst>
              <a:ext uri="{FF2B5EF4-FFF2-40B4-BE49-F238E27FC236}">
                <a16:creationId xmlns:a16="http://schemas.microsoft.com/office/drawing/2014/main" id="{5FDC10F0-A93B-4FAC-B3DB-141A5F993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8">
            <a:extLst>
              <a:ext uri="{FF2B5EF4-FFF2-40B4-BE49-F238E27FC236}">
                <a16:creationId xmlns:a16="http://schemas.microsoft.com/office/drawing/2014/main" id="{DA8C1F37-8B5B-4E61-9F0B-2840436BDB23}"/>
              </a:ext>
            </a:extLst>
          </p:cNvPr>
          <p:cNvSpPr txBox="1"/>
          <p:nvPr/>
        </p:nvSpPr>
        <p:spPr>
          <a:xfrm>
            <a:off x="385029" y="1338332"/>
            <a:ext cx="5849515" cy="7848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5000"/>
              </a:lnSpc>
            </a:pPr>
            <a:r>
              <a:rPr lang="nb-NO" sz="6000">
                <a:solidFill>
                  <a:schemeClr val="bg1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Arbeidsmarkedet</a:t>
            </a:r>
            <a:endParaRPr lang="nb-NO" sz="4800">
              <a:solidFill>
                <a:schemeClr val="bg1"/>
              </a:solidFill>
              <a:latin typeface="Georgia" panose="02040502050405020303" pitchFamily="18" charset="0"/>
              <a:ea typeface="Georgia" charset="0"/>
              <a:cs typeface="Georgia" charset="0"/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39906E3-D985-4201-9AD4-2C9057C2CB40}"/>
              </a:ext>
            </a:extLst>
          </p:cNvPr>
          <p:cNvSpPr/>
          <p:nvPr/>
        </p:nvSpPr>
        <p:spPr>
          <a:xfrm>
            <a:off x="385029" y="2505793"/>
            <a:ext cx="3499186" cy="11403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85000"/>
              </a:lnSpc>
            </a:pPr>
            <a:r>
              <a:rPr lang="nb-NO" sz="4000" b="1">
                <a:solidFill>
                  <a:schemeClr val="bg1"/>
                </a:solidFill>
                <a:latin typeface="Eras Light ITC" panose="020B0402030504020804" pitchFamily="34" charset="0"/>
                <a:ea typeface="Georgia" charset="0"/>
                <a:cs typeface="Georgia" charset="0"/>
              </a:rPr>
              <a:t>Etter bachelor i dataingeniør.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C0A5BB2D-BA17-41D6-A5F6-174E2BBB9FF6}"/>
              </a:ext>
            </a:extLst>
          </p:cNvPr>
          <p:cNvSpPr/>
          <p:nvPr/>
        </p:nvSpPr>
        <p:spPr>
          <a:xfrm>
            <a:off x="0" y="6450773"/>
            <a:ext cx="7060800" cy="40722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85000"/>
              </a:lnSpc>
            </a:pPr>
            <a:r>
              <a:rPr lang="nb-NO" sz="2400" b="1">
                <a:solidFill>
                  <a:schemeClr val="bg1"/>
                </a:solidFill>
                <a:latin typeface="Eras Light ITC" panose="020B0402030504020804" pitchFamily="34" charset="0"/>
                <a:ea typeface="Georgia" charset="0"/>
                <a:cs typeface="Georgia" charset="0"/>
              </a:rPr>
              <a:t>Ingeniørfaglig innføringsemne. Gruppe 20</a:t>
            </a:r>
          </a:p>
        </p:txBody>
      </p:sp>
    </p:spTree>
    <p:extLst>
      <p:ext uri="{BB962C8B-B14F-4D97-AF65-F5344CB8AC3E}">
        <p14:creationId xmlns:p14="http://schemas.microsoft.com/office/powerpoint/2010/main" val="222105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66B03D3-F6DC-413E-84D1-F12281D6D8B5}"/>
              </a:ext>
            </a:extLst>
          </p:cNvPr>
          <p:cNvSpPr/>
          <p:nvPr/>
        </p:nvSpPr>
        <p:spPr>
          <a:xfrm>
            <a:off x="395330" y="1493515"/>
            <a:ext cx="11557590" cy="61555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85000"/>
              </a:lnSpc>
            </a:pPr>
            <a:r>
              <a:rPr lang="nb-NO" sz="4000" b="1">
                <a:latin typeface="Georgia" panose="02040502050405020303" pitchFamily="18" charset="0"/>
                <a:ea typeface="Georgia" charset="0"/>
                <a:cs typeface="Georgia" charset="0"/>
              </a:rPr>
              <a:t>Hva er drømmejobben vår ut etter studiet?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B6779802-30F0-4C56-93ED-31F9B3CF59FE}"/>
              </a:ext>
            </a:extLst>
          </p:cNvPr>
          <p:cNvSpPr/>
          <p:nvPr/>
        </p:nvSpPr>
        <p:spPr>
          <a:xfrm>
            <a:off x="2834244" y="2613670"/>
            <a:ext cx="6096000" cy="3891578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sz="3200" b="1">
                <a:latin typeface="Eras Light ITC" panose="020B0402030504020804" pitchFamily="34" charset="0"/>
                <a:ea typeface="Georgia" charset="0"/>
                <a:cs typeface="Georgia" charset="0"/>
              </a:rPr>
              <a:t>Firma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sz="3200" b="1">
                <a:latin typeface="Eras Light ITC" panose="020B0402030504020804" pitchFamily="34" charset="0"/>
                <a:ea typeface="Georgia" charset="0"/>
                <a:cs typeface="Georgia" charset="0"/>
              </a:rPr>
              <a:t>Faglige kvalifikasjoner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sz="3200" b="1">
                <a:latin typeface="Eras Light ITC" panose="020B0402030504020804" pitchFamily="34" charset="0"/>
                <a:ea typeface="Georgia" charset="0"/>
                <a:cs typeface="Georgia" charset="0"/>
              </a:rPr>
              <a:t>Personlige kvalifikasjoner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sz="3200" b="1">
                <a:latin typeface="Eras Light ITC" panose="020B0402030504020804" pitchFamily="34" charset="0"/>
                <a:ea typeface="Georgia" charset="0"/>
                <a:cs typeface="Georgia" charset="0"/>
              </a:rPr>
              <a:t>Relevant til studieplan?</a:t>
            </a:r>
          </a:p>
        </p:txBody>
      </p:sp>
    </p:spTree>
    <p:extLst>
      <p:ext uri="{BB962C8B-B14F-4D97-AF65-F5344CB8AC3E}">
        <p14:creationId xmlns:p14="http://schemas.microsoft.com/office/powerpoint/2010/main" val="254264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FFDA9C80-0895-4037-82D3-2F773ECCB28C}"/>
              </a:ext>
            </a:extLst>
          </p:cNvPr>
          <p:cNvSpPr/>
          <p:nvPr/>
        </p:nvSpPr>
        <p:spPr>
          <a:xfrm>
            <a:off x="4219725" y="326963"/>
            <a:ext cx="2896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Mikael Kalstad</a:t>
            </a:r>
            <a:endParaRPr lang="nb-NO" sz="3200">
              <a:solidFill>
                <a:schemeClr val="bg1"/>
              </a:solidFill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87F4EF7-3C8C-4042-ABF1-8E70AC791ECF}"/>
              </a:ext>
            </a:extLst>
          </p:cNvPr>
          <p:cNvSpPr/>
          <p:nvPr/>
        </p:nvSpPr>
        <p:spPr>
          <a:xfrm>
            <a:off x="342849" y="811074"/>
            <a:ext cx="11957436" cy="1094947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sz="2000" b="1" dirty="0">
                <a:solidFill>
                  <a:schemeClr val="bg1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Stilling: </a:t>
            </a:r>
            <a:r>
              <a:rPr lang="nb-NO" sz="2000" dirty="0">
                <a:solidFill>
                  <a:schemeClr val="bg1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Systemutvikler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sz="2000" b="1" dirty="0">
                <a:solidFill>
                  <a:schemeClr val="bg1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Firma: </a:t>
            </a:r>
            <a:r>
              <a:rPr lang="nb-NO" sz="2000" dirty="0" err="1">
                <a:solidFill>
                  <a:schemeClr val="bg1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Evry</a:t>
            </a:r>
            <a:endParaRPr lang="nb-NO" sz="2000" dirty="0">
              <a:solidFill>
                <a:schemeClr val="bg1"/>
              </a:solidFill>
              <a:latin typeface="Georgia" panose="02040502050405020303" pitchFamily="18" charset="0"/>
              <a:ea typeface="Georgia" charset="0"/>
              <a:cs typeface="Georgia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sz="2000" b="1" dirty="0">
                <a:solidFill>
                  <a:schemeClr val="bg1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Arbeidsoppgaver</a:t>
            </a:r>
            <a:r>
              <a:rPr lang="nb-NO" sz="2000" dirty="0">
                <a:solidFill>
                  <a:schemeClr val="bg1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: Utvikle og vedlikeholde nye moderne løsninger innen bedriftens produktområde.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sz="2000" b="1" dirty="0">
                <a:solidFill>
                  <a:schemeClr val="bg1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Faglig kompetanse: </a:t>
            </a:r>
            <a:r>
              <a:rPr lang="nb-NO" sz="2000" dirty="0">
                <a:solidFill>
                  <a:schemeClr val="bg1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Objektorienterte språk som Java og C#, Visual Studio, gode kunnskaper i engelsk skriftlig/muntlig.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sz="2000" b="1" dirty="0">
                <a:solidFill>
                  <a:schemeClr val="bg1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Erfaring</a:t>
            </a:r>
            <a:r>
              <a:rPr lang="nb-NO" sz="2000" dirty="0">
                <a:solidFill>
                  <a:schemeClr val="bg1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: 3 års relevant arbeidserfaring er ønsket, men ikke påkrevd, nye studenter oppfordres til å søke.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chemeClr val="bg1"/>
                </a:solidFill>
                <a:latin typeface="Georgia" panose="02040502050405020303" pitchFamily="18" charset="0"/>
                <a:ea typeface="Georgia" charset="0"/>
                <a:cs typeface="Georgia" charset="0"/>
              </a:rPr>
              <a:t>Personlig egenskaper: Høy arbeidsmoral, tilegne seg ny kunnskap, jobbe godt selvstendig og i team. 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  <a:ea typeface="Georgia" charset="0"/>
              <a:cs typeface="Georgia" charset="0"/>
            </a:endParaRPr>
          </a:p>
          <a:p>
            <a:pPr>
              <a:lnSpc>
                <a:spcPct val="250000"/>
              </a:lnSpc>
            </a:pPr>
            <a:endParaRPr lang="en-US" sz="2000" dirty="0">
              <a:latin typeface="Georgia" panose="02040502050405020303" pitchFamily="18" charset="0"/>
              <a:ea typeface="Georgia" charset="0"/>
              <a:cs typeface="Georgia" charset="0"/>
            </a:endParaRPr>
          </a:p>
          <a:p>
            <a:pPr>
              <a:lnSpc>
                <a:spcPct val="200000"/>
              </a:lnSpc>
            </a:pPr>
            <a:endParaRPr lang="en-US" sz="2400" dirty="0">
              <a:latin typeface="Georgia" panose="02040502050405020303" pitchFamily="18" charset="0"/>
              <a:ea typeface="Georgia" charset="0"/>
              <a:cs typeface="Georgia" charset="0"/>
            </a:endParaRPr>
          </a:p>
          <a:p>
            <a:pPr>
              <a:lnSpc>
                <a:spcPct val="200000"/>
              </a:lnSpc>
            </a:pPr>
            <a:endParaRPr lang="en-US" sz="2400" dirty="0">
              <a:latin typeface="Georgia" panose="02040502050405020303" pitchFamily="18" charset="0"/>
              <a:ea typeface="Georgia" charset="0"/>
              <a:cs typeface="Georgia" charset="0"/>
            </a:endParaRPr>
          </a:p>
          <a:p>
            <a:pPr>
              <a:lnSpc>
                <a:spcPct val="200000"/>
              </a:lnSpc>
            </a:pPr>
            <a:endParaRPr lang="en-US" sz="2800" b="1" dirty="0">
              <a:latin typeface="Georgia" panose="02040502050405020303" pitchFamily="18" charset="0"/>
              <a:ea typeface="Georgia" charset="0"/>
              <a:cs typeface="Georgia" charset="0"/>
            </a:endParaRPr>
          </a:p>
          <a:p>
            <a:pPr>
              <a:lnSpc>
                <a:spcPct val="200000"/>
              </a:lnSpc>
            </a:pPr>
            <a:endParaRPr lang="en-US" sz="2800" dirty="0">
              <a:latin typeface="Georgia" panose="02040502050405020303" pitchFamily="18" charset="0"/>
              <a:ea typeface="Georgia" charset="0"/>
              <a:cs typeface="Georgia" charset="0"/>
            </a:endParaRPr>
          </a:p>
          <a:p>
            <a:pPr>
              <a:lnSpc>
                <a:spcPct val="150000"/>
              </a:lnSpc>
            </a:pPr>
            <a:endParaRPr lang="en-US" sz="2800" b="1" dirty="0">
              <a:latin typeface="Eras Light ITC" panose="020B0402030504020804" pitchFamily="34" charset="0"/>
              <a:ea typeface="Georgia" charset="0"/>
              <a:cs typeface="Georgia" charset="0"/>
            </a:endParaRPr>
          </a:p>
        </p:txBody>
      </p:sp>
      <p:pic>
        <p:nvPicPr>
          <p:cNvPr id="3076" name="Picture 4" descr="Programming icon">
            <a:extLst>
              <a:ext uri="{FF2B5EF4-FFF2-40B4-BE49-F238E27FC236}">
                <a16:creationId xmlns:a16="http://schemas.microsoft.com/office/drawing/2014/main" id="{8F2E7962-0345-489C-AA6E-28B8DEAD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9" y="264579"/>
            <a:ext cx="2580267" cy="193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9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B22C610C-D899-4404-B718-0C385A9ED9FF}"/>
              </a:ext>
            </a:extLst>
          </p:cNvPr>
          <p:cNvSpPr/>
          <p:nvPr/>
        </p:nvSpPr>
        <p:spPr>
          <a:xfrm>
            <a:off x="5461852" y="355992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Georgia" charset="0"/>
                <a:cs typeface="Georgia" charset="0"/>
              </a:rPr>
              <a:t>EVRY</a:t>
            </a:r>
            <a:endParaRPr lang="nb-NO" sz="320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7C0BE67B-FDB4-422B-A3BC-C46313C0D2A0}"/>
              </a:ext>
            </a:extLst>
          </p:cNvPr>
          <p:cNvSpPr txBox="1"/>
          <p:nvPr/>
        </p:nvSpPr>
        <p:spPr>
          <a:xfrm>
            <a:off x="501394" y="846982"/>
            <a:ext cx="9079088" cy="575189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sz="2400"/>
              <a:t>EVRY er et av Nordens ledende IT selskaper.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sz="2400"/>
              <a:t>Mer enn 10.000 kunder i privat og offentlig sektor.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sz="2400"/>
              <a:t>Over fem millioner mennesker bruker EVRY sine tjenester hver dag.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b-NO" sz="2400"/>
              <a:t>Du møter på EVRY blant annet: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2400"/>
              <a:t>Når du mottar hentelapp fra Posten på SMS.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2400"/>
              <a:t>Gjør et oppslag i folkeregisteret.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2400"/>
              <a:t>Mottar skatteoppgjøret fra skatteetaten.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2400"/>
              <a:t>Bruker nett, kort eller mobile banktjenester.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2400"/>
              <a:t>Signerer med elektronisk signatur i nettbanken (</a:t>
            </a:r>
            <a:r>
              <a:rPr lang="nb-NO" sz="2400" err="1"/>
              <a:t>BankID</a:t>
            </a:r>
            <a:r>
              <a:rPr lang="nb-NO" sz="240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2556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B62B-EB97-466E-9F10-2E2B2BC7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Statnett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AFB4-EB2E-4347-866E-AAC5D1C2A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https://www.finn.no/job/fulltime/ad.html?finnkode=126914133</a:t>
            </a:r>
            <a:endParaRPr lang="en-US">
              <a:hlinkClick r:id="rId2"/>
            </a:endParaRPr>
          </a:p>
          <a:p>
            <a:r>
              <a:rPr lang="en-US"/>
              <a:t>1400 ansatte stort firma</a:t>
            </a:r>
          </a:p>
          <a:p>
            <a:r>
              <a:rPr lang="en-US"/>
              <a:t>Securety operation senter</a:t>
            </a:r>
          </a:p>
          <a:p>
            <a:r>
              <a:rPr lang="en-US"/>
              <a:t>Jobber med videre utvikling, threath hunting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7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350535-AFD0-437C-80AD-7F34E240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Sammenligning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B176B7-338F-4AEF-82D1-4EA0075D9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997" y="3657952"/>
            <a:ext cx="9605420" cy="5580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nb-NO" sz="4400"/>
              <a:t>Er stillingene vi har valgt like?</a:t>
            </a:r>
            <a:endParaRPr lang="en-US" sz="440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17621820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Pakk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225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Eras Light ITC</vt:lpstr>
      <vt:lpstr>Georgia</vt:lpstr>
      <vt:lpstr>Gill Sans MT</vt:lpstr>
      <vt:lpstr>Pakke</vt:lpstr>
      <vt:lpstr>PowerPoint-presentasjon</vt:lpstr>
      <vt:lpstr>PowerPoint-presentasjon</vt:lpstr>
      <vt:lpstr>PowerPoint-presentasjon</vt:lpstr>
      <vt:lpstr>PowerPoint-presentasjon</vt:lpstr>
      <vt:lpstr>Statnett</vt:lpstr>
      <vt:lpstr>Sammenligning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20</dc:title>
  <dc:creator>Torbjørn Bøe Lauvvik</dc:creator>
  <cp:lastModifiedBy>Mikael Kalstad</cp:lastModifiedBy>
  <cp:revision>11</cp:revision>
  <dcterms:created xsi:type="dcterms:W3CDTF">1601-01-01T00:00:00Z</dcterms:created>
  <dcterms:modified xsi:type="dcterms:W3CDTF">2018-08-21T08:28:53Z</dcterms:modified>
</cp:coreProperties>
</file>