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jpeg" ContentType="image/jpeg"/>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bookmarkIdSeed="3"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9144000" cy="6858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521415D9-36F7-43E2-AB2F-B90AF26B5E84}">
      <p14:sectionLst xmlns:p14="http://schemas.microsoft.com/office/powerpoint/2010/main">
        <p14:section id="{7CDAFE7D-6DF9-40B9-A9B3-6922974F2A68}" name="Seção Padrão">
          <p14:sldIdLst>
            <p14:sldId id="343"/>
            <p14:sldId id="323"/>
          </p14:sldIdLst>
        </p14:section>
        <p14:section id="{3B71082A-4E8B-4DF0-9EA5-555F077CAA5F}" name="Seção sem Título">
          <p14:sldIdLst>
            <p14:sldId id="25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15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2780"/>
    <p:restoredTop autoAdjust="0" sz="86388"/>
  </p:normalViewPr>
  <p:slideViewPr>
    <p:cSldViewPr snapToGrid="0" snapToObjects="1">
      <p:cViewPr varScale="1">
        <p:scale>
          <a:sx d="100" n="133"/>
          <a:sy d="100" n="133"/>
        </p:scale>
        <p:origin x="654" y="114"/>
      </p:cViewPr>
      <p:guideLst>
        <p:guide orient="horz" pos="1620"/>
        <p:guide pos="2880"/>
      </p:guideLst>
    </p:cSldViewPr>
  </p:slideViewPr>
  <p:outlineViewPr>
    <p:cViewPr>
      <p:scale>
        <a:sx d="100" n="33"/>
        <a:sy d="100" n="33"/>
      </p:scale>
      <p:origin x="0" y="-7912"/>
    </p:cViewPr>
  </p:outlineViewPr>
  <p:notesTextViewPr>
    <p:cViewPr>
      <p:scale>
        <a:sx d="100" n="100"/>
        <a:sy d="100" n="100"/>
      </p:scale>
      <p:origin x="0" y="0"/>
    </p:cViewPr>
  </p:notesTextViewPr>
  <p:notesViewPr>
    <p:cSldViewPr snapToGrid="0" snapToObjects="1">
      <p:cViewPr varScale="1">
        <p:scale>
          <a:sx d="100" n="94"/>
          <a:sy d="100" n="94"/>
        </p:scale>
        <p:origin x="-2432" y="-96"/>
      </p:cViewPr>
      <p:guideLst>
        <p:guide orient="horz" pos="2160"/>
        <p:guide pos="2880"/>
      </p:guideLst>
    </p:cSldViewPr>
  </p:notes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notesMaster" Target="notesMasters/notesMaster1.xml" /><Relationship Id="rId28" Type="http://schemas.openxmlformats.org/officeDocument/2006/relationships/viewProps" Target="viewProps.xml" /><Relationship Id="rId27" Type="http://schemas.openxmlformats.org/officeDocument/2006/relationships/presProps" Target="presProps.xml" /><Relationship Id="rId1" Type="http://schemas.openxmlformats.org/officeDocument/2006/relationships/slideMaster" Target="slideMasters/slideMaster1.xml" /><Relationship Id="rId26" Type="http://schemas.openxmlformats.org/officeDocument/2006/relationships/handoutMaster" Target="handoutMasters/handoutMaster1.xml" /><Relationship Id="rId30" Type="http://schemas.openxmlformats.org/officeDocument/2006/relationships/tableStyles" Target="tableStyles.xml" /><Relationship Id="rId29"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306E0F88-D974-B14C-88C0-8771576B26B2}" type="datetimeFigureOut">
              <a:rPr lang="en-US" smtClean="0"/>
              <a:pPr/>
              <a:t>3/7/2023</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C449B3EA-B995-2945-B5D0-699FC22F24A8}" type="slidenum">
              <a:rPr lang="en-US" smtClean="0"/>
              <a:pPr/>
              <a:t>‹nº›</a:t>
            </a:fld>
            <a:endParaRPr lang="en-US"/>
          </a:p>
        </p:txBody>
      </p:sp>
    </p:spTree>
    <p:extLst>
      <p:ext uri="{BB962C8B-B14F-4D97-AF65-F5344CB8AC3E}">
        <p14:creationId xmlns:p14="http://schemas.microsoft.com/office/powerpoint/2010/main" val="401083428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Na primeira etapa do projeto, partimos para as bases que definirão nosso projeto, primeiro definimos um problema a ser tratado, e investigamos se existem outros produtos, outros projetos, ou outra bibliografia que já tenha tratado do mesmo produto.</a:t>
            </a:r>
          </a:p>
          <a:p>
            <a:pPr lvl="0" indent="0" marL="0">
              <a:buNone/>
            </a:pPr>
          </a:p>
          <a:p>
            <a:pPr lvl="0" indent="0" marL="0">
              <a:buNone/>
            </a:pPr>
            <a:r>
              <a:rPr/>
              <a:t>Outra questão bastante importante é avaliar a relevância do projeto, é um produto que faz sentido? É um produto que terá utilizada para algum público? Essas questões devem ser muito bem pensadas, para que não percamos tempo e recurso com produtos que, mesmo sendo bem desenvolvidos e atrativos, não tenham um uso que auxilie ou preencha alguma lacuna do mercado.</a:t>
            </a:r>
          </a:p>
          <a:p>
            <a:pPr lvl="0" indent="0" marL="0">
              <a:buNone/>
            </a:pPr>
          </a:p>
          <a:p>
            <a:pPr lvl="0" indent="0" marL="0">
              <a:buNone/>
            </a:pPr>
            <a:r>
              <a:rPr/>
              <a:t>Descrever a situação também ajuda a entender quais são os pontos que podem e serão atacados, quais são os pontos que não são de tanto interesse e podem ser deixados de lado, fechando o escopo e organizando melhor a solução que será criada.</a:t>
            </a:r>
          </a:p>
          <a:p>
            <a:pPr lvl="0" indent="0" marL="0">
              <a:buNone/>
            </a:pPr>
          </a:p>
          <a:p>
            <a:pPr lvl="0" indent="0" marL="0">
              <a:buNone/>
            </a:pPr>
            <a:r>
              <a:rPr/>
              <a:t>Além disso, é importante que busquemos pelo menos o mínimo de informações sobre a base de dados que estamos utilizando, seja olhar rapidamente o dicionário, ou uma análise rápida das variáveis de interesse para verificar se é viável a solução do problema definido.</a:t>
            </a:r>
          </a:p>
        </p:txBody>
      </p:sp>
      <p:sp>
        <p:nvSpPr>
          <p:cNvPr id="4" name="Slide Number Placeholder 3"/>
          <p:cNvSpPr>
            <a:spLocks noGrp="1"/>
          </p:cNvSpPr>
          <p:nvPr>
            <p:ph type="sldNum" sz="quarter" idx="10"/>
          </p:nvPr>
        </p:nvSpPr>
        <p:spPr/>
        <p:txBody>
          <a:bodyPr/>
          <a:lstStyle/>
          <a:p>
            <a:fld id="{C449B3EA-B995-2945-B5D0-699FC22F24A8}" type="slidenum">
              <a:rPr lang="en-US"/>
              <a:t>6</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Pode parecer simples, até por ter colocado apenas um ponto, mas definir o objetivo é o ponto central no produto. Delimitamos o escopo (até onde o projeto vai, o que vai cobrir e o que não vai cobrir) para que não nos percamos no desenvolvimento. Um objetivo bem definido também ajuda na apresentação do produto, ajuda na escolha das ferramentas utilizadas, e permeia todas as etapas de desenvolvimento e entrega do produto.</a:t>
            </a:r>
          </a:p>
        </p:txBody>
      </p:sp>
      <p:sp>
        <p:nvSpPr>
          <p:cNvPr id="4" name="Slide Number Placeholder 3"/>
          <p:cNvSpPr>
            <a:spLocks noGrp="1"/>
          </p:cNvSpPr>
          <p:nvPr>
            <p:ph type="sldNum" sz="quarter" idx="10"/>
          </p:nvPr>
        </p:nvSpPr>
        <p:spPr/>
        <p:txBody>
          <a:bodyPr/>
          <a:lstStyle/>
          <a:p>
            <a:fld id="{C449B3EA-B995-2945-B5D0-699FC22F24A8}" type="slidenum">
              <a:rPr lang="en-US"/>
              <a:t>7</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Investigar os dados utilizados, buscar possíveis inconsistências, trabalhar em dados faltantes, limpar dados não utilizados, etc.</a:t>
            </a:r>
          </a:p>
          <a:p>
            <a:pPr lvl="0" indent="0" marL="0">
              <a:buNone/>
            </a:pPr>
          </a:p>
          <a:p>
            <a:pPr lvl="0" indent="0" marL="0">
              <a:buNone/>
            </a:pPr>
            <a:r>
              <a:rPr/>
              <a:t>Analisar também disponibilidade de variáveis de interesse, passando pelo seu dicionário, olhando amostras de dados, fazendo visualizações iniciais e prototipando o produto.</a:t>
            </a:r>
          </a:p>
          <a:p>
            <a:pPr lvl="0" indent="0" marL="0">
              <a:buNone/>
            </a:pPr>
          </a:p>
          <a:p>
            <a:pPr lvl="0" indent="0" marL="0">
              <a:buNone/>
            </a:pPr>
            <a:r>
              <a:rPr/>
              <a:t>No estudo da ferramenta, é preciso conhecer as limitações e vantagens de cada ferramenta, e de cada tipo de visualização, é importante começar a fazer protótipos, trazer para a discussão, experimentar com os dados.</a:t>
            </a:r>
          </a:p>
        </p:txBody>
      </p:sp>
      <p:sp>
        <p:nvSpPr>
          <p:cNvPr id="4" name="Slide Number Placeholder 3"/>
          <p:cNvSpPr>
            <a:spLocks noGrp="1"/>
          </p:cNvSpPr>
          <p:nvPr>
            <p:ph type="sldNum" sz="quarter" idx="10"/>
          </p:nvPr>
        </p:nvSpPr>
        <p:spPr/>
        <p:txBody>
          <a:bodyPr/>
          <a:lstStyle/>
          <a:p>
            <a:fld id="{C449B3EA-B995-2945-B5D0-699FC22F24A8}" type="slidenum">
              <a:rPr lang="en-US"/>
              <a:t>8</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Na etapa de desenvolvimento, é onde trabalharemos mais a fundo na elaboração do produto, tendo o objetivo e as ferramentas bem definidos, é aplicar os conhecimentos dentro do objetivo, visando a solução do problema. É bastante importante nesta etapa a discussão dos resultados com todos os membros do grupo, para que uma solução apresente o mínimo de viés possível. Além de que, diferentes visões contribuem para um produto final mais completo e robusto.</a:t>
            </a:r>
          </a:p>
          <a:p>
            <a:pPr lvl="0" indent="0" marL="0">
              <a:buNone/>
            </a:pPr>
          </a:p>
          <a:p>
            <a:pPr lvl="0" indent="0" marL="0">
              <a:buNone/>
            </a:pPr>
            <a:r>
              <a:rPr/>
              <a:t>Se possível, mostrar o produto para pessoas sem conhecimento do projeto para testes e anotar as principais dificuldades, problemas e erros encontrados e corrigir antes da entrega final.</a:t>
            </a:r>
          </a:p>
          <a:p>
            <a:pPr lvl="0" indent="0" marL="0">
              <a:buNone/>
            </a:pPr>
          </a:p>
          <a:p>
            <a:pPr lvl="0" indent="0" marL="0">
              <a:buNone/>
            </a:pPr>
            <a:r>
              <a:rPr/>
              <a:t>Além disso, é nesta etapa que vamos polir o produto, pensando na experiência do usuário (utilizando o feedback recebido dos usuários de “teste”), aprimoramos também o design para que fique mais atrativo.</a:t>
            </a:r>
          </a:p>
        </p:txBody>
      </p:sp>
      <p:sp>
        <p:nvSpPr>
          <p:cNvPr id="4" name="Slide Number Placeholder 3"/>
          <p:cNvSpPr>
            <a:spLocks noGrp="1"/>
          </p:cNvSpPr>
          <p:nvPr>
            <p:ph type="sldNum" sz="quarter" idx="10"/>
          </p:nvPr>
        </p:nvSpPr>
        <p:spPr/>
        <p:txBody>
          <a:bodyPr/>
          <a:lstStyle/>
          <a:p>
            <a:fld id="{C449B3EA-B995-2945-B5D0-699FC22F24A8}" type="slidenum">
              <a:rPr lang="en-US"/>
              <a:t>9</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entrega e apresentação vai depender do tipo de produto desenvolvido, pode ser uma apresentação de lançamento, pode ser um relatório final, de preferência que elenque os pontos fortes do produto lançado, trazendo como ponto central o objetivo, mas também explorando os desafios enfrentados e as limitações do produto.</a:t>
            </a:r>
          </a:p>
          <a:p>
            <a:pPr lvl="0" indent="0" marL="0">
              <a:buNone/>
            </a:pPr>
          </a:p>
          <a:p>
            <a:pPr lvl="0" indent="0" marL="0">
              <a:buNone/>
            </a:pPr>
            <a:r>
              <a:rPr/>
              <a:t>Por fim, avaliar os resultados, suas falhas e possíveis pontos a serem melhorados, e relatar de forma que possa servir de consulta para outros produtos/projetos futuros.</a:t>
            </a:r>
          </a:p>
          <a:p>
            <a:pPr lvl="0" indent="0" marL="0">
              <a:buNone/>
            </a:pPr>
          </a:p>
          <a:p>
            <a:pPr lvl="0" indent="0" marL="0">
              <a:buNone/>
            </a:pPr>
            <a:r>
              <a:rPr/>
              <a:t>A documentação também auxilia na manutenção de produtos que são desenvolvidos e precisam continuar a ser monitorados e melhorados com o tempo, se fazendo uma etapa essencial do desenvolvimento e entrega do projeto.</a:t>
            </a:r>
          </a:p>
        </p:txBody>
      </p:sp>
      <p:sp>
        <p:nvSpPr>
          <p:cNvPr id="4" name="Slide Number Placeholder 3"/>
          <p:cNvSpPr>
            <a:spLocks noGrp="1"/>
          </p:cNvSpPr>
          <p:nvPr>
            <p:ph type="sldNum" sz="quarter" idx="10"/>
          </p:nvPr>
        </p:nvSpPr>
        <p:spPr/>
        <p:txBody>
          <a:bodyPr/>
          <a:lstStyle/>
          <a:p>
            <a:fld id="{C449B3EA-B995-2945-B5D0-699FC22F24A8}" type="slidenum">
              <a:rPr lang="en-US"/>
              <a:t>10</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Quem é o nosso público alvo? o que eles já sabem do nosso problema? Como eles vão usar a informação que daremos? Qual nosso relacionamento com eles?</a:t>
            </a:r>
          </a:p>
          <a:p>
            <a:pPr lvl="0" indent="0" marL="0">
              <a:buNone/>
            </a:pPr>
          </a:p>
          <a:p>
            <a:pPr lvl="0" indent="0" marL="0">
              <a:buNone/>
            </a:pPr>
            <a:r>
              <a:rPr/>
              <a:t>O que vai ser transmitido, pensar em qual mensagem vamos passar, qual ideia queremos transmitir, um chamado para ação, uma informação nova para um gestor, um entendimento melhor de um problema. Isso define a forma como vamos usar textos e imagens para a apresentação.</a:t>
            </a:r>
          </a:p>
          <a:p>
            <a:pPr lvl="0" indent="0" marL="0">
              <a:buNone/>
            </a:pPr>
          </a:p>
          <a:p>
            <a:pPr lvl="0" indent="0" marL="0">
              <a:buNone/>
            </a:pPr>
            <a:r>
              <a:rPr/>
              <a:t>E por fim, como usar os dados que temos para transmitir a mensagem que queremos, lembrar da diferença entre exploração e explanação.</a:t>
            </a:r>
          </a:p>
          <a:p>
            <a:pPr lvl="0" indent="0" marL="0">
              <a:buNone/>
            </a:pPr>
          </a:p>
          <a:p>
            <a:pPr lvl="0" indent="0" marL="0">
              <a:buNone/>
            </a:pPr>
            <a:r>
              <a:rPr/>
              <a:t>Devemos pensar também na forma de apresentação, técnicas como história de 3 minutos ou Big Idea são formas de estruturar.</a:t>
            </a:r>
          </a:p>
        </p:txBody>
      </p:sp>
      <p:sp>
        <p:nvSpPr>
          <p:cNvPr id="4" name="Slide Number Placeholder 3"/>
          <p:cNvSpPr>
            <a:spLocks noGrp="1"/>
          </p:cNvSpPr>
          <p:nvPr>
            <p:ph type="sldNum" sz="quarter" idx="10"/>
          </p:nvPr>
        </p:nvSpPr>
        <p:spPr/>
        <p:txBody>
          <a:bodyPr/>
          <a:lstStyle/>
          <a:p>
            <a:fld id="{C449B3EA-B995-2945-B5D0-699FC22F24A8}" type="slidenum">
              <a:rPr lang="en-US"/>
              <a:t>12</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Aqui vamos ver um conceito básico entre a diferença de duas coisas que parecem próximas e podem ser confundidas, a exploração e a explicação.</a:t>
            </a:r>
          </a:p>
          <a:p>
            <a:pPr lvl="0" indent="0" marL="0">
              <a:buNone/>
            </a:pPr>
          </a:p>
          <a:p>
            <a:pPr lvl="0" indent="0" marL="0">
              <a:buNone/>
            </a:pPr>
            <a:r>
              <a:rPr/>
              <a:t>Além disso elas tem tudo a ver com entender o contexto que estamos.</a:t>
            </a:r>
          </a:p>
          <a:p>
            <a:pPr lvl="0" indent="0" marL="0">
              <a:buNone/>
            </a:pPr>
          </a:p>
          <a:p>
            <a:pPr lvl="0" indent="0" marL="0">
              <a:buNone/>
            </a:pPr>
            <a:r>
              <a:rPr/>
              <a:t>Quando queremos entender um dado, podemos experimentar, testar diferentes tipos de análises e visualizações, usar uma variedade de métricas, etc.</a:t>
            </a:r>
          </a:p>
          <a:p>
            <a:pPr lvl="0" indent="0" marL="0">
              <a:buNone/>
            </a:pPr>
          </a:p>
          <a:p>
            <a:pPr lvl="0" indent="0" marL="0">
              <a:buNone/>
            </a:pPr>
            <a:r>
              <a:rPr/>
              <a:t>Primeiras ideias e intuições sobre os dados, buscando entender aquela base de dados para responder uma pergunta.</a:t>
            </a:r>
          </a:p>
          <a:p>
            <a:pPr lvl="0" indent="0" marL="0">
              <a:buNone/>
            </a:pPr>
          </a:p>
          <a:p>
            <a:pPr lvl="0" indent="0" marL="0">
              <a:buNone/>
            </a:pPr>
            <a:r>
              <a:rPr/>
              <a:t>E então partimos para a apresentação dos resultados, de forma palatável, fácil entendimento, direta, de forma que cumpra um objetivo, sempre pensando no público alvo que teremos</a:t>
            </a:r>
          </a:p>
        </p:txBody>
      </p:sp>
      <p:sp>
        <p:nvSpPr>
          <p:cNvPr id="4" name="Slide Number Placeholder 3"/>
          <p:cNvSpPr>
            <a:spLocks noGrp="1"/>
          </p:cNvSpPr>
          <p:nvPr>
            <p:ph type="sldNum" sz="quarter" idx="10"/>
          </p:nvPr>
        </p:nvSpPr>
        <p:spPr/>
        <p:txBody>
          <a:bodyPr/>
          <a:lstStyle/>
          <a:p>
            <a:fld id="{C449B3EA-B995-2945-B5D0-699FC22F24A8}" type="slidenum">
              <a:rPr lang="en-US"/>
              <a:t>13</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Texto é uma ótima forma de apresentar apenas um ou dois números e compará-los. Ou quando queremos dar destaque à uma informação.</a:t>
            </a:r>
          </a:p>
          <a:p>
            <a:pPr lvl="0" indent="0" marL="0">
              <a:buNone/>
            </a:pPr>
          </a:p>
          <a:p>
            <a:pPr lvl="0" indent="0" marL="0">
              <a:buNone/>
            </a:pPr>
            <a:r>
              <a:rPr/>
              <a:t>Tabelas podem ser usadas com cautela por chamarem muita atenção do público, e se usá-las, usar de forma mais limpa. Mapas de calor podem ser usados em conjunto com as tabelas, ou em algum tipo de gráfico, para dar destaque à alguns dados, a utilização de cor ajuda a agrupar ou separar os dados, mas é preciso tomar cuidado com as tonalidades.</a:t>
            </a:r>
          </a:p>
          <a:p>
            <a:pPr lvl="0" indent="0" marL="0">
              <a:buNone/>
            </a:pPr>
          </a:p>
          <a:p>
            <a:pPr lvl="0" indent="0" marL="0">
              <a:buNone/>
            </a:pPr>
            <a:r>
              <a:rPr/>
              <a:t>Gráficos a serem evitados:</a:t>
            </a:r>
          </a:p>
          <a:p>
            <a:pPr lvl="0" indent="0" marL="0">
              <a:buNone/>
            </a:pPr>
          </a:p>
          <a:p>
            <a:pPr lvl="0" indent="0" marL="0">
              <a:buNone/>
            </a:pPr>
            <a:r>
              <a:rPr/>
              <a:t>De pizza e donnuts -&gt; Nós temos dificuldade para calcular proporções e ângulos, o que dificulta bastante a comparação entre as categorias. Além do mais, quando temos muitas categorias com pouca proporção, é difícil olhar todas elas no gráfico.</a:t>
            </a:r>
          </a:p>
          <a:p>
            <a:pPr lvl="0" indent="0" marL="0">
              <a:buNone/>
            </a:pPr>
          </a:p>
          <a:p>
            <a:pPr lvl="0" indent="0" marL="0">
              <a:buNone/>
            </a:pPr>
            <a:r>
              <a:rPr/>
              <a:t>3D -&gt; Similar aos gráficos de pizza, também temos dificuldade em calcular profundidade, podemos inclusive ter uma falsa impressão de tamanho por causa do efeito de profundidade.</a:t>
            </a:r>
          </a:p>
          <a:p>
            <a:pPr lvl="0" indent="0" marL="0">
              <a:buNone/>
            </a:pPr>
          </a:p>
          <a:p>
            <a:pPr lvl="0" indent="0" marL="0">
              <a:buNone/>
            </a:pPr>
            <a:r>
              <a:rPr/>
              <a:t>Segundo eixo -&gt; Dificuldade em ter uma linha base, dificulta a leitura do gráfico como um todo</a:t>
            </a:r>
          </a:p>
        </p:txBody>
      </p:sp>
      <p:sp>
        <p:nvSpPr>
          <p:cNvPr id="4" name="Slide Number Placeholder 3"/>
          <p:cNvSpPr>
            <a:spLocks noGrp="1"/>
          </p:cNvSpPr>
          <p:nvPr>
            <p:ph type="sldNum" sz="quarter" idx="10"/>
          </p:nvPr>
        </p:nvSpPr>
        <p:spPr/>
        <p:txBody>
          <a:bodyPr/>
          <a:lstStyle/>
          <a:p>
            <a:fld id="{C449B3EA-B995-2945-B5D0-699FC22F24A8}" type="slidenum">
              <a:rPr lang="en-US"/>
              <a:t>14</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Carga cognitiva -&gt; Informação que cada elemento da nossa apresentação gera.</a:t>
            </a:r>
          </a:p>
          <a:p>
            <a:pPr lvl="0" indent="0" marL="0">
              <a:buNone/>
            </a:pPr>
          </a:p>
          <a:p>
            <a:pPr lvl="0" indent="0" marL="0">
              <a:buNone/>
            </a:pPr>
            <a:r>
              <a:rPr/>
              <a:t>Distrações -&gt; Elementos que não contribuem para a compreensão da mensagem</a:t>
            </a:r>
          </a:p>
          <a:p>
            <a:pPr lvl="0" indent="0" marL="0">
              <a:buNone/>
            </a:pPr>
          </a:p>
          <a:p>
            <a:pPr lvl="0" indent="0" marL="0">
              <a:buNone/>
            </a:pPr>
            <a:r>
              <a:rPr/>
              <a:t>Princípios de percepção: - Proximidade - Similaridade - Borda/fundo - Fechamento - Continuidade - Conexão</a:t>
            </a:r>
          </a:p>
          <a:p>
            <a:pPr lvl="0" indent="0" marL="0">
              <a:buNone/>
            </a:pPr>
          </a:p>
          <a:p>
            <a:pPr lvl="0" indent="0" marL="0">
              <a:buNone/>
            </a:pPr>
            <a:r>
              <a:rPr/>
              <a:t>Falta de organização -&gt; Alinhamento e espaços em brancos</a:t>
            </a:r>
          </a:p>
        </p:txBody>
      </p:sp>
      <p:sp>
        <p:nvSpPr>
          <p:cNvPr id="4" name="Slide Number Placeholder 3"/>
          <p:cNvSpPr>
            <a:spLocks noGrp="1"/>
          </p:cNvSpPr>
          <p:nvPr>
            <p:ph type="sldNum" sz="quarter" idx="10"/>
          </p:nvPr>
        </p:nvSpPr>
        <p:spPr/>
        <p:txBody>
          <a:bodyPr/>
          <a:lstStyle/>
          <a:p>
            <a:fld id="{C449B3EA-B995-2945-B5D0-699FC22F24A8}" type="slidenum">
              <a:rPr lang="en-US"/>
              <a:t>18</a:t>
            </a:fld>
            <a:endParaRPr lang="en-US"/>
          </a:p>
        </p:txBody>
      </p:sp>
    </p:spTree>
  </p:cSld>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Title 1"/>
          <p:cNvSpPr txBox="1"/>
          <p:nvPr userDrawn="1"/>
        </p:nvSpPr>
        <p:spPr>
          <a:xfrm>
            <a:off x="685800" y="3948025"/>
            <a:ext cx="7704394" cy="468056"/>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1" kern="1200" baseline="0">
                <a:solidFill>
                  <a:srgbClr val="761514"/>
                </a:solidFill>
                <a:latin typeface="Trebuchet MS"/>
                <a:ea typeface="+mj-ea"/>
                <a:cs typeface="Trebuchet MS"/>
              </a:defRPr>
            </a:lvl1pPr>
          </a:lstStyle>
          <a:p>
            <a:endParaRPr lang="en-US" sz="1600" b="0" dirty="0">
              <a:solidFill>
                <a:srgbClr val="7F7F7F"/>
              </a:solidFill>
            </a:endParaRPr>
          </a:p>
        </p:txBody>
      </p:sp>
      <p:sp>
        <p:nvSpPr>
          <p:cNvPr id="11" name="Title 1"/>
          <p:cNvSpPr>
            <a:spLocks noGrp="1"/>
          </p:cNvSpPr>
          <p:nvPr>
            <p:ph type="ctrTitle" hasCustomPrompt="1"/>
          </p:nvPr>
        </p:nvSpPr>
        <p:spPr>
          <a:xfrm>
            <a:off x="353292" y="1967865"/>
            <a:ext cx="8610599" cy="1283335"/>
          </a:xfrm>
        </p:spPr>
        <p:txBody>
          <a:bodyPr/>
          <a:lstStyle>
            <a:lvl1pPr algn="l">
              <a:defRPr/>
            </a:lvl1pPr>
          </a:lstStyle>
          <a:p>
            <a:r>
              <a:rPr lang="x-none" dirty="0"/>
              <a:t>Click to edit a title style</a:t>
            </a:r>
            <a:endParaRPr lang="en-US" dirty="0"/>
          </a:p>
        </p:txBody>
      </p:sp>
      <p:sp>
        <p:nvSpPr>
          <p:cNvPr id="12" name="Subtitle 2"/>
          <p:cNvSpPr>
            <a:spLocks noGrp="1"/>
          </p:cNvSpPr>
          <p:nvPr>
            <p:ph type="subTitle" idx="1" hasCustomPrompt="1"/>
          </p:nvPr>
        </p:nvSpPr>
        <p:spPr>
          <a:xfrm>
            <a:off x="353292" y="3357880"/>
            <a:ext cx="8610599" cy="844145"/>
          </a:xfrm>
        </p:spPr>
        <p:txBody>
          <a:bodyPr/>
          <a:lstStyle>
            <a:lvl1pPr marL="0" indent="0" algn="l">
              <a:buNone/>
              <a:defRPr sz="2400" baseline="0">
                <a:solidFill>
                  <a:srgbClr val="59595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dirty="0"/>
              <a:t>NOME DO AUTOR</a:t>
            </a:r>
          </a:p>
          <a:p>
            <a:r>
              <a:rPr lang="x-none" dirty="0"/>
              <a:t>Títulação do autor/setor/etc</a:t>
            </a:r>
            <a:r>
              <a:rPr lang="en-US" dirty="0"/>
              <a:t>…</a:t>
            </a:r>
          </a:p>
        </p:txBody>
      </p:sp>
      <p:sp>
        <p:nvSpPr>
          <p:cNvPr id="18"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19"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2" name="Imagem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2985" y="267426"/>
            <a:ext cx="6870023" cy="1145005"/>
          </a:xfrm>
          <a:prstGeom prst="rect">
            <a:avLst/>
          </a:prstGeom>
        </p:spPr>
      </p:pic>
      <p:pic>
        <p:nvPicPr>
          <p:cNvPr id="20" name="Imagem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57289"/>
            <a:ext cx="267459" cy="440867"/>
          </a:xfrm>
          <a:prstGeom prst="rect">
            <a:avLst/>
          </a:prstGeom>
        </p:spPr>
      </p:pic>
      <p:cxnSp>
        <p:nvCxnSpPr>
          <p:cNvPr id="21" name="Conector Reto 20"/>
          <p:cNvCxnSpPr/>
          <p:nvPr userDrawn="1"/>
        </p:nvCxnSpPr>
        <p:spPr>
          <a:xfrm>
            <a:off x="0" y="4956976"/>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solidFill>
                  <a:srgbClr val="761514"/>
                </a:solidFill>
                <a:latin typeface="Trebuchet MS"/>
                <a:cs typeface="Trebuchet MS"/>
              </a:defRPr>
            </a:lvl1pPr>
          </a:lstStyle>
          <a:p>
            <a:r>
              <a:rPr lang="x-none"/>
              <a:t>Click to edit Master title style</a:t>
            </a:r>
            <a:endParaRPr lang="en-US" dirty="0"/>
          </a:p>
        </p:txBody>
      </p:sp>
      <p:sp>
        <p:nvSpPr>
          <p:cNvPr id="3" name="Picture Placeholder 2"/>
          <p:cNvSpPr>
            <a:spLocks noGrp="1"/>
          </p:cNvSpPr>
          <p:nvPr>
            <p:ph type="pic" idx="1" hasCustomPrompt="1"/>
          </p:nvPr>
        </p:nvSpPr>
        <p:spPr>
          <a:xfrm>
            <a:off x="1792288" y="459581"/>
            <a:ext cx="5486400" cy="3086100"/>
          </a:xfrm>
        </p:spPr>
        <p:txBody>
          <a:bodyPr/>
          <a:lstStyle>
            <a:lvl1pPr marL="0" indent="0">
              <a:buNone/>
              <a:defRPr sz="3200">
                <a:latin typeface="Trebuchet MS"/>
                <a:cs typeface="Trebuchet M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a:t>Drag picture to placeholder or click icon to add</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atin typeface="Trebuchet MS"/>
                <a:cs typeface="Trebuchet M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9"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10"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12" name="Imagem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58582" y="4673314"/>
            <a:ext cx="1820748" cy="303459"/>
          </a:xfrm>
          <a:prstGeom prst="rect">
            <a:avLst/>
          </a:prstGeom>
        </p:spPr>
      </p:pic>
      <p:cxnSp>
        <p:nvCxnSpPr>
          <p:cNvPr id="13" name="Conector Reto 12"/>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Date Placeholder 3"/>
          <p:cNvSpPr>
            <a:spLocks noGrp="1"/>
          </p:cNvSpPr>
          <p:nvPr>
            <p:ph type="dt" sz="half" idx="10"/>
          </p:nvPr>
        </p:nvSpPr>
        <p:spPr>
          <a:xfrm rot="5400000">
            <a:off x="-215865" y="638510"/>
            <a:ext cx="1073355" cy="273844"/>
          </a:xfrm>
          <a:prstGeom prst="rect">
            <a:avLst/>
          </a:prstGeom>
        </p:spPr>
        <p:txBody>
          <a:bodyPr/>
          <a:lstStyle/>
          <a:p>
            <a:fld id="{92732830-3342-DE48-A6A2-4F3D66CCA6F8}" type="datetimeFigureOut">
              <a:rPr lang="en-US" smtClean="0"/>
              <a:pPr/>
              <a:t>3/7/2023</a:t>
            </a:fld>
            <a:endParaRPr lang="en-US"/>
          </a:p>
        </p:txBody>
      </p:sp>
      <p:sp>
        <p:nvSpPr>
          <p:cNvPr id="8" name="Slide Number Placeholder 5"/>
          <p:cNvSpPr>
            <a:spLocks noGrp="1"/>
          </p:cNvSpPr>
          <p:nvPr>
            <p:ph type="sldNum" sz="quarter" idx="12"/>
          </p:nvPr>
        </p:nvSpPr>
        <p:spPr>
          <a:xfrm rot="5400000">
            <a:off x="-202899" y="1902693"/>
            <a:ext cx="1073355" cy="273844"/>
          </a:xfrm>
          <a:prstGeom prst="rect">
            <a:avLst/>
          </a:prstGeom>
        </p:spPr>
        <p:txBody>
          <a:bodyPr/>
          <a:lstStyle/>
          <a:p>
            <a:fld id="{54D6F40C-E7A5-EF4A-8637-12FC22B8A405}" type="slidenum">
              <a:rPr lang="en-US" smtClean="0"/>
              <a:pPr/>
              <a:t>‹nº›</a:t>
            </a:fld>
            <a:endParaRPr lang="en-US"/>
          </a:p>
        </p:txBody>
      </p:sp>
      <p:sp>
        <p:nvSpPr>
          <p:cNvPr id="12" name="Vertical Text Placeholder 2"/>
          <p:cNvSpPr>
            <a:spLocks noGrp="1"/>
          </p:cNvSpPr>
          <p:nvPr>
            <p:ph type="body" orient="vert" idx="1"/>
          </p:nvPr>
        </p:nvSpPr>
        <p:spPr>
          <a:xfrm>
            <a:off x="609600" y="934065"/>
            <a:ext cx="8118764" cy="3976931"/>
          </a:xfrm>
        </p:spPr>
        <p:txBody>
          <a:bodyPr vert="eaVert"/>
          <a:lstStyle>
            <a:lvl1pPr>
              <a:defRPr>
                <a:latin typeface="Trebuchet MS"/>
                <a:cs typeface="Trebuchet MS"/>
              </a:defRPr>
            </a:lvl1pPr>
            <a:lvl2pPr>
              <a:defRPr>
                <a:latin typeface="Trebuchet MS"/>
                <a:cs typeface="Trebuchet MS"/>
              </a:defRPr>
            </a:lvl2pPr>
            <a:lvl3pPr>
              <a:defRPr>
                <a:latin typeface="Trebuchet MS"/>
                <a:cs typeface="Trebuchet MS"/>
              </a:defRPr>
            </a:lvl3pPr>
            <a:lvl4pPr>
              <a:defRPr>
                <a:latin typeface="Trebuchet MS"/>
                <a:cs typeface="Trebuchet MS"/>
              </a:defRPr>
            </a:lvl4pPr>
            <a:lvl5pPr>
              <a:defRPr>
                <a:latin typeface="Trebuchet MS"/>
                <a:cs typeface="Trebuchet MS"/>
              </a:defRPr>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13" name="Title 1"/>
          <p:cNvSpPr>
            <a:spLocks noGrp="1"/>
          </p:cNvSpPr>
          <p:nvPr>
            <p:ph type="title" hasCustomPrompt="1"/>
          </p:nvPr>
        </p:nvSpPr>
        <p:spPr>
          <a:xfrm>
            <a:off x="609599" y="238755"/>
            <a:ext cx="8118765" cy="498666"/>
          </a:xfrm>
        </p:spPr>
        <p:txBody>
          <a:bodyPr>
            <a:noAutofit/>
          </a:bodyPr>
          <a:lstStyle>
            <a:lvl1pPr algn="r">
              <a:defRPr sz="3200" b="1">
                <a:solidFill>
                  <a:srgbClr val="761514"/>
                </a:solidFill>
                <a:latin typeface="Trebuchet MS"/>
                <a:cs typeface="Trebuchet MS"/>
              </a:defRPr>
            </a:lvl1pPr>
          </a:lstStyle>
          <a:p>
            <a:r>
              <a:rPr lang="x-none" dirty="0"/>
              <a:t>Digite o título slide aqui</a:t>
            </a:r>
            <a:endParaRPr lang="en-US" dirty="0"/>
          </a:p>
        </p:txBody>
      </p:sp>
      <p:pic>
        <p:nvPicPr>
          <p:cNvPr id="15" name="Imagem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876541" y="257289"/>
            <a:ext cx="267459" cy="440867"/>
          </a:xfrm>
          <a:prstGeom prst="rect">
            <a:avLst/>
          </a:prstGeom>
        </p:spPr>
      </p:pic>
      <p:pic>
        <p:nvPicPr>
          <p:cNvPr id="16" name="Imagem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363164" y="4113021"/>
            <a:ext cx="1367955" cy="227994"/>
          </a:xfrm>
          <a:prstGeom prst="rect">
            <a:avLst/>
          </a:prstGeom>
        </p:spPr>
      </p:pic>
      <p:cxnSp>
        <p:nvCxnSpPr>
          <p:cNvPr id="17" name="Conector Reto 16"/>
          <p:cNvCxnSpPr/>
          <p:nvPr userDrawn="1"/>
        </p:nvCxnSpPr>
        <p:spPr>
          <a:xfrm flipV="1">
            <a:off x="145472" y="0"/>
            <a:ext cx="0" cy="4904185"/>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672" y="238754"/>
            <a:ext cx="1899657" cy="4672242"/>
          </a:xfrm>
        </p:spPr>
        <p:txBody>
          <a:bodyPr vert="eaVert">
            <a:normAutofit/>
          </a:bodyPr>
          <a:lstStyle>
            <a:lvl1pPr>
              <a:defRPr sz="4000">
                <a:solidFill>
                  <a:srgbClr val="761514"/>
                </a:solidFill>
                <a:latin typeface="Trebuchet MS"/>
                <a:cs typeface="Trebuchet MS"/>
              </a:defRPr>
            </a:lvl1pPr>
          </a:lstStyle>
          <a:p>
            <a:r>
              <a:rPr lang="x-none"/>
              <a:t>Click to edit Master title style</a:t>
            </a:r>
            <a:endParaRPr lang="en-US"/>
          </a:p>
        </p:txBody>
      </p:sp>
      <p:sp>
        <p:nvSpPr>
          <p:cNvPr id="3" name="Vertical Text Placeholder 2"/>
          <p:cNvSpPr>
            <a:spLocks noGrp="1"/>
          </p:cNvSpPr>
          <p:nvPr>
            <p:ph type="body" orient="vert" idx="1"/>
          </p:nvPr>
        </p:nvSpPr>
        <p:spPr>
          <a:xfrm>
            <a:off x="588818" y="238754"/>
            <a:ext cx="6192982" cy="4672242"/>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16" name="Date Placeholder 3"/>
          <p:cNvSpPr>
            <a:spLocks noGrp="1"/>
          </p:cNvSpPr>
          <p:nvPr>
            <p:ph type="dt" sz="half" idx="10"/>
          </p:nvPr>
        </p:nvSpPr>
        <p:spPr>
          <a:xfrm rot="5400000">
            <a:off x="-215865" y="638510"/>
            <a:ext cx="1073355" cy="273844"/>
          </a:xfrm>
          <a:prstGeom prst="rect">
            <a:avLst/>
          </a:prstGeom>
        </p:spPr>
        <p:txBody>
          <a:bodyPr/>
          <a:lstStyle/>
          <a:p>
            <a:fld id="{92732830-3342-DE48-A6A2-4F3D66CCA6F8}" type="datetimeFigureOut">
              <a:rPr lang="en-US" smtClean="0"/>
              <a:pPr/>
              <a:t>3/7/2023</a:t>
            </a:fld>
            <a:endParaRPr lang="en-US"/>
          </a:p>
        </p:txBody>
      </p:sp>
      <p:sp>
        <p:nvSpPr>
          <p:cNvPr id="17" name="Slide Number Placeholder 5"/>
          <p:cNvSpPr>
            <a:spLocks noGrp="1"/>
          </p:cNvSpPr>
          <p:nvPr>
            <p:ph type="sldNum" sz="quarter" idx="12"/>
          </p:nvPr>
        </p:nvSpPr>
        <p:spPr>
          <a:xfrm rot="5400000">
            <a:off x="-202899" y="1902693"/>
            <a:ext cx="1073355" cy="273844"/>
          </a:xfrm>
          <a:prstGeom prst="rect">
            <a:avLst/>
          </a:prstGeom>
        </p:spPr>
        <p:txBody>
          <a:bodyPr/>
          <a:lstStyle/>
          <a:p>
            <a:fld id="{54D6F40C-E7A5-EF4A-8637-12FC22B8A405}" type="slidenum">
              <a:rPr lang="en-US" smtClean="0"/>
              <a:pPr/>
              <a:t>‹nº›</a:t>
            </a:fld>
            <a:endParaRPr lang="en-US"/>
          </a:p>
        </p:txBody>
      </p:sp>
      <p:pic>
        <p:nvPicPr>
          <p:cNvPr id="18" name="Imagem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876541" y="257289"/>
            <a:ext cx="267459" cy="440867"/>
          </a:xfrm>
          <a:prstGeom prst="rect">
            <a:avLst/>
          </a:prstGeom>
        </p:spPr>
      </p:pic>
      <p:pic>
        <p:nvPicPr>
          <p:cNvPr id="19" name="Imagem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363164" y="4113021"/>
            <a:ext cx="1367955" cy="227994"/>
          </a:xfrm>
          <a:prstGeom prst="rect">
            <a:avLst/>
          </a:prstGeom>
        </p:spPr>
      </p:pic>
      <p:cxnSp>
        <p:nvCxnSpPr>
          <p:cNvPr id="20" name="Conector Reto 19"/>
          <p:cNvCxnSpPr/>
          <p:nvPr userDrawn="1"/>
        </p:nvCxnSpPr>
        <p:spPr>
          <a:xfrm flipV="1">
            <a:off x="145472" y="0"/>
            <a:ext cx="0" cy="4904185"/>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3292" y="238755"/>
            <a:ext cx="8617526" cy="498666"/>
          </a:xfrm>
        </p:spPr>
        <p:txBody>
          <a:bodyPr>
            <a:noAutofit/>
          </a:bodyPr>
          <a:lstStyle>
            <a:lvl1pPr algn="l">
              <a:defRPr sz="3200" b="1">
                <a:solidFill>
                  <a:srgbClr val="761514"/>
                </a:solidFill>
                <a:latin typeface="Trebuchet MS"/>
                <a:cs typeface="Trebuchet MS"/>
              </a:defRPr>
            </a:lvl1pPr>
          </a:lstStyle>
          <a:p>
            <a:r>
              <a:rPr lang="x-none" dirty="0"/>
              <a:t>Digite o título slide aqui</a:t>
            </a:r>
            <a:endParaRPr lang="en-US" dirty="0"/>
          </a:p>
        </p:txBody>
      </p:sp>
      <p:sp>
        <p:nvSpPr>
          <p:cNvPr id="3" name="Content Placeholder 2"/>
          <p:cNvSpPr>
            <a:spLocks noGrp="1"/>
          </p:cNvSpPr>
          <p:nvPr>
            <p:ph idx="1"/>
          </p:nvPr>
        </p:nvSpPr>
        <p:spPr>
          <a:xfrm>
            <a:off x="353292" y="975032"/>
            <a:ext cx="8617526" cy="3515033"/>
          </a:xfrm>
        </p:spPr>
        <p:txBody>
          <a:bodyPr/>
          <a:lstStyle>
            <a:lvl1pPr>
              <a:defRPr>
                <a:latin typeface="Trebuchet MS"/>
                <a:cs typeface="Trebuchet MS"/>
              </a:defRPr>
            </a:lvl1pPr>
            <a:lvl2pPr>
              <a:defRPr>
                <a:latin typeface="Trebuchet MS"/>
                <a:cs typeface="Trebuchet MS"/>
              </a:defRPr>
            </a:lvl2pPr>
            <a:lvl3pPr>
              <a:defRPr>
                <a:latin typeface="Trebuchet MS"/>
                <a:cs typeface="Trebuchet MS"/>
              </a:defRPr>
            </a:lvl3pPr>
            <a:lvl4pPr>
              <a:defRPr>
                <a:latin typeface="Trebuchet MS"/>
                <a:cs typeface="Trebuchet MS"/>
              </a:defRPr>
            </a:lvl4pPr>
            <a:lvl5pPr>
              <a:defRPr>
                <a:latin typeface="Trebuchet MS"/>
                <a:cs typeface="Trebuchet MS"/>
              </a:defRPr>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dirty="0"/>
          </a:p>
        </p:txBody>
      </p:sp>
      <p:sp>
        <p:nvSpPr>
          <p:cNvPr id="4"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6"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57289"/>
            <a:ext cx="267459" cy="440867"/>
          </a:xfrm>
          <a:prstGeom prst="rect">
            <a:avLst/>
          </a:prstGeom>
        </p:spPr>
      </p:pic>
      <p:pic>
        <p:nvPicPr>
          <p:cNvPr id="9" name="Imagem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58582" y="4673314"/>
            <a:ext cx="1820748" cy="303459"/>
          </a:xfrm>
          <a:prstGeom prst="rect">
            <a:avLst/>
          </a:prstGeom>
        </p:spPr>
      </p:pic>
      <p:cxnSp>
        <p:nvCxnSpPr>
          <p:cNvPr id="10" name="Conector Reto 9"/>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53293" y="3305176"/>
            <a:ext cx="8617526" cy="1021556"/>
          </a:xfrm>
        </p:spPr>
        <p:txBody>
          <a:bodyPr anchor="t">
            <a:noAutofit/>
          </a:bodyPr>
          <a:lstStyle>
            <a:lvl1pPr algn="l">
              <a:defRPr sz="3200" b="1" cap="all">
                <a:solidFill>
                  <a:srgbClr val="761514"/>
                </a:solidFill>
                <a:latin typeface="Trebuchet MS"/>
                <a:cs typeface="Trebuchet MS"/>
              </a:defRPr>
            </a:lvl1pPr>
          </a:lstStyle>
          <a:p>
            <a:r>
              <a:rPr lang="x-none"/>
              <a:t>Click to edit Master title style</a:t>
            </a:r>
            <a:endParaRPr lang="en-US" dirty="0"/>
          </a:p>
        </p:txBody>
      </p:sp>
      <p:sp>
        <p:nvSpPr>
          <p:cNvPr id="3" name="Text Placeholder 2"/>
          <p:cNvSpPr>
            <a:spLocks noGrp="1"/>
          </p:cNvSpPr>
          <p:nvPr>
            <p:ph type="body" idx="1"/>
          </p:nvPr>
        </p:nvSpPr>
        <p:spPr>
          <a:xfrm>
            <a:off x="353293" y="2180035"/>
            <a:ext cx="8617526" cy="1125140"/>
          </a:xfrm>
        </p:spPr>
        <p:txBody>
          <a:bodyPr anchor="b"/>
          <a:lstStyle>
            <a:lvl1pPr marL="0" indent="0">
              <a:buNone/>
              <a:defRPr sz="2000">
                <a:solidFill>
                  <a:schemeClr val="tx1">
                    <a:tint val="75000"/>
                  </a:schemeClr>
                </a:solidFill>
                <a:latin typeface="Trebuchet MS"/>
                <a:cs typeface="Trebuchet M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12"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13"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17" name="Imagem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58582" y="4673314"/>
            <a:ext cx="1820748" cy="303459"/>
          </a:xfrm>
          <a:prstGeom prst="rect">
            <a:avLst/>
          </a:prstGeom>
        </p:spPr>
      </p:pic>
      <p:cxnSp>
        <p:nvCxnSpPr>
          <p:cNvPr id="18" name="Conector Reto 17"/>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Retângulo 3"/>
          <p:cNvSpPr/>
          <p:nvPr userDrawn="1"/>
        </p:nvSpPr>
        <p:spPr>
          <a:xfrm>
            <a:off x="-1" y="2868071"/>
            <a:ext cx="9144001" cy="132280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pt-BR"/>
          </a:p>
        </p:txBody>
      </p:sp>
      <p:cxnSp>
        <p:nvCxnSpPr>
          <p:cNvPr id="18" name="Conector Reto 17"/>
          <p:cNvCxnSpPr/>
          <p:nvPr userDrawn="1"/>
        </p:nvCxnSpPr>
        <p:spPr>
          <a:xfrm>
            <a:off x="0" y="5033173"/>
            <a:ext cx="9144000" cy="0"/>
          </a:xfrm>
          <a:prstGeom prst="line">
            <a:avLst/>
          </a:prstGeom>
          <a:ln w="12700"/>
        </p:spPr>
        <p:style>
          <a:lnRef idx="1">
            <a:schemeClr val="accent6"/>
          </a:lnRef>
          <a:fillRef idx="0">
            <a:schemeClr val="accent6"/>
          </a:fillRef>
          <a:effectRef idx="0">
            <a:schemeClr val="accent6"/>
          </a:effectRef>
          <a:fontRef idx="minor">
            <a:schemeClr val="tx1"/>
          </a:fontRef>
        </p:style>
      </p:cxnSp>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293" y="322952"/>
            <a:ext cx="5362085" cy="893682"/>
          </a:xfrm>
          <a:prstGeom prst="rect">
            <a:avLst/>
          </a:prstGeom>
        </p:spPr>
      </p:pic>
      <p:cxnSp>
        <p:nvCxnSpPr>
          <p:cNvPr id="16" name="Conector Reto 15"/>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20" name="Title 1"/>
          <p:cNvSpPr>
            <a:spLocks noGrp="1"/>
          </p:cNvSpPr>
          <p:nvPr>
            <p:ph type="title"/>
          </p:nvPr>
        </p:nvSpPr>
        <p:spPr>
          <a:xfrm>
            <a:off x="353293" y="1467632"/>
            <a:ext cx="6134004" cy="367963"/>
          </a:xfrm>
        </p:spPr>
        <p:txBody>
          <a:bodyPr anchor="t">
            <a:noAutofit/>
          </a:bodyPr>
          <a:lstStyle>
            <a:lvl1pPr algn="l">
              <a:defRPr sz="1800" b="1" cap="all">
                <a:solidFill>
                  <a:srgbClr val="761514"/>
                </a:solidFill>
                <a:latin typeface="Trebuchet MS"/>
                <a:cs typeface="Trebuchet MS"/>
              </a:defRPr>
            </a:lvl1pPr>
          </a:lstStyle>
          <a:p>
            <a:r>
              <a:rPr lang="x-none"/>
              <a:t>Click to edit Master title style</a:t>
            </a:r>
            <a:endParaRPr lang="en-US" dirty="0"/>
          </a:p>
        </p:txBody>
      </p:sp>
      <p:pic>
        <p:nvPicPr>
          <p:cNvPr id="21" name="Imagem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431181"/>
            <a:ext cx="267459" cy="440867"/>
          </a:xfrm>
          <a:prstGeom prst="rect">
            <a:avLst/>
          </a:prstGeom>
        </p:spPr>
      </p:pic>
      <p:pic>
        <p:nvPicPr>
          <p:cNvPr id="6" name="Imagem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53292" y="4386276"/>
            <a:ext cx="5677705" cy="456715"/>
          </a:xfrm>
          <a:prstGeom prst="rect">
            <a:avLst/>
          </a:prstGeom>
        </p:spPr>
      </p:pic>
      <p:sp>
        <p:nvSpPr>
          <p:cNvPr id="22" name="Subtitle 2"/>
          <p:cNvSpPr>
            <a:spLocks noGrp="1"/>
          </p:cNvSpPr>
          <p:nvPr>
            <p:ph type="subTitle" idx="1" hasCustomPrompt="1"/>
          </p:nvPr>
        </p:nvSpPr>
        <p:spPr>
          <a:xfrm>
            <a:off x="353292" y="1973197"/>
            <a:ext cx="6134005" cy="704692"/>
          </a:xfrm>
        </p:spPr>
        <p:txBody>
          <a:bodyPr>
            <a:normAutofit/>
          </a:bodyPr>
          <a:lstStyle>
            <a:lvl1pPr marL="0" indent="0" algn="l">
              <a:buNone/>
              <a:defRPr sz="1800" baseline="0">
                <a:solidFill>
                  <a:srgbClr val="59595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dirty="0"/>
              <a:t>NOME </a:t>
            </a:r>
            <a:r>
              <a:rPr lang="pt-BR" dirty="0"/>
              <a:t>E CONTATOS </a:t>
            </a:r>
            <a:r>
              <a:rPr lang="x-none"/>
              <a:t>DO AUTOR</a:t>
            </a:r>
            <a:endParaRPr lang="x-none" dirty="0"/>
          </a:p>
        </p:txBody>
      </p:sp>
      <p:pic>
        <p:nvPicPr>
          <p:cNvPr id="3" name="Imagem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2484" y="2982059"/>
            <a:ext cx="8312728" cy="11000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53292" y="975033"/>
            <a:ext cx="4167166" cy="3490452"/>
          </a:xfrm>
        </p:spPr>
        <p:txBody>
          <a:bodyPr/>
          <a:lstStyle>
            <a:lvl1pPr>
              <a:defRPr sz="2800">
                <a:latin typeface="Trebuchet MS"/>
                <a:cs typeface="Trebuchet MS"/>
              </a:defRPr>
            </a:lvl1pPr>
            <a:lvl2pPr>
              <a:defRPr sz="2400">
                <a:latin typeface="Trebuchet MS"/>
                <a:cs typeface="Trebuchet MS"/>
              </a:defRPr>
            </a:lvl2pPr>
            <a:lvl3pPr>
              <a:defRPr sz="2000">
                <a:latin typeface="Trebuchet MS"/>
                <a:cs typeface="Trebuchet MS"/>
              </a:defRPr>
            </a:lvl3pPr>
            <a:lvl4pPr>
              <a:defRPr sz="1800">
                <a:latin typeface="Trebuchet MS"/>
                <a:cs typeface="Trebuchet MS"/>
              </a:defRPr>
            </a:lvl4pPr>
            <a:lvl5pPr>
              <a:defRPr sz="1800">
                <a:latin typeface="Trebuchet MS"/>
                <a:cs typeface="Trebuchet MS"/>
              </a:defRPr>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803652" y="975033"/>
            <a:ext cx="4167166" cy="3490452"/>
          </a:xfrm>
        </p:spPr>
        <p:txBody>
          <a:bodyPr/>
          <a:lstStyle>
            <a:lvl1pPr>
              <a:defRPr sz="2800">
                <a:latin typeface="Trebuchet MS"/>
                <a:cs typeface="Trebuchet MS"/>
              </a:defRPr>
            </a:lvl1pPr>
            <a:lvl2pPr>
              <a:defRPr sz="2400">
                <a:latin typeface="Trebuchet MS"/>
                <a:cs typeface="Trebuchet MS"/>
              </a:defRPr>
            </a:lvl2pPr>
            <a:lvl3pPr>
              <a:defRPr sz="2000">
                <a:latin typeface="Trebuchet MS"/>
                <a:cs typeface="Trebuchet MS"/>
              </a:defRPr>
            </a:lvl3pPr>
            <a:lvl4pPr>
              <a:defRPr sz="1800">
                <a:latin typeface="Trebuchet MS"/>
                <a:cs typeface="Trebuchet MS"/>
              </a:defRPr>
            </a:lvl4pPr>
            <a:lvl5pPr>
              <a:defRPr sz="1800">
                <a:latin typeface="Trebuchet MS"/>
                <a:cs typeface="Trebuchet MS"/>
              </a:defRPr>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Title 1"/>
          <p:cNvSpPr>
            <a:spLocks noGrp="1"/>
          </p:cNvSpPr>
          <p:nvPr>
            <p:ph type="title" hasCustomPrompt="1"/>
          </p:nvPr>
        </p:nvSpPr>
        <p:spPr>
          <a:xfrm>
            <a:off x="353292" y="238755"/>
            <a:ext cx="8617526" cy="498666"/>
          </a:xfrm>
        </p:spPr>
        <p:txBody>
          <a:bodyPr>
            <a:noAutofit/>
          </a:bodyPr>
          <a:lstStyle>
            <a:lvl1pPr algn="l">
              <a:defRPr sz="3200" b="1">
                <a:solidFill>
                  <a:srgbClr val="761514"/>
                </a:solidFill>
                <a:latin typeface="Trebuchet MS"/>
                <a:cs typeface="Trebuchet MS"/>
              </a:defRPr>
            </a:lvl1pPr>
          </a:lstStyle>
          <a:p>
            <a:r>
              <a:rPr lang="x-none" dirty="0"/>
              <a:t>Digite o título slide aqui</a:t>
            </a:r>
            <a:endParaRPr lang="en-US" dirty="0"/>
          </a:p>
        </p:txBody>
      </p:sp>
      <p:sp>
        <p:nvSpPr>
          <p:cNvPr id="11"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12"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13" name="Imagem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57289"/>
            <a:ext cx="267459" cy="440867"/>
          </a:xfrm>
          <a:prstGeom prst="rect">
            <a:avLst/>
          </a:prstGeom>
        </p:spPr>
      </p:pic>
      <p:pic>
        <p:nvPicPr>
          <p:cNvPr id="15" name="Imagem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58582" y="4673314"/>
            <a:ext cx="1820748" cy="303459"/>
          </a:xfrm>
          <a:prstGeom prst="rect">
            <a:avLst/>
          </a:prstGeom>
        </p:spPr>
      </p:pic>
      <p:cxnSp>
        <p:nvCxnSpPr>
          <p:cNvPr id="16" name="Conector Reto 15"/>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3291" y="1036619"/>
            <a:ext cx="4085533" cy="479822"/>
          </a:xfrm>
        </p:spPr>
        <p:txBody>
          <a:bodyPr anchor="b">
            <a:normAutofit/>
          </a:bodyPr>
          <a:lstStyle>
            <a:lvl1pPr marL="0" indent="0">
              <a:buNone/>
              <a:defRPr sz="1800" b="1">
                <a:solidFill>
                  <a:srgbClr val="761514"/>
                </a:solidFill>
                <a:latin typeface="Trebuchet MS"/>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353291" y="1516440"/>
            <a:ext cx="4085533" cy="2963466"/>
          </a:xfrm>
        </p:spPr>
        <p:txBody>
          <a:bodyPr/>
          <a:lstStyle>
            <a:lvl1pPr>
              <a:defRPr sz="2400">
                <a:latin typeface="Trebuchet MS"/>
                <a:cs typeface="Trebuchet MS"/>
              </a:defRPr>
            </a:lvl1pPr>
            <a:lvl2pPr>
              <a:defRPr sz="2000">
                <a:latin typeface="Trebuchet MS"/>
                <a:cs typeface="Trebuchet MS"/>
              </a:defRPr>
            </a:lvl2pPr>
            <a:lvl3pPr>
              <a:defRPr sz="1800">
                <a:latin typeface="Trebuchet MS"/>
                <a:cs typeface="Trebuchet MS"/>
              </a:defRPr>
            </a:lvl3pPr>
            <a:lvl4pPr>
              <a:defRPr sz="1600">
                <a:latin typeface="Trebuchet MS"/>
                <a:cs typeface="Trebuchet MS"/>
              </a:defRPr>
            </a:lvl4pPr>
            <a:lvl5pPr>
              <a:defRPr sz="1600">
                <a:latin typeface="Trebuchet MS"/>
                <a:cs typeface="Trebuchet MS"/>
              </a:defRPr>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883681" y="1036618"/>
            <a:ext cx="4087137" cy="479822"/>
          </a:xfrm>
        </p:spPr>
        <p:txBody>
          <a:bodyPr anchor="b">
            <a:normAutofit/>
          </a:bodyPr>
          <a:lstStyle>
            <a:lvl1pPr marL="0" indent="0">
              <a:buNone/>
              <a:defRPr sz="1800" b="1">
                <a:solidFill>
                  <a:srgbClr val="761514"/>
                </a:solidFill>
                <a:latin typeface="Trebuchet MS"/>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883681" y="1516439"/>
            <a:ext cx="4087137" cy="2963466"/>
          </a:xfrm>
        </p:spPr>
        <p:txBody>
          <a:bodyPr/>
          <a:lstStyle>
            <a:lvl1pPr>
              <a:defRPr sz="2400">
                <a:latin typeface="Trebuchet MS"/>
                <a:cs typeface="Trebuchet MS"/>
              </a:defRPr>
            </a:lvl1pPr>
            <a:lvl2pPr>
              <a:defRPr sz="2000">
                <a:latin typeface="Trebuchet MS"/>
                <a:cs typeface="Trebuchet MS"/>
              </a:defRPr>
            </a:lvl2pPr>
            <a:lvl3pPr>
              <a:defRPr sz="1800">
                <a:latin typeface="Trebuchet MS"/>
                <a:cs typeface="Trebuchet MS"/>
              </a:defRPr>
            </a:lvl3pPr>
            <a:lvl4pPr>
              <a:defRPr sz="1600">
                <a:latin typeface="Trebuchet MS"/>
                <a:cs typeface="Trebuchet MS"/>
              </a:defRPr>
            </a:lvl4pPr>
            <a:lvl5pPr>
              <a:defRPr sz="1600">
                <a:latin typeface="Trebuchet MS"/>
                <a:cs typeface="Trebuchet MS"/>
              </a:defRPr>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9" name="Title 1"/>
          <p:cNvSpPr>
            <a:spLocks noGrp="1"/>
          </p:cNvSpPr>
          <p:nvPr>
            <p:ph type="title" hasCustomPrompt="1"/>
          </p:nvPr>
        </p:nvSpPr>
        <p:spPr>
          <a:xfrm>
            <a:off x="353292" y="238755"/>
            <a:ext cx="8617526" cy="498666"/>
          </a:xfrm>
        </p:spPr>
        <p:txBody>
          <a:bodyPr>
            <a:noAutofit/>
          </a:bodyPr>
          <a:lstStyle>
            <a:lvl1pPr algn="l">
              <a:defRPr sz="3200" b="1">
                <a:solidFill>
                  <a:srgbClr val="761514"/>
                </a:solidFill>
                <a:latin typeface="Trebuchet MS"/>
                <a:cs typeface="Trebuchet MS"/>
              </a:defRPr>
            </a:lvl1pPr>
          </a:lstStyle>
          <a:p>
            <a:r>
              <a:rPr lang="x-none" dirty="0"/>
              <a:t>Digite o título slide aqui</a:t>
            </a:r>
            <a:endParaRPr lang="en-US" dirty="0"/>
          </a:p>
        </p:txBody>
      </p:sp>
      <p:sp>
        <p:nvSpPr>
          <p:cNvPr id="13"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14"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15" name="Imagem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57289"/>
            <a:ext cx="267459" cy="440867"/>
          </a:xfrm>
          <a:prstGeom prst="rect">
            <a:avLst/>
          </a:prstGeom>
        </p:spPr>
      </p:pic>
      <p:pic>
        <p:nvPicPr>
          <p:cNvPr id="17" name="Imagem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58582" y="4673314"/>
            <a:ext cx="1820748" cy="303459"/>
          </a:xfrm>
          <a:prstGeom prst="rect">
            <a:avLst/>
          </a:prstGeom>
        </p:spPr>
      </p:pic>
      <p:cxnSp>
        <p:nvCxnSpPr>
          <p:cNvPr id="18" name="Conector Reto 17"/>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53292" y="238755"/>
            <a:ext cx="8617526" cy="498666"/>
          </a:xfrm>
        </p:spPr>
        <p:txBody>
          <a:bodyPr>
            <a:noAutofit/>
          </a:bodyPr>
          <a:lstStyle>
            <a:lvl1pPr algn="l">
              <a:defRPr sz="3200" b="1">
                <a:solidFill>
                  <a:srgbClr val="761514"/>
                </a:solidFill>
                <a:latin typeface="Trebuchet MS"/>
                <a:cs typeface="Trebuchet MS"/>
              </a:defRPr>
            </a:lvl1pPr>
          </a:lstStyle>
          <a:p>
            <a:r>
              <a:rPr lang="x-none" dirty="0"/>
              <a:t>Digite o título slide aqui</a:t>
            </a:r>
            <a:endParaRPr lang="en-US" dirty="0"/>
          </a:p>
        </p:txBody>
      </p:sp>
      <p:sp>
        <p:nvSpPr>
          <p:cNvPr id="9"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10"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11" name="Imagem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57289"/>
            <a:ext cx="267459" cy="440867"/>
          </a:xfrm>
          <a:prstGeom prst="rect">
            <a:avLst/>
          </a:prstGeom>
        </p:spPr>
      </p:pic>
      <p:pic>
        <p:nvPicPr>
          <p:cNvPr id="13" name="Imagem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58582" y="4673314"/>
            <a:ext cx="1820748" cy="303459"/>
          </a:xfrm>
          <a:prstGeom prst="rect">
            <a:avLst/>
          </a:prstGeom>
        </p:spPr>
      </p:pic>
      <p:cxnSp>
        <p:nvCxnSpPr>
          <p:cNvPr id="14" name="Conector Reto 13"/>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9"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11" name="Imagem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58582" y="4673314"/>
            <a:ext cx="1820748" cy="303459"/>
          </a:xfrm>
          <a:prstGeom prst="rect">
            <a:avLst/>
          </a:prstGeom>
        </p:spPr>
      </p:pic>
      <p:cxnSp>
        <p:nvCxnSpPr>
          <p:cNvPr id="12" name="Conector Reto 11"/>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3293" y="204787"/>
            <a:ext cx="3428998" cy="871538"/>
          </a:xfrm>
        </p:spPr>
        <p:txBody>
          <a:bodyPr anchor="b">
            <a:normAutofit/>
          </a:bodyPr>
          <a:lstStyle>
            <a:lvl1pPr algn="l">
              <a:defRPr sz="2000" b="1">
                <a:solidFill>
                  <a:srgbClr val="761514"/>
                </a:solidFill>
              </a:defRPr>
            </a:lvl1pPr>
          </a:lstStyle>
          <a:p>
            <a:r>
              <a:rPr lang="x-none" dirty="0"/>
              <a:t>Click to edit Master title style click to edit here</a:t>
            </a:r>
            <a:endParaRPr lang="en-US" dirty="0"/>
          </a:p>
        </p:txBody>
      </p:sp>
      <p:sp>
        <p:nvSpPr>
          <p:cNvPr id="3" name="Content Placeholder 2"/>
          <p:cNvSpPr>
            <a:spLocks noGrp="1"/>
          </p:cNvSpPr>
          <p:nvPr>
            <p:ph idx="1"/>
          </p:nvPr>
        </p:nvSpPr>
        <p:spPr>
          <a:xfrm>
            <a:off x="4090126" y="204788"/>
            <a:ext cx="4880692" cy="4249153"/>
          </a:xfrm>
        </p:spPr>
        <p:txBody>
          <a:bodyPr/>
          <a:lstStyle>
            <a:lvl1pPr>
              <a:defRPr sz="3200">
                <a:latin typeface="Trebuchet MS"/>
                <a:cs typeface="Trebuchet MS"/>
              </a:defRPr>
            </a:lvl1pPr>
            <a:lvl2pPr>
              <a:defRPr sz="2800">
                <a:latin typeface="Trebuchet MS"/>
                <a:cs typeface="Trebuchet MS"/>
              </a:defRPr>
            </a:lvl2pPr>
            <a:lvl3pPr>
              <a:defRPr sz="2400">
                <a:latin typeface="Trebuchet MS"/>
                <a:cs typeface="Trebuchet MS"/>
              </a:defRPr>
            </a:lvl3pPr>
            <a:lvl4pPr>
              <a:defRPr sz="2000">
                <a:latin typeface="Trebuchet MS"/>
                <a:cs typeface="Trebuchet MS"/>
              </a:defRPr>
            </a:lvl4pPr>
            <a:lvl5pPr>
              <a:defRPr sz="2000">
                <a:latin typeface="Trebuchet MS"/>
                <a:cs typeface="Trebuchet MS"/>
              </a:defRPr>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dirty="0"/>
          </a:p>
        </p:txBody>
      </p:sp>
      <p:sp>
        <p:nvSpPr>
          <p:cNvPr id="4" name="Text Placeholder 3"/>
          <p:cNvSpPr>
            <a:spLocks noGrp="1"/>
          </p:cNvSpPr>
          <p:nvPr>
            <p:ph type="body" sz="half" idx="2"/>
          </p:nvPr>
        </p:nvSpPr>
        <p:spPr>
          <a:xfrm>
            <a:off x="353293" y="1076326"/>
            <a:ext cx="3428998" cy="3405545"/>
          </a:xfrm>
        </p:spPr>
        <p:txBody>
          <a:bodyPr/>
          <a:lstStyle>
            <a:lvl1pPr marL="0" indent="0">
              <a:buNone/>
              <a:defRPr sz="1400">
                <a:latin typeface="Trebuchet MS"/>
                <a:cs typeface="Trebuchet M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8"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11"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12" name="Imagem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57289"/>
            <a:ext cx="267459" cy="440867"/>
          </a:xfrm>
          <a:prstGeom prst="rect">
            <a:avLst/>
          </a:prstGeom>
        </p:spPr>
      </p:pic>
      <p:pic>
        <p:nvPicPr>
          <p:cNvPr id="14" name="Imagem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58582" y="4673314"/>
            <a:ext cx="1820748" cy="303459"/>
          </a:xfrm>
          <a:prstGeom prst="rect">
            <a:avLst/>
          </a:prstGeom>
        </p:spPr>
      </p:pic>
      <p:cxnSp>
        <p:nvCxnSpPr>
          <p:cNvPr id="15" name="Conector Reto 14"/>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jpe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pic>
        <p:nvPicPr>
          <p:cNvPr id="13" name="Imagem 1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130170" y="0"/>
            <a:ext cx="3013830" cy="5143500"/>
          </a:xfrm>
          <a:prstGeom prst="rect">
            <a:avLst/>
          </a:prstGeom>
        </p:spPr>
      </p:pic>
      <p:sp>
        <p:nvSpPr>
          <p:cNvPr id="2" name="Title Placeholder 1"/>
          <p:cNvSpPr>
            <a:spLocks noGrp="1"/>
          </p:cNvSpPr>
          <p:nvPr>
            <p:ph type="title"/>
          </p:nvPr>
        </p:nvSpPr>
        <p:spPr>
          <a:xfrm>
            <a:off x="364524" y="238755"/>
            <a:ext cx="8612660" cy="498666"/>
          </a:xfrm>
          <a:prstGeom prst="rect">
            <a:avLst/>
          </a:prstGeom>
        </p:spPr>
        <p:txBody>
          <a:bodyPr anchor="ctr" bIns="45720" lIns="91440" rIns="91440" rtlCol="0" tIns="45720" vert="horz">
            <a:noAutofit/>
          </a:bodyPr>
          <a:lstStyle/>
          <a:p>
            <a:r>
              <a:rPr lang="x-none"/>
              <a:t>Click to edit Master title style</a:t>
            </a:r>
            <a:endParaRPr dirty="0" lang="en-US"/>
          </a:p>
        </p:txBody>
      </p:sp>
      <p:sp>
        <p:nvSpPr>
          <p:cNvPr id="3" name="Text Placeholder 2"/>
          <p:cNvSpPr>
            <a:spLocks noGrp="1"/>
          </p:cNvSpPr>
          <p:nvPr>
            <p:ph idx="1" type="body"/>
          </p:nvPr>
        </p:nvSpPr>
        <p:spPr>
          <a:xfrm>
            <a:off x="364524" y="1200151"/>
            <a:ext cx="8612660" cy="3281720"/>
          </a:xfrm>
          <a:prstGeom prst="rect">
            <a:avLst/>
          </a:prstGeom>
        </p:spPr>
        <p:txBody>
          <a:bodyPr bIns="45720" lIns="91440" rIns="91440" rtlCol="0" tIns="45720" vert="horz">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dirty="0" lang="en-US"/>
          </a:p>
        </p:txBody>
      </p:sp>
      <p:sp>
        <p:nvSpPr>
          <p:cNvPr id="9" name="Date Placeholder 3"/>
          <p:cNvSpPr>
            <a:spLocks noGrp="1"/>
          </p:cNvSpPr>
          <p:nvPr>
            <p:ph idx="2" sz="half" type="dt"/>
          </p:nvPr>
        </p:nvSpPr>
        <p:spPr>
          <a:xfrm>
            <a:off x="364524" y="4621352"/>
            <a:ext cx="1073355" cy="273844"/>
          </a:xfrm>
          <a:prstGeom prst="rect">
            <a:avLst/>
          </a:prstGeom>
        </p:spPr>
        <p:txBody>
          <a:bodyPr/>
          <a:lstStyle>
            <a:lvl1pPr>
              <a:defRPr i="1" sz="1050">
                <a:latin typeface="Trebuchet MS"/>
                <a:cs typeface="Trebuchet MS"/>
              </a:defRPr>
            </a:lvl1pPr>
          </a:lstStyle>
          <a:p>
            <a:fld id="{92732830-3342-DE48-A6A2-4F3D66CCA6F8}" type="datetimeFigureOut">
              <a:rPr lang="en-US" smtClean="0"/>
              <a:pPr/>
              <a:t>3/7/2023</a:t>
            </a:fld>
            <a:endParaRPr lang="en-US"/>
          </a:p>
        </p:txBody>
      </p:sp>
      <p:sp>
        <p:nvSpPr>
          <p:cNvPr id="10" name="Slide Number Placeholder 5"/>
          <p:cNvSpPr>
            <a:spLocks noGrp="1"/>
          </p:cNvSpPr>
          <p:nvPr>
            <p:ph idx="4" sz="quarter" type="sldNum"/>
          </p:nvPr>
        </p:nvSpPr>
        <p:spPr>
          <a:xfrm>
            <a:off x="1544401" y="4628163"/>
            <a:ext cx="1073355" cy="273844"/>
          </a:xfrm>
          <a:prstGeom prst="rect">
            <a:avLst/>
          </a:prstGeom>
        </p:spPr>
        <p:txBody>
          <a:bodyPr/>
          <a:lstStyle>
            <a:lvl1pPr>
              <a:defRPr i="1" sz="1050">
                <a:latin typeface="Trebuchet MS"/>
                <a:cs typeface="Trebuchet MS"/>
              </a:defRPr>
            </a:lvl1pPr>
          </a:lstStyle>
          <a:p>
            <a:fld id="{54D6F40C-E7A5-EF4A-8637-12FC22B8A405}" type="slidenum">
              <a:rPr lang="en-US" smtClean="0"/>
              <a:pPr/>
              <a:t>‹nº›</a:t>
            </a:fld>
            <a:endParaRPr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eaLnBrk="1" hangingPunct="1" latinLnBrk="0" rtl="0">
        <a:spcBef>
          <a:spcPct val="0"/>
        </a:spcBef>
        <a:buNone/>
        <a:defRPr b="1" kern="1200" sz="4000">
          <a:solidFill>
            <a:srgbClr val="761514"/>
          </a:solidFill>
          <a:latin typeface="Trebuchet MS"/>
          <a:ea typeface="+mj-ea"/>
          <a:cs typeface="Trebuchet M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Trebuchet MS"/>
          <a:ea typeface="+mn-ea"/>
          <a:cs typeface="Trebuchet MS"/>
        </a:defRPr>
      </a:lvl1pPr>
      <a:lvl2pPr algn="l" defTabSz="457200" eaLnBrk="1" hangingPunct="1" indent="-285750" latinLnBrk="0" marL="742950" rtl="0">
        <a:spcBef>
          <a:spcPct val="20000"/>
        </a:spcBef>
        <a:buFont typeface="Arial"/>
        <a:buChar char="–"/>
        <a:defRPr kern="1200" sz="2800">
          <a:solidFill>
            <a:schemeClr val="tx1"/>
          </a:solidFill>
          <a:latin typeface="Trebuchet MS"/>
          <a:ea typeface="+mn-ea"/>
          <a:cs typeface="Trebuchet MS"/>
        </a:defRPr>
      </a:lvl2pPr>
      <a:lvl3pPr algn="l" defTabSz="457200" eaLnBrk="1" hangingPunct="1" indent="-228600" latinLnBrk="0" marL="1143000" rtl="0">
        <a:spcBef>
          <a:spcPct val="20000"/>
        </a:spcBef>
        <a:buFont typeface="Arial"/>
        <a:buChar char="•"/>
        <a:defRPr kern="1200" sz="2400">
          <a:solidFill>
            <a:schemeClr val="tx1"/>
          </a:solidFill>
          <a:latin typeface="Trebuchet MS"/>
          <a:ea typeface="+mn-ea"/>
          <a:cs typeface="Trebuchet MS"/>
        </a:defRPr>
      </a:lvl3pPr>
      <a:lvl4pPr algn="l" defTabSz="457200" eaLnBrk="1" hangingPunct="1" indent="-228600" latinLnBrk="0" marL="1600200" rtl="0">
        <a:spcBef>
          <a:spcPct val="20000"/>
        </a:spcBef>
        <a:buFont typeface="Arial"/>
        <a:buChar char="–"/>
        <a:defRPr kern="1200" sz="2000">
          <a:solidFill>
            <a:schemeClr val="tx1"/>
          </a:solidFill>
          <a:latin typeface="Trebuchet MS"/>
          <a:ea typeface="+mn-ea"/>
          <a:cs typeface="Trebuchet MS"/>
        </a:defRPr>
      </a:lvl4pPr>
      <a:lvl5pPr algn="l" defTabSz="457200" eaLnBrk="1" hangingPunct="1" indent="-228600" latinLnBrk="0" marL="2057400" rtl="0">
        <a:spcBef>
          <a:spcPct val="20000"/>
        </a:spcBef>
        <a:buFont typeface="Arial"/>
        <a:buChar char="»"/>
        <a:defRPr kern="1200" sz="2000">
          <a:solidFill>
            <a:schemeClr val="tx1"/>
          </a:solidFill>
          <a:latin typeface="Trebuchet MS"/>
          <a:ea typeface="+mn-ea"/>
          <a:cs typeface="Trebuchet M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jp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jp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hasCustomPrompt="1" type="ctrTitle"/>
          </p:nvPr>
        </p:nvSpPr>
        <p:spPr>
          <a:xfrm>
            <a:off x="353292" y="1967865"/>
            <a:ext cx="8610599" cy="1283335"/>
          </a:xfrm>
        </p:spPr>
        <p:txBody>
          <a:bodyPr/>
          <a:lstStyle/>
          <a:p>
            <a:pPr lvl="0" indent="0" marL="0">
              <a:buNone/>
            </a:pPr>
            <a:r>
              <a:rPr/>
              <a:t>Projeto de Visualização de Dados para análise epidemiológica</a:t>
            </a:r>
          </a:p>
        </p:txBody>
      </p:sp>
      <p:sp>
        <p:nvSpPr>
          <p:cNvPr id="12" name="Subtitle 2"/>
          <p:cNvSpPr>
            <a:spLocks noGrp="1"/>
          </p:cNvSpPr>
          <p:nvPr>
            <p:ph hasCustomPrompt="1" idx="1" type="subTitle"/>
          </p:nvPr>
        </p:nvSpPr>
        <p:spPr>
          <a:xfrm>
            <a:off x="353292" y="3357880"/>
            <a:ext cx="8610599" cy="844145"/>
          </a:xfrm>
        </p:spPr>
        <p:txBody>
          <a:bodyPr/>
          <a:lstStyle/>
          <a:p>
            <a:pPr lvl="0" indent="0" marL="0">
              <a:buNone/>
            </a:pPr>
            <a:br/>
            <a:br/>
            <a:r>
              <a:rPr/>
              <a:t>Mikael M. Coletto e Maria Yury Travassos Ichihara</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Apresentação e Conclusão</a:t>
            </a:r>
          </a:p>
        </p:txBody>
      </p:sp>
      <p:sp>
        <p:nvSpPr>
          <p:cNvPr id="3" name="Content Placeholder 2"/>
          <p:cNvSpPr>
            <a:spLocks noGrp="1"/>
          </p:cNvSpPr>
          <p:nvPr>
            <p:ph idx="1"/>
          </p:nvPr>
        </p:nvSpPr>
        <p:spPr/>
        <p:txBody>
          <a:bodyPr/>
          <a:lstStyle/>
          <a:p>
            <a:pPr lvl="0"/>
            <a:r>
              <a:rPr/>
              <a:t>Entrega e apresentação do produto final</a:t>
            </a:r>
          </a:p>
          <a:p>
            <a:pPr lvl="0"/>
            <a:r>
              <a:rPr/>
              <a:t>Finalização da documentação do projeto</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Como elaborar uma visualização</a:t>
            </a:r>
          </a:p>
        </p:txBody>
      </p:sp>
      <p:sp>
        <p:nvSpPr>
          <p:cNvPr id="3" name="Content Placeholder 2"/>
          <p:cNvSpPr>
            <a:spLocks noGrp="1"/>
          </p:cNvSpPr>
          <p:nvPr>
            <p:ph idx="1"/>
          </p:nvPr>
        </p:nvSpPr>
        <p:spPr/>
        <p:txBody>
          <a:bodyPr/>
          <a:lstStyle/>
          <a:p>
            <a:pPr lvl="0" indent="-457200" marL="457200">
              <a:buAutoNum type="arabicPeriod"/>
            </a:pPr>
            <a:r>
              <a:rPr/>
              <a:t>Entender o contexto</a:t>
            </a:r>
          </a:p>
          <a:p>
            <a:pPr lvl="0" indent="-457200" marL="457200">
              <a:buAutoNum type="arabicPeriod"/>
            </a:pPr>
            <a:r>
              <a:rPr/>
              <a:t>Escolher a visualização mais efetiva</a:t>
            </a:r>
          </a:p>
          <a:p>
            <a:pPr lvl="0" indent="-457200" marL="457200">
              <a:buAutoNum type="arabicPeriod"/>
            </a:pPr>
            <a:r>
              <a:rPr/>
              <a:t>Eliminar distrações</a:t>
            </a:r>
          </a:p>
          <a:p>
            <a:pPr lvl="0" indent="-457200" marL="457200">
              <a:buAutoNum type="arabicPeriod"/>
            </a:pPr>
            <a:r>
              <a:rPr/>
              <a:t>Focar a atenção na mensagem</a:t>
            </a:r>
          </a:p>
          <a:p>
            <a:pPr lvl="0" indent="-457200" marL="457200">
              <a:buAutoNum type="arabicPeriod"/>
            </a:pPr>
            <a:r>
              <a:rPr/>
              <a:t>Trabalhar no design</a:t>
            </a:r>
          </a:p>
          <a:p>
            <a:pPr lvl="0" indent="-457200" marL="457200">
              <a:buAutoNum type="arabicPeriod"/>
            </a:pPr>
            <a:r>
              <a:rPr/>
              <a:t>Contar uma história</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Entendendo o contexto</a:t>
            </a:r>
          </a:p>
        </p:txBody>
      </p:sp>
      <p:sp>
        <p:nvSpPr>
          <p:cNvPr id="3" name="Content Placeholder 2"/>
          <p:cNvSpPr>
            <a:spLocks noGrp="1"/>
          </p:cNvSpPr>
          <p:nvPr>
            <p:ph idx="1"/>
          </p:nvPr>
        </p:nvSpPr>
        <p:spPr/>
        <p:txBody>
          <a:bodyPr/>
          <a:lstStyle/>
          <a:p>
            <a:pPr lvl="0"/>
            <a:r>
              <a:rPr/>
              <a:t>Quem</a:t>
            </a:r>
          </a:p>
          <a:p>
            <a:pPr lvl="0"/>
            <a:r>
              <a:rPr/>
              <a:t>O que</a:t>
            </a:r>
          </a:p>
          <a:p>
            <a:pPr lvl="0"/>
            <a:r>
              <a:rPr/>
              <a:t>Como</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Entendendo o contexto</a:t>
            </a:r>
          </a:p>
        </p:txBody>
      </p:sp>
      <p:sp>
        <p:nvSpPr>
          <p:cNvPr id="3" name="Content Placeholder 2"/>
          <p:cNvSpPr>
            <a:spLocks noGrp="1"/>
          </p:cNvSpPr>
          <p:nvPr>
            <p:ph idx="1"/>
          </p:nvPr>
        </p:nvSpPr>
        <p:spPr/>
        <p:txBody>
          <a:bodyPr/>
          <a:lstStyle/>
          <a:p>
            <a:pPr lvl="0" indent="0" marL="0">
              <a:buNone/>
            </a:pPr>
            <a:r>
              <a:rPr/>
              <a:t>Exploração</a:t>
            </a:r>
          </a:p>
          <a:p>
            <a:pPr lvl="0"/>
            <a:r>
              <a:rPr/>
              <a:t>Análise inicial</a:t>
            </a:r>
          </a:p>
          <a:p>
            <a:pPr lvl="0"/>
            <a:r>
              <a:rPr/>
              <a:t>Compreensão própria do analista</a:t>
            </a:r>
          </a:p>
          <a:p>
            <a:pPr lvl="0"/>
            <a:r>
              <a:rPr/>
              <a:t>Transforma o dado em ideias e conhecimento</a:t>
            </a:r>
          </a:p>
          <a:p>
            <a:pPr lvl="0"/>
            <a:r>
              <a:rPr/>
              <a:t>Uso próprio do analista dos dados</a:t>
            </a:r>
          </a:p>
          <a:p>
            <a:pPr lvl="0" indent="0" marL="0">
              <a:buNone/>
            </a:pPr>
            <a:r>
              <a:rPr/>
              <a:t>Explicação</a:t>
            </a:r>
          </a:p>
          <a:p>
            <a:pPr lvl="0"/>
            <a:r>
              <a:rPr/>
              <a:t>Entrega de resultado</a:t>
            </a:r>
          </a:p>
          <a:p>
            <a:pPr lvl="0"/>
            <a:r>
              <a:rPr/>
              <a:t>Compreensão dos gestores/público-alvo</a:t>
            </a:r>
          </a:p>
          <a:p>
            <a:pPr lvl="0"/>
            <a:r>
              <a:rPr/>
              <a:t>Leva o conhecimento aprendido de forma fácil e direta</a:t>
            </a:r>
          </a:p>
          <a:p>
            <a:pPr lvl="0"/>
            <a:r>
              <a:rPr/>
              <a:t>Uso geral, focado nos gestores/público-alvo</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Escolher a visualização mais efetiva</a:t>
            </a:r>
          </a:p>
        </p:txBody>
      </p:sp>
      <p:sp>
        <p:nvSpPr>
          <p:cNvPr id="3" name="Content Placeholder 2"/>
          <p:cNvSpPr>
            <a:spLocks noGrp="1"/>
          </p:cNvSpPr>
          <p:nvPr>
            <p:ph idx="1"/>
          </p:nvPr>
        </p:nvSpPr>
        <p:spPr/>
        <p:txBody>
          <a:bodyPr/>
          <a:lstStyle/>
          <a:p>
            <a:pPr lvl="0"/>
            <a:r>
              <a:rPr/>
              <a:t>Tipos mais comuns:</a:t>
            </a:r>
          </a:p>
          <a:p>
            <a:pPr lvl="1"/>
            <a:r>
              <a:rPr/>
              <a:t>Texto simples, Tabelas, Mapas de calor</a:t>
            </a:r>
          </a:p>
          <a:p>
            <a:pPr lvl="1"/>
            <a:r>
              <a:rPr/>
              <a:t>Gráficos: de pontos, de linhas, de barras e de área</a:t>
            </a:r>
          </a:p>
          <a:p>
            <a:pPr lvl="0"/>
            <a:r>
              <a:rPr/>
              <a:t>Gráficos a serem evitados:</a:t>
            </a:r>
          </a:p>
          <a:p>
            <a:pPr lvl="1"/>
            <a:r>
              <a:rPr/>
              <a:t>Gráficos de pizza e donnuts</a:t>
            </a:r>
          </a:p>
          <a:p>
            <a:pPr lvl="1"/>
            <a:r>
              <a:rPr/>
              <a:t>3D</a:t>
            </a:r>
          </a:p>
          <a:p>
            <a:pPr lvl="1"/>
            <a:r>
              <a:rPr/>
              <a:t>Segundo eixo</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Gráfico de pontos</a:t>
            </a:r>
          </a:p>
        </p:txBody>
      </p:sp>
      <p:pic>
        <p:nvPicPr>
          <p:cNvPr descr="../imagens/graph-points.png" id="0" name="Picture 1"/>
          <p:cNvPicPr>
            <a:picLocks noGrp="1" noChangeAspect="1"/>
          </p:cNvPicPr>
          <p:nvPr/>
        </p:nvPicPr>
        <p:blipFill>
          <a:blip r:embed="rId2"/>
          <a:stretch>
            <a:fillRect/>
          </a:stretch>
        </p:blipFill>
        <p:spPr bwMode="auto">
          <a:xfrm>
            <a:off x="3263900" y="965200"/>
            <a:ext cx="2768600" cy="35052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Gráfico de linhas</a:t>
            </a:r>
          </a:p>
        </p:txBody>
      </p:sp>
      <p:pic>
        <p:nvPicPr>
          <p:cNvPr descr="../imagens/graph-line-compare.png" id="0" name="Picture 1"/>
          <p:cNvPicPr>
            <a:picLocks noGrp="1" noChangeAspect="1"/>
          </p:cNvPicPr>
          <p:nvPr/>
        </p:nvPicPr>
        <p:blipFill>
          <a:blip r:embed="rId2"/>
          <a:stretch>
            <a:fillRect/>
          </a:stretch>
        </p:blipFill>
        <p:spPr bwMode="auto">
          <a:xfrm>
            <a:off x="1739900" y="965200"/>
            <a:ext cx="5816600" cy="35052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Gráfico de área</a:t>
            </a:r>
          </a:p>
        </p:txBody>
      </p:sp>
      <p:pic>
        <p:nvPicPr>
          <p:cNvPr descr="../imagens/graph-area-compare.png" id="0" name="Picture 1"/>
          <p:cNvPicPr>
            <a:picLocks noGrp="1" noChangeAspect="1"/>
          </p:cNvPicPr>
          <p:nvPr/>
        </p:nvPicPr>
        <p:blipFill>
          <a:blip r:embed="rId2"/>
          <a:stretch>
            <a:fillRect/>
          </a:stretch>
        </p:blipFill>
        <p:spPr bwMode="auto">
          <a:xfrm>
            <a:off x="1739900" y="965200"/>
            <a:ext cx="5816600" cy="3505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Elimininando distrações</a:t>
            </a:r>
          </a:p>
        </p:txBody>
      </p:sp>
      <p:sp>
        <p:nvSpPr>
          <p:cNvPr id="3" name="Content Placeholder 2"/>
          <p:cNvSpPr>
            <a:spLocks noGrp="1"/>
          </p:cNvSpPr>
          <p:nvPr>
            <p:ph idx="1"/>
          </p:nvPr>
        </p:nvSpPr>
        <p:spPr/>
        <p:txBody>
          <a:bodyPr/>
          <a:lstStyle/>
          <a:p>
            <a:pPr lvl="0"/>
            <a:r>
              <a:rPr/>
              <a:t>Carga cognitiva</a:t>
            </a:r>
          </a:p>
          <a:p>
            <a:pPr lvl="0"/>
            <a:r>
              <a:rPr/>
              <a:t>Distrações</a:t>
            </a:r>
          </a:p>
          <a:p>
            <a:pPr lvl="0"/>
            <a:r>
              <a:rPr/>
              <a:t>Princípios de percepção visual</a:t>
            </a:r>
          </a:p>
          <a:p>
            <a:pPr lvl="0"/>
            <a:r>
              <a:rPr/>
              <a:t>Falta de organização</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Eliminando distrações e refazendo um gráfico</a:t>
            </a:r>
          </a:p>
        </p:txBody>
      </p:sp>
      <p:pic>
        <p:nvPicPr>
          <p:cNvPr descr="../imagens/graph-remake-bef.jpg" id="0" name="Picture 1"/>
          <p:cNvPicPr>
            <a:picLocks noGrp="1" noChangeAspect="1"/>
          </p:cNvPicPr>
          <p:nvPr/>
        </p:nvPicPr>
        <p:blipFill>
          <a:blip r:embed="rId2"/>
          <a:stretch>
            <a:fillRect/>
          </a:stretch>
        </p:blipFill>
        <p:spPr bwMode="auto">
          <a:xfrm>
            <a:off x="1574800" y="965200"/>
            <a:ext cx="6146800" cy="35052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O que vamos trabalhar hoje</a:t>
            </a:r>
          </a:p>
        </p:txBody>
      </p:sp>
      <p:sp>
        <p:nvSpPr>
          <p:cNvPr id="3" name="Content Placeholder 2"/>
          <p:cNvSpPr>
            <a:spLocks noGrp="1"/>
          </p:cNvSpPr>
          <p:nvPr>
            <p:ph idx="1"/>
          </p:nvPr>
        </p:nvSpPr>
        <p:spPr/>
        <p:txBody>
          <a:bodyPr/>
          <a:lstStyle/>
          <a:p>
            <a:pPr lvl="0"/>
            <a:r>
              <a:rPr/>
              <a:t>O que é um Projeto de Visualização de Dados epidemiológico</a:t>
            </a:r>
          </a:p>
          <a:p>
            <a:pPr lvl="0"/>
            <a:r>
              <a:rPr/>
              <a:t>Etapas do Projeto</a:t>
            </a:r>
          </a:p>
          <a:p>
            <a:pPr lvl="0"/>
            <a:r>
              <a:rPr/>
              <a:t>Etapas de uma Visualização</a:t>
            </a:r>
          </a:p>
          <a:p>
            <a:pPr lvl="0"/>
            <a:r>
              <a:rPr/>
              <a:t>Documentação</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Eliminando distrações e refazendo um gráfico</a:t>
            </a:r>
          </a:p>
        </p:txBody>
      </p:sp>
      <p:pic>
        <p:nvPicPr>
          <p:cNvPr descr="../imagens/graph-remake-aft.jpeg" id="0" name="Picture 1"/>
          <p:cNvPicPr>
            <a:picLocks noGrp="1" noChangeAspect="1"/>
          </p:cNvPicPr>
          <p:nvPr/>
        </p:nvPicPr>
        <p:blipFill>
          <a:blip r:embed="rId2"/>
          <a:stretch>
            <a:fillRect/>
          </a:stretch>
        </p:blipFill>
        <p:spPr bwMode="auto">
          <a:xfrm>
            <a:off x="1117600" y="965200"/>
            <a:ext cx="7061200" cy="3505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O que é um Projeto de Visualização de Dados Epidemiológico</a:t>
            </a:r>
          </a:p>
        </p:txBody>
      </p:sp>
      <p:sp>
        <p:nvSpPr>
          <p:cNvPr id="3" name="Content Placeholder 2"/>
          <p:cNvSpPr>
            <a:spLocks noGrp="1"/>
          </p:cNvSpPr>
          <p:nvPr>
            <p:ph idx="1"/>
          </p:nvPr>
        </p:nvSpPr>
        <p:spPr/>
        <p:txBody>
          <a:bodyPr/>
          <a:lstStyle/>
          <a:p>
            <a:pPr lvl="0"/>
            <a:r>
              <a:rPr/>
              <a:t>Assim como qualquer outro projeto, tem começo, meio e fim</a:t>
            </a:r>
          </a:p>
          <a:p>
            <a:pPr lvl="0"/>
            <a:r>
              <a:rPr/>
              <a:t>Identifica um problema</a:t>
            </a:r>
          </a:p>
          <a:p>
            <a:pPr lvl="0"/>
            <a:r>
              <a:rPr/>
              <a:t>Trabalha na solução</a:t>
            </a:r>
          </a:p>
          <a:p>
            <a:pPr lvl="0"/>
            <a:r>
              <a:rPr/>
              <a:t>Entrega um produto</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Exemplos: IDS</a:t>
            </a:r>
          </a:p>
        </p:txBody>
      </p:sp>
      <p:pic>
        <p:nvPicPr>
          <p:cNvPr descr="../imagens/ids-covid.png" id="0" name="Picture 1"/>
          <p:cNvPicPr>
            <a:picLocks noGrp="1" noChangeAspect="1"/>
          </p:cNvPicPr>
          <p:nvPr/>
        </p:nvPicPr>
        <p:blipFill>
          <a:blip r:embed="rId2"/>
          <a:stretch>
            <a:fillRect/>
          </a:stretch>
        </p:blipFill>
        <p:spPr bwMode="auto">
          <a:xfrm>
            <a:off x="1346200" y="965200"/>
            <a:ext cx="6604000" cy="3505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Exemplos: AppCoorte100M</a:t>
            </a:r>
          </a:p>
        </p:txBody>
      </p:sp>
      <p:pic>
        <p:nvPicPr>
          <p:cNvPr descr="../imagens/appcoorte-hd.png" id="0" name="Picture 1"/>
          <p:cNvPicPr>
            <a:picLocks noGrp="1" noChangeAspect="1"/>
          </p:cNvPicPr>
          <p:nvPr/>
        </p:nvPicPr>
        <p:blipFill>
          <a:blip r:embed="rId2"/>
          <a:stretch>
            <a:fillRect/>
          </a:stretch>
        </p:blipFill>
        <p:spPr bwMode="auto">
          <a:xfrm>
            <a:off x="1536700" y="965200"/>
            <a:ext cx="6223000" cy="3505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Introdução do Projeto</a:t>
            </a:r>
          </a:p>
        </p:txBody>
      </p:sp>
      <p:sp>
        <p:nvSpPr>
          <p:cNvPr id="3" name="Content Placeholder 2"/>
          <p:cNvSpPr>
            <a:spLocks noGrp="1"/>
          </p:cNvSpPr>
          <p:nvPr>
            <p:ph idx="1"/>
          </p:nvPr>
        </p:nvSpPr>
        <p:spPr/>
        <p:txBody>
          <a:bodyPr/>
          <a:lstStyle/>
          <a:p>
            <a:pPr lvl="0"/>
            <a:r>
              <a:rPr/>
              <a:t>Etapa de identificação do problema e revisão bibliográfica</a:t>
            </a:r>
          </a:p>
          <a:p>
            <a:pPr lvl="0"/>
            <a:r>
              <a:rPr/>
              <a:t>Identificar a relevância do problema</a:t>
            </a:r>
          </a:p>
          <a:p>
            <a:pPr lvl="0"/>
            <a:r>
              <a:rPr/>
              <a:t>Descrever a situação do problema e delimitar o escopo</a:t>
            </a:r>
          </a:p>
          <a:p>
            <a:pPr lvl="0"/>
            <a:r>
              <a:rPr/>
              <a:t>Primeiras análises dos dados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Objetivo do Projeto</a:t>
            </a:r>
          </a:p>
        </p:txBody>
      </p:sp>
      <p:sp>
        <p:nvSpPr>
          <p:cNvPr id="3" name="Content Placeholder 2"/>
          <p:cNvSpPr>
            <a:spLocks noGrp="1"/>
          </p:cNvSpPr>
          <p:nvPr>
            <p:ph idx="1"/>
          </p:nvPr>
        </p:nvSpPr>
        <p:spPr/>
        <p:txBody>
          <a:bodyPr/>
          <a:lstStyle/>
          <a:p>
            <a:pPr lvl="0"/>
            <a:r>
              <a:rPr/>
              <a:t>Definição do objetivo</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Metodologia</a:t>
            </a:r>
          </a:p>
        </p:txBody>
      </p:sp>
      <p:sp>
        <p:nvSpPr>
          <p:cNvPr id="3" name="Content Placeholder 2"/>
          <p:cNvSpPr>
            <a:spLocks noGrp="1"/>
          </p:cNvSpPr>
          <p:nvPr>
            <p:ph idx="1"/>
          </p:nvPr>
        </p:nvSpPr>
        <p:spPr/>
        <p:txBody>
          <a:bodyPr/>
          <a:lstStyle/>
          <a:p>
            <a:pPr lvl="0"/>
            <a:r>
              <a:rPr/>
              <a:t>Análise de dados e variáveis</a:t>
            </a:r>
          </a:p>
          <a:p>
            <a:pPr lvl="0"/>
            <a:r>
              <a:rPr/>
              <a:t>Manipulação e preparação da base de dados</a:t>
            </a:r>
          </a:p>
          <a:p>
            <a:pPr lvl="0"/>
            <a:r>
              <a:rPr/>
              <a:t>Estudo e seleção das ferramentas e dados a serem utilizados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Desenvolvimento</a:t>
            </a:r>
          </a:p>
        </p:txBody>
      </p:sp>
      <p:sp>
        <p:nvSpPr>
          <p:cNvPr id="3" name="Content Placeholder 2"/>
          <p:cNvSpPr>
            <a:spLocks noGrp="1"/>
          </p:cNvSpPr>
          <p:nvPr>
            <p:ph idx="1"/>
          </p:nvPr>
        </p:nvSpPr>
        <p:spPr/>
        <p:txBody>
          <a:bodyPr/>
          <a:lstStyle/>
          <a:p>
            <a:pPr lvl="0"/>
            <a:r>
              <a:rPr/>
              <a:t>Análise profunda dos dados</a:t>
            </a:r>
          </a:p>
          <a:p>
            <a:pPr lvl="0"/>
            <a:r>
              <a:rPr/>
              <a:t>Prototipação de soluções</a:t>
            </a:r>
          </a:p>
          <a:p>
            <a:pPr lvl="0"/>
            <a:r>
              <a:rPr/>
              <a:t>Discussão de resultados</a:t>
            </a:r>
          </a:p>
          <a:p>
            <a:pPr lvl="0"/>
            <a:r>
              <a:rPr/>
              <a:t>Ajustes e aprimoramento das soluções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Template Cidacs final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Cidacs final4.potx</Template>
  <TotalTime>7116</TotalTime>
  <Words>0</Words>
  <Application>Microsoft Office PowerPoint</Application>
  <PresentationFormat>Apresentação na tela (16:9)</PresentationFormat>
  <Paragraphs>0</Paragraphs>
  <Slides>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vt:i4>
      </vt:variant>
    </vt:vector>
  </HeadingPairs>
  <TitlesOfParts>
    <vt:vector size="7" baseType="lpstr">
      <vt:lpstr>Arial</vt:lpstr>
      <vt:lpstr>Calibri</vt:lpstr>
      <vt:lpstr>Trebuchet MS</vt:lpstr>
      <vt:lpstr>Template Cidacs final4</vt:lpstr>
      <vt:lpstr>Apresentação do PowerPoint</vt:lpstr>
      <vt:lpstr>Apresentação do PowerPoint</vt:lpstr>
      <vt:lpstr>Apresentação do PowerPoint</vt:lpstr>
    </vt:vector>
  </TitlesOfParts>
  <Company>Fotografia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de Visualização de Dados para análise epidemiológica</dc:title>
  <dc:creator>Mikael M. Coletto e Maria Yury Travassos Ichihara</dc:creator>
  <cp:keywords/>
  <dcterms:created xsi:type="dcterms:W3CDTF">2023-03-22T11:23:57Z</dcterms:created>
  <dcterms:modified xsi:type="dcterms:W3CDTF">2023-03-22T11:23:57Z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