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bookmarkIdSeed="3"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9144000" cy="6858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521415D9-36F7-43E2-AB2F-B90AF26B5E84}">
      <p14:sectionLst xmlns:p14="http://schemas.microsoft.com/office/powerpoint/2010/main">
        <p14:section id="{7CDAFE7D-6DF9-40B9-A9B3-6922974F2A68}" name="Seção Padrão">
          <p14:sldIdLst>
            <p14:sldId id="343"/>
            <p14:sldId id="323"/>
          </p14:sldIdLst>
        </p14:section>
        <p14:section id="{3B71082A-4E8B-4DF0-9EA5-555F077CAA5F}" name="Seção sem Título">
          <p14:sldIdLst>
            <p14:sldId id="258"/>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15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2780"/>
    <p:restoredTop autoAdjust="0" sz="86388"/>
  </p:normalViewPr>
  <p:slideViewPr>
    <p:cSldViewPr snapToGrid="0" snapToObjects="1">
      <p:cViewPr varScale="1">
        <p:scale>
          <a:sx d="100" n="133"/>
          <a:sy d="100" n="133"/>
        </p:scale>
        <p:origin x="654" y="114"/>
      </p:cViewPr>
      <p:guideLst>
        <p:guide orient="horz" pos="1620"/>
        <p:guide pos="2880"/>
      </p:guideLst>
    </p:cSldViewPr>
  </p:slideViewPr>
  <p:outlineViewPr>
    <p:cViewPr>
      <p:scale>
        <a:sx d="100" n="33"/>
        <a:sy d="100" n="33"/>
      </p:scale>
      <p:origin x="0" y="-7912"/>
    </p:cViewPr>
  </p:outlineViewPr>
  <p:notesTextViewPr>
    <p:cViewPr>
      <p:scale>
        <a:sx d="100" n="100"/>
        <a:sy d="100" n="100"/>
      </p:scale>
      <p:origin x="0" y="0"/>
    </p:cViewPr>
  </p:notesTextViewPr>
  <p:notesViewPr>
    <p:cSldViewPr snapToGrid="0" snapToObjects="1">
      <p:cViewPr varScale="1">
        <p:scale>
          <a:sx d="100" n="94"/>
          <a:sy d="100" n="94"/>
        </p:scale>
        <p:origin x="-2432" y="-96"/>
      </p:cViewPr>
      <p:guideLst>
        <p:guide orient="horz" pos="2160"/>
        <p:guide pos="2880"/>
      </p:guideLst>
    </p:cSldViewPr>
  </p:notes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handoutMaster" Target="handoutMasters/handout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306E0F88-D974-B14C-88C0-8771576B26B2}" type="datetimeFigureOut">
              <a:rPr lang="en-US" smtClean="0"/>
              <a:pPr/>
              <a:t>3/7/2023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C449B3EA-B995-2945-B5D0-699FC22F24A8}" type="slidenum">
              <a:rPr lang="en-US" smtClean="0"/>
              <a:pPr/>
              <a:t>‹nº›</a:t>
            </a:fld>
            <a:endParaRPr lang="en-US"/>
          </a:p>
        </p:txBody>
      </p:sp>
    </p:spTree>
    <p:extLst>
      <p:ext uri="{BB962C8B-B14F-4D97-AF65-F5344CB8AC3E}">
        <p14:creationId xmlns:p14="http://schemas.microsoft.com/office/powerpoint/2010/main" val="401083428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Falar rapidamente sobre como vai ser estruturada a aula de hoje.</a:t>
            </a:r>
          </a:p>
          <a:p>
            <a:pPr lvl="0" indent="0" marL="0">
              <a:buNone/>
            </a:pPr>
          </a:p>
          <a:p>
            <a:pPr lvl="0"/>
            <a:r>
              <a:rPr/>
              <a:t>Começaremos pelos conceitos e trabalharemos um exemplo prático simples de porquê usar a visualização de dados no entendimento dos dados.</a:t>
            </a:r>
          </a:p>
          <a:p>
            <a:pPr lvl="0" indent="0" marL="0">
              <a:buNone/>
            </a:pPr>
          </a:p>
          <a:p>
            <a:pPr lvl="0"/>
            <a:r>
              <a:rPr/>
              <a:t>Falaremos também da “Era dos dados”, falando do uso atual de visualização de dados</a:t>
            </a:r>
          </a:p>
          <a:p>
            <a:pPr lvl="0" indent="0" marL="0">
              <a:buNone/>
            </a:pPr>
          </a:p>
          <a:p>
            <a:pPr lvl="0"/>
            <a:r>
              <a:rPr/>
              <a:t>E então falaremos dos pilares da visualização de dados</a:t>
            </a:r>
          </a:p>
        </p:txBody>
      </p:sp>
      <p:sp>
        <p:nvSpPr>
          <p:cNvPr id="4" name="Slide Number Placeholder 3"/>
          <p:cNvSpPr>
            <a:spLocks noGrp="1"/>
          </p:cNvSpPr>
          <p:nvPr>
            <p:ph type="sldNum" sz="quarter" idx="10"/>
          </p:nvPr>
        </p:nvSpPr>
        <p:spPr/>
        <p:txBody>
          <a:bodyPr/>
          <a:lstStyle/>
          <a:p>
            <a:fld id="{C449B3EA-B995-2945-B5D0-699FC22F24A8}"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Hoje em dia não temos apenas grandes volumes de dados, mas dados complexos, que vêm de diferentes fontes, tem diferentes formatos, que costumam carregar muitas informações inúteis, etc.</a:t>
            </a:r>
          </a:p>
          <a:p>
            <a:pPr lvl="0" indent="0" marL="0">
              <a:buNone/>
            </a:pPr>
          </a:p>
          <a:p>
            <a:pPr lvl="0" indent="0" marL="0">
              <a:buNone/>
            </a:pPr>
            <a:r>
              <a:rPr/>
              <a:t>E esse grande volume de dados, que possibilita análises e conclusões cada vez mais precisas, vem com seus desafios, de armazenamento dessa grande quantidade de dados, de curadoria para tratar desses dados e garantir disponibilidade e reusabilidade à longo prazo, privacidade porque muitas vezes, principalmente em bases da área da saúde, esses dados são sigilosos, o que envolve muitos cuidados na hora de manusear e pensar numa visualização, a governança que se preocupa com todos esses pontos e tenta manter o fluxo contínuo e seguro.</a:t>
            </a:r>
          </a:p>
          <a:p>
            <a:pPr lvl="0" indent="0" marL="0">
              <a:buNone/>
            </a:pPr>
          </a:p>
          <a:p>
            <a:pPr lvl="0" indent="0" marL="0">
              <a:buNone/>
            </a:pPr>
            <a:r>
              <a:rPr/>
              <a:t>E então temos os desafios dos analistas e cientistas de dados (e até mesmo dos engenheiros), na hora de estruturar esses dados, manipular eles, ter seus primeiros insights, ideias, direções que vão tomar, etc.</a:t>
            </a:r>
          </a:p>
        </p:txBody>
      </p:sp>
      <p:sp>
        <p:nvSpPr>
          <p:cNvPr id="4" name="Slide Number Placeholder 3"/>
          <p:cNvSpPr>
            <a:spLocks noGrp="1"/>
          </p:cNvSpPr>
          <p:nvPr>
            <p:ph type="sldNum" sz="quarter" idx="10"/>
          </p:nvPr>
        </p:nvSpPr>
        <p:spPr/>
        <p:txBody>
          <a:bodyPr/>
          <a:lstStyle/>
          <a:p>
            <a:fld id="{C449B3EA-B995-2945-B5D0-699FC22F24A8}"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Informação != de dados, dados são observações colhidas, informações são conclusões e análises que fazemos em cima dos dados.</a:t>
            </a:r>
          </a:p>
        </p:txBody>
      </p:sp>
      <p:sp>
        <p:nvSpPr>
          <p:cNvPr id="4" name="Slide Number Placeholder 3"/>
          <p:cNvSpPr>
            <a:spLocks noGrp="1"/>
          </p:cNvSpPr>
          <p:nvPr>
            <p:ph type="sldNum" sz="quarter" idx="10"/>
          </p:nvPr>
        </p:nvSpPr>
        <p:spPr/>
        <p:txBody>
          <a:bodyPr/>
          <a:lstStyle/>
          <a:p>
            <a:fld id="{C449B3EA-B995-2945-B5D0-699FC22F24A8}"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1: Percepção visual, o nosso sentido mais aguçado e trabalhado desde o início da evolução da espécie humana.</a:t>
            </a:r>
          </a:p>
          <a:p>
            <a:pPr lvl="0" indent="0" marL="0">
              <a:buNone/>
            </a:pPr>
          </a:p>
          <a:p>
            <a:pPr lvl="0" indent="0" marL="0">
              <a:buNone/>
            </a:pPr>
            <a:r>
              <a:rPr/>
              <a:t>2: Informações abstratas &lt;- tipicamente imagens ou videos, mas também escultura, aplicações web, etc.</a:t>
            </a:r>
          </a:p>
        </p:txBody>
      </p:sp>
      <p:sp>
        <p:nvSpPr>
          <p:cNvPr id="4" name="Slide Number Placeholder 3"/>
          <p:cNvSpPr>
            <a:spLocks noGrp="1"/>
          </p:cNvSpPr>
          <p:nvPr>
            <p:ph type="sldNum" sz="quarter" idx="10"/>
          </p:nvPr>
        </p:nvSpPr>
        <p:spPr/>
        <p:txBody>
          <a:bodyPr/>
          <a:lstStyle/>
          <a:p>
            <a:fld id="{C449B3EA-B995-2945-B5D0-699FC22F24A8}"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Aqui podemos ver muito mais claramente que a média por si só não é uma boa métrica. Nesse caso às três categorias de idade possuem a mesma média, mas distribuição bastante diferente.</a:t>
            </a:r>
          </a:p>
          <a:p>
            <a:pPr lvl="0" indent="0" marL="0">
              <a:buNone/>
            </a:pPr>
          </a:p>
          <a:p>
            <a:pPr lvl="0" indent="0" marL="0">
              <a:buNone/>
            </a:pPr>
            <a:r>
              <a:rPr/>
              <a:t>Apenas olhando as tabelas às vezes podemos ter dificuldade para observar tais fenômenos, nesse caso onde o número de dados era pequeno, ainda é possível, mas se imaginarmos bancos de dados com milhões de linhas, e algumas centenas de colunas, isso se torna impraticável.</a:t>
            </a:r>
          </a:p>
        </p:txBody>
      </p:sp>
      <p:sp>
        <p:nvSpPr>
          <p:cNvPr id="4" name="Slide Number Placeholder 3"/>
          <p:cNvSpPr>
            <a:spLocks noGrp="1"/>
          </p:cNvSpPr>
          <p:nvPr>
            <p:ph type="sldNum" sz="quarter" idx="10"/>
          </p:nvPr>
        </p:nvSpPr>
        <p:spPr/>
        <p:txBody>
          <a:bodyPr/>
          <a:lstStyle/>
          <a:p>
            <a:fld id="{C449B3EA-B995-2945-B5D0-699FC22F24A8}"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Em uma das palestras de Alberto Cairo ele cita que 6 entre as 7 notícias mais lidas do washington post possuem algum tipo de visualização gráfica.</a:t>
            </a:r>
          </a:p>
          <a:p>
            <a:pPr lvl="0" indent="0" marL="0">
              <a:buNone/>
            </a:pPr>
          </a:p>
          <a:p>
            <a:pPr lvl="0" indent="0" marL="0">
              <a:buNone/>
            </a:pPr>
            <a:r>
              <a:rPr/>
              <a:t>A visualização deve ser pensada muito bem para se tornar de fácil compreensão, devemos usar anotações se preciso, utilizar as cores de forma que façam sentido, pensar muito bem no gráfico que vai ser apresentado.</a:t>
            </a:r>
          </a:p>
        </p:txBody>
      </p:sp>
      <p:sp>
        <p:nvSpPr>
          <p:cNvPr id="4" name="Slide Number Placeholder 3"/>
          <p:cNvSpPr>
            <a:spLocks noGrp="1"/>
          </p:cNvSpPr>
          <p:nvPr>
            <p:ph type="sldNum" sz="quarter" idx="10"/>
          </p:nvPr>
        </p:nvSpPr>
        <p:spPr/>
        <p:txBody>
          <a:bodyPr/>
          <a:lstStyle/>
          <a:p>
            <a:fld id="{C449B3EA-B995-2945-B5D0-699FC22F24A8}"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457200" marL="457200">
              <a:buAutoNum type="arabicPeriod"/>
            </a:pPr>
            <a:r>
              <a:rPr/>
              <a:t>Quais são os benefícios, quais alternativas à ela, que outros tipos de visualizações ou apresentações, que problemas ela pode causar. Pensar no propósito, uma tabela pode ser opção melhor caso queiramos investigar todos os dados por exemplo.</a:t>
            </a:r>
          </a:p>
          <a:p>
            <a:pPr lvl="0" indent="0" marL="0">
              <a:buNone/>
            </a:pPr>
          </a:p>
          <a:p>
            <a:pPr lvl="0" indent="-457200" marL="457200">
              <a:buAutoNum type="arabicPeriod"/>
            </a:pPr>
            <a:r>
              <a:rPr/>
              <a:t>Entendemos completamente as limitações, problemas, pressupostos dos nossos dados? E o nosso público? O que estamos tentando medir (e o que não está sendo medido) e porquê.</a:t>
            </a:r>
          </a:p>
          <a:p>
            <a:pPr lvl="0" indent="0" marL="0">
              <a:buNone/>
            </a:pPr>
          </a:p>
          <a:p>
            <a:pPr lvl="0" indent="-457200" marL="457200">
              <a:buAutoNum type="arabicPeriod"/>
            </a:pPr>
            <a:r>
              <a:rPr/>
              <a:t>Quantos detalhes adicionamos e quandas informações retiramos?</a:t>
            </a:r>
          </a:p>
          <a:p>
            <a:pPr lvl="0" indent="0" marL="0">
              <a:buNone/>
            </a:pPr>
          </a:p>
          <a:p>
            <a:pPr lvl="0" indent="-457200" marL="457200">
              <a:buAutoNum type="arabicPeriod"/>
            </a:pPr>
            <a:r>
              <a:rPr/>
              <a:t>Tipo de gráfico, tipo de mapa, qual melhor forma de organizar. Sempre escolher uma “arte funcional”, precisa ser visualmente limpo, atraente e cumprir o objetivo.</a:t>
            </a:r>
          </a:p>
          <a:p>
            <a:pPr lvl="0" indent="0" marL="0">
              <a:buNone/>
            </a:pPr>
          </a:p>
          <a:p>
            <a:pPr lvl="0" indent="-457200" marL="457200">
              <a:buAutoNum type="arabicPeriod"/>
            </a:pPr>
            <a:r>
              <a:rPr/>
              <a:t>Nem tudo precisa ser minimalista ou inovador.</a:t>
            </a:r>
          </a:p>
        </p:txBody>
      </p:sp>
      <p:sp>
        <p:nvSpPr>
          <p:cNvPr id="4" name="Slide Number Placeholder 3"/>
          <p:cNvSpPr>
            <a:spLocks noGrp="1"/>
          </p:cNvSpPr>
          <p:nvPr>
            <p:ph type="sldNum" sz="quarter" idx="10"/>
          </p:nvPr>
        </p:nvSpPr>
        <p:spPr/>
        <p:txBody>
          <a:bodyPr/>
          <a:lstStyle/>
          <a:p>
            <a:fld id="{C449B3EA-B995-2945-B5D0-699FC22F24A8}" type="slidenum">
              <a:rPr lang="en-US"/>
              <a:t>9</a:t>
            </a:fld>
            <a:endParaRPr lang="en-US"/>
          </a:p>
        </p:txBody>
      </p:sp>
    </p:spTree>
  </p:cSld>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txBox="1"/>
          <p:nvPr userDrawn="1"/>
        </p:nvSpPr>
        <p:spPr>
          <a:xfrm>
            <a:off x="685800" y="3948025"/>
            <a:ext cx="7704394" cy="46805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b="1" kern="1200" baseline="0">
                <a:solidFill>
                  <a:srgbClr val="761514"/>
                </a:solidFill>
                <a:latin typeface="Trebuchet MS"/>
                <a:ea typeface="+mj-ea"/>
                <a:cs typeface="Trebuchet MS"/>
              </a:defRPr>
            </a:lvl1pPr>
          </a:lstStyle>
          <a:p>
            <a:endParaRPr lang="en-US" sz="1600" b="0" dirty="0">
              <a:solidFill>
                <a:srgbClr val="7F7F7F"/>
              </a:solidFill>
            </a:endParaRPr>
          </a:p>
        </p:txBody>
      </p:sp>
      <p:sp>
        <p:nvSpPr>
          <p:cNvPr id="11" name="Title 1"/>
          <p:cNvSpPr>
            <a:spLocks noGrp="1"/>
          </p:cNvSpPr>
          <p:nvPr>
            <p:ph type="ctrTitle" hasCustomPrompt="1"/>
          </p:nvPr>
        </p:nvSpPr>
        <p:spPr>
          <a:xfrm>
            <a:off x="353292" y="1967865"/>
            <a:ext cx="8610599" cy="1283335"/>
          </a:xfrm>
        </p:spPr>
        <p:txBody>
          <a:bodyPr/>
          <a:lstStyle>
            <a:lvl1pPr algn="l">
              <a:defRPr/>
            </a:lvl1pPr>
          </a:lstStyle>
          <a:p>
            <a:r>
              <a:rPr lang="x-none" dirty="0"/>
              <a:t>Click to edit a title style</a:t>
            </a:r>
            <a:endParaRPr lang="en-US" dirty="0"/>
          </a:p>
        </p:txBody>
      </p:sp>
      <p:sp>
        <p:nvSpPr>
          <p:cNvPr id="12" name="Subtitle 2"/>
          <p:cNvSpPr>
            <a:spLocks noGrp="1"/>
          </p:cNvSpPr>
          <p:nvPr>
            <p:ph type="subTitle" idx="1" hasCustomPrompt="1"/>
          </p:nvPr>
        </p:nvSpPr>
        <p:spPr>
          <a:xfrm>
            <a:off x="353292" y="3357880"/>
            <a:ext cx="8610599" cy="844145"/>
          </a:xfrm>
        </p:spPr>
        <p:txBody>
          <a:bodyPr/>
          <a:lstStyle>
            <a:lvl1pPr marL="0" indent="0" algn="l">
              <a:buNone/>
              <a:defRPr sz="2400" baseline="0">
                <a:solidFill>
                  <a:srgbClr val="59595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NOME DO AUTOR</a:t>
            </a:r>
          </a:p>
          <a:p>
            <a:r>
              <a:rPr lang="x-none" dirty="0"/>
              <a:t>Títulação do autor/setor/etc</a:t>
            </a:r>
            <a:r>
              <a:rPr lang="en-US" dirty="0"/>
              <a:t>…</a:t>
            </a:r>
          </a:p>
        </p:txBody>
      </p:sp>
      <p:sp>
        <p:nvSpPr>
          <p:cNvPr id="18"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9"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2" name="Imagem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2985" y="267426"/>
            <a:ext cx="6870023" cy="1145005"/>
          </a:xfrm>
          <a:prstGeom prst="rect">
            <a:avLst/>
          </a:prstGeom>
        </p:spPr>
      </p:pic>
      <p:pic>
        <p:nvPicPr>
          <p:cNvPr id="20" name="Imagem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cxnSp>
        <p:nvCxnSpPr>
          <p:cNvPr id="21" name="Conector Reto 20"/>
          <p:cNvCxnSpPr/>
          <p:nvPr userDrawn="1"/>
        </p:nvCxnSpPr>
        <p:spPr>
          <a:xfrm>
            <a:off x="0" y="4956976"/>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rgbClr val="761514"/>
                </a:solidFill>
                <a:latin typeface="Trebuchet MS"/>
                <a:cs typeface="Trebuchet MS"/>
              </a:defRPr>
            </a:lvl1pPr>
          </a:lstStyle>
          <a:p>
            <a:r>
              <a:rPr lang="x-none"/>
              <a:t>Click to edit Master title style</a:t>
            </a:r>
            <a:endParaRPr lang="en-US" dirty="0"/>
          </a:p>
        </p:txBody>
      </p:sp>
      <p:sp>
        <p:nvSpPr>
          <p:cNvPr id="3" name="Picture Placeholder 2"/>
          <p:cNvSpPr>
            <a:spLocks noGrp="1"/>
          </p:cNvSpPr>
          <p:nvPr>
            <p:ph type="pic" idx="1" hasCustomPrompt="1"/>
          </p:nvPr>
        </p:nvSpPr>
        <p:spPr>
          <a:xfrm>
            <a:off x="1792288" y="459581"/>
            <a:ext cx="5486400" cy="3086100"/>
          </a:xfrm>
        </p:spPr>
        <p:txBody>
          <a:bodyPr/>
          <a:lstStyle>
            <a:lvl1pPr marL="0" indent="0">
              <a:buNone/>
              <a:defRPr sz="3200">
                <a:latin typeface="Trebuchet MS"/>
                <a:cs typeface="Trebuchet M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x-none"/>
              <a:t>Drag picture to placeholder or click icon to add</a:t>
            </a:r>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atin typeface="Trebuchet MS"/>
                <a:cs typeface="Trebuchet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9"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0"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2" name="Imagem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3" name="Conector Reto 12"/>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Date Placeholder 3"/>
          <p:cNvSpPr>
            <a:spLocks noGrp="1"/>
          </p:cNvSpPr>
          <p:nvPr>
            <p:ph type="dt" sz="half" idx="10"/>
          </p:nvPr>
        </p:nvSpPr>
        <p:spPr>
          <a:xfrm rot="5400000">
            <a:off x="-215865" y="638510"/>
            <a:ext cx="1073355" cy="273844"/>
          </a:xfrm>
          <a:prstGeom prst="rect">
            <a:avLst/>
          </a:prstGeom>
        </p:spPr>
        <p:txBody>
          <a:bodyPr/>
          <a:lstStyle/>
          <a:p>
            <a:fld id="{92732830-3342-DE48-A6A2-4F3D66CCA6F8}" type="datetimeFigureOut">
              <a:rPr lang="en-US" smtClean="0"/>
              <a:pPr/>
              <a:t>3/7/2023</a:t>
            </a:fld>
            <a:endParaRPr lang="en-US"/>
          </a:p>
        </p:txBody>
      </p:sp>
      <p:sp>
        <p:nvSpPr>
          <p:cNvPr id="8" name="Slide Number Placeholder 5"/>
          <p:cNvSpPr>
            <a:spLocks noGrp="1"/>
          </p:cNvSpPr>
          <p:nvPr>
            <p:ph type="sldNum" sz="quarter" idx="12"/>
          </p:nvPr>
        </p:nvSpPr>
        <p:spPr>
          <a:xfrm rot="5400000">
            <a:off x="-202899" y="1902693"/>
            <a:ext cx="1073355" cy="273844"/>
          </a:xfrm>
          <a:prstGeom prst="rect">
            <a:avLst/>
          </a:prstGeom>
        </p:spPr>
        <p:txBody>
          <a:bodyPr/>
          <a:lstStyle/>
          <a:p>
            <a:fld id="{54D6F40C-E7A5-EF4A-8637-12FC22B8A405}" type="slidenum">
              <a:rPr lang="en-US" smtClean="0"/>
              <a:pPr/>
              <a:t>‹nº›</a:t>
            </a:fld>
            <a:endParaRPr lang="en-US"/>
          </a:p>
        </p:txBody>
      </p:sp>
      <p:sp>
        <p:nvSpPr>
          <p:cNvPr id="12" name="Vertical Text Placeholder 2"/>
          <p:cNvSpPr>
            <a:spLocks noGrp="1"/>
          </p:cNvSpPr>
          <p:nvPr>
            <p:ph type="body" orient="vert" idx="1"/>
          </p:nvPr>
        </p:nvSpPr>
        <p:spPr>
          <a:xfrm>
            <a:off x="609600" y="934065"/>
            <a:ext cx="8118764" cy="3976931"/>
          </a:xfrm>
        </p:spPr>
        <p:txBody>
          <a:bodyPr vert="eaVert"/>
          <a:lstStyle>
            <a:lvl1pPr>
              <a:defRPr>
                <a:latin typeface="Trebuchet MS"/>
                <a:cs typeface="Trebuchet MS"/>
              </a:defRPr>
            </a:lvl1pPr>
            <a:lvl2pPr>
              <a:defRPr>
                <a:latin typeface="Trebuchet MS"/>
                <a:cs typeface="Trebuchet MS"/>
              </a:defRPr>
            </a:lvl2pPr>
            <a:lvl3pPr>
              <a:defRPr>
                <a:latin typeface="Trebuchet MS"/>
                <a:cs typeface="Trebuchet MS"/>
              </a:defRPr>
            </a:lvl3pPr>
            <a:lvl4pPr>
              <a:defRPr>
                <a:latin typeface="Trebuchet MS"/>
                <a:cs typeface="Trebuchet MS"/>
              </a:defRPr>
            </a:lvl4pPr>
            <a:lvl5pPr>
              <a:defRPr>
                <a:latin typeface="Trebuchet MS"/>
                <a:cs typeface="Trebuchet MS"/>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13" name="Title 1"/>
          <p:cNvSpPr>
            <a:spLocks noGrp="1"/>
          </p:cNvSpPr>
          <p:nvPr>
            <p:ph type="title" hasCustomPrompt="1"/>
          </p:nvPr>
        </p:nvSpPr>
        <p:spPr>
          <a:xfrm>
            <a:off x="609599" y="238755"/>
            <a:ext cx="8118765" cy="498666"/>
          </a:xfrm>
        </p:spPr>
        <p:txBody>
          <a:bodyPr>
            <a:noAutofit/>
          </a:bodyPr>
          <a:lstStyle>
            <a:lvl1pPr algn="r">
              <a:defRPr sz="3200" b="1">
                <a:solidFill>
                  <a:srgbClr val="761514"/>
                </a:solidFill>
                <a:latin typeface="Trebuchet MS"/>
                <a:cs typeface="Trebuchet MS"/>
              </a:defRPr>
            </a:lvl1pPr>
          </a:lstStyle>
          <a:p>
            <a:r>
              <a:rPr lang="x-none" dirty="0"/>
              <a:t>Digite o título slide aqui</a:t>
            </a:r>
            <a:endParaRPr lang="en-US" dirty="0"/>
          </a:p>
        </p:txBody>
      </p:sp>
      <p:pic>
        <p:nvPicPr>
          <p:cNvPr id="15" name="Imagem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876541" y="257289"/>
            <a:ext cx="267459" cy="440867"/>
          </a:xfrm>
          <a:prstGeom prst="rect">
            <a:avLst/>
          </a:prstGeom>
        </p:spPr>
      </p:pic>
      <p:pic>
        <p:nvPicPr>
          <p:cNvPr id="16" name="Imagem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363164" y="4113021"/>
            <a:ext cx="1367955" cy="227994"/>
          </a:xfrm>
          <a:prstGeom prst="rect">
            <a:avLst/>
          </a:prstGeom>
        </p:spPr>
      </p:pic>
      <p:cxnSp>
        <p:nvCxnSpPr>
          <p:cNvPr id="17" name="Conector Reto 16"/>
          <p:cNvCxnSpPr/>
          <p:nvPr userDrawn="1"/>
        </p:nvCxnSpPr>
        <p:spPr>
          <a:xfrm flipV="1">
            <a:off x="145472" y="0"/>
            <a:ext cx="0" cy="4904185"/>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672" y="238754"/>
            <a:ext cx="1899657" cy="4672242"/>
          </a:xfrm>
        </p:spPr>
        <p:txBody>
          <a:bodyPr vert="eaVert">
            <a:normAutofit/>
          </a:bodyPr>
          <a:lstStyle>
            <a:lvl1pPr>
              <a:defRPr sz="4000">
                <a:solidFill>
                  <a:srgbClr val="761514"/>
                </a:solidFill>
                <a:latin typeface="Trebuchet MS"/>
                <a:cs typeface="Trebuchet MS"/>
              </a:defRPr>
            </a:lvl1pPr>
          </a:lstStyle>
          <a:p>
            <a:r>
              <a:rPr lang="x-none"/>
              <a:t>Click to edit Master title style</a:t>
            </a:r>
            <a:endParaRPr lang="en-US"/>
          </a:p>
        </p:txBody>
      </p:sp>
      <p:sp>
        <p:nvSpPr>
          <p:cNvPr id="3" name="Vertical Text Placeholder 2"/>
          <p:cNvSpPr>
            <a:spLocks noGrp="1"/>
          </p:cNvSpPr>
          <p:nvPr>
            <p:ph type="body" orient="vert" idx="1"/>
          </p:nvPr>
        </p:nvSpPr>
        <p:spPr>
          <a:xfrm>
            <a:off x="588818" y="238754"/>
            <a:ext cx="6192982" cy="4672242"/>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16" name="Date Placeholder 3"/>
          <p:cNvSpPr>
            <a:spLocks noGrp="1"/>
          </p:cNvSpPr>
          <p:nvPr>
            <p:ph type="dt" sz="half" idx="10"/>
          </p:nvPr>
        </p:nvSpPr>
        <p:spPr>
          <a:xfrm rot="5400000">
            <a:off x="-215865" y="638510"/>
            <a:ext cx="1073355" cy="273844"/>
          </a:xfrm>
          <a:prstGeom prst="rect">
            <a:avLst/>
          </a:prstGeom>
        </p:spPr>
        <p:txBody>
          <a:bodyPr/>
          <a:lstStyle/>
          <a:p>
            <a:fld id="{92732830-3342-DE48-A6A2-4F3D66CCA6F8}" type="datetimeFigureOut">
              <a:rPr lang="en-US" smtClean="0"/>
              <a:pPr/>
              <a:t>3/7/2023</a:t>
            </a:fld>
            <a:endParaRPr lang="en-US"/>
          </a:p>
        </p:txBody>
      </p:sp>
      <p:sp>
        <p:nvSpPr>
          <p:cNvPr id="17" name="Slide Number Placeholder 5"/>
          <p:cNvSpPr>
            <a:spLocks noGrp="1"/>
          </p:cNvSpPr>
          <p:nvPr>
            <p:ph type="sldNum" sz="quarter" idx="12"/>
          </p:nvPr>
        </p:nvSpPr>
        <p:spPr>
          <a:xfrm rot="5400000">
            <a:off x="-202899" y="1902693"/>
            <a:ext cx="1073355" cy="273844"/>
          </a:xfrm>
          <a:prstGeom prst="rect">
            <a:avLst/>
          </a:prstGeom>
        </p:spPr>
        <p:txBody>
          <a:bodyPr/>
          <a:lstStyle/>
          <a:p>
            <a:fld id="{54D6F40C-E7A5-EF4A-8637-12FC22B8A405}" type="slidenum">
              <a:rPr lang="en-US" smtClean="0"/>
              <a:pPr/>
              <a:t>‹nº›</a:t>
            </a:fld>
            <a:endParaRPr lang="en-US"/>
          </a:p>
        </p:txBody>
      </p:sp>
      <p:pic>
        <p:nvPicPr>
          <p:cNvPr id="18" name="Imagem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8876541" y="257289"/>
            <a:ext cx="267459" cy="440867"/>
          </a:xfrm>
          <a:prstGeom prst="rect">
            <a:avLst/>
          </a:prstGeom>
        </p:spPr>
      </p:pic>
      <p:pic>
        <p:nvPicPr>
          <p:cNvPr id="19" name="Imagem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363164" y="4113021"/>
            <a:ext cx="1367955" cy="227994"/>
          </a:xfrm>
          <a:prstGeom prst="rect">
            <a:avLst/>
          </a:prstGeom>
        </p:spPr>
      </p:pic>
      <p:cxnSp>
        <p:nvCxnSpPr>
          <p:cNvPr id="20" name="Conector Reto 19"/>
          <p:cNvCxnSpPr/>
          <p:nvPr userDrawn="1"/>
        </p:nvCxnSpPr>
        <p:spPr>
          <a:xfrm flipV="1">
            <a:off x="145472" y="0"/>
            <a:ext cx="0" cy="4904185"/>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3292" y="238755"/>
            <a:ext cx="8617526" cy="498666"/>
          </a:xfrm>
        </p:spPr>
        <p:txBody>
          <a:bodyPr>
            <a:noAutofit/>
          </a:bodyPr>
          <a:lstStyle>
            <a:lvl1pPr algn="l">
              <a:defRPr sz="3200" b="1">
                <a:solidFill>
                  <a:srgbClr val="761514"/>
                </a:solidFill>
                <a:latin typeface="Trebuchet MS"/>
                <a:cs typeface="Trebuchet MS"/>
              </a:defRPr>
            </a:lvl1pPr>
          </a:lstStyle>
          <a:p>
            <a:r>
              <a:rPr lang="x-none" dirty="0"/>
              <a:t>Digite o título slide aqui</a:t>
            </a:r>
            <a:endParaRPr lang="en-US" dirty="0"/>
          </a:p>
        </p:txBody>
      </p:sp>
      <p:sp>
        <p:nvSpPr>
          <p:cNvPr id="3" name="Content Placeholder 2"/>
          <p:cNvSpPr>
            <a:spLocks noGrp="1"/>
          </p:cNvSpPr>
          <p:nvPr>
            <p:ph idx="1"/>
          </p:nvPr>
        </p:nvSpPr>
        <p:spPr>
          <a:xfrm>
            <a:off x="353292" y="975032"/>
            <a:ext cx="8617526" cy="3515033"/>
          </a:xfrm>
        </p:spPr>
        <p:txBody>
          <a:bodyPr/>
          <a:lstStyle>
            <a:lvl1pPr>
              <a:defRPr>
                <a:latin typeface="Trebuchet MS"/>
                <a:cs typeface="Trebuchet MS"/>
              </a:defRPr>
            </a:lvl1pPr>
            <a:lvl2pPr>
              <a:defRPr>
                <a:latin typeface="Trebuchet MS"/>
                <a:cs typeface="Trebuchet MS"/>
              </a:defRPr>
            </a:lvl2pPr>
            <a:lvl3pPr>
              <a:defRPr>
                <a:latin typeface="Trebuchet MS"/>
                <a:cs typeface="Trebuchet MS"/>
              </a:defRPr>
            </a:lvl3pPr>
            <a:lvl4pPr>
              <a:defRPr>
                <a:latin typeface="Trebuchet MS"/>
                <a:cs typeface="Trebuchet MS"/>
              </a:defRPr>
            </a:lvl4pPr>
            <a:lvl5pPr>
              <a:defRPr>
                <a:latin typeface="Trebuchet MS"/>
                <a:cs typeface="Trebuchet MS"/>
              </a:defRPr>
            </a:lvl5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4"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6"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0" name="Conector Reto 9"/>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53293" y="3305176"/>
            <a:ext cx="8617526" cy="1021556"/>
          </a:xfrm>
        </p:spPr>
        <p:txBody>
          <a:bodyPr anchor="t">
            <a:noAutofit/>
          </a:bodyPr>
          <a:lstStyle>
            <a:lvl1pPr algn="l">
              <a:defRPr sz="3200" b="1" cap="all">
                <a:solidFill>
                  <a:srgbClr val="761514"/>
                </a:solidFill>
                <a:latin typeface="Trebuchet MS"/>
                <a:cs typeface="Trebuchet MS"/>
              </a:defRPr>
            </a:lvl1pPr>
          </a:lstStyle>
          <a:p>
            <a:r>
              <a:rPr lang="x-none"/>
              <a:t>Click to edit Master title style</a:t>
            </a:r>
            <a:endParaRPr lang="en-US" dirty="0"/>
          </a:p>
        </p:txBody>
      </p:sp>
      <p:sp>
        <p:nvSpPr>
          <p:cNvPr id="3" name="Text Placeholder 2"/>
          <p:cNvSpPr>
            <a:spLocks noGrp="1"/>
          </p:cNvSpPr>
          <p:nvPr>
            <p:ph type="body" idx="1"/>
          </p:nvPr>
        </p:nvSpPr>
        <p:spPr>
          <a:xfrm>
            <a:off x="353293" y="2180035"/>
            <a:ext cx="8617526" cy="1125140"/>
          </a:xfrm>
        </p:spPr>
        <p:txBody>
          <a:bodyPr anchor="b"/>
          <a:lstStyle>
            <a:lvl1pPr marL="0" indent="0">
              <a:buNone/>
              <a:defRPr sz="2000">
                <a:solidFill>
                  <a:schemeClr val="tx1">
                    <a:tint val="75000"/>
                  </a:schemeClr>
                </a:solidFill>
                <a:latin typeface="Trebuchet MS"/>
                <a:cs typeface="Trebuchet M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12"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3"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7" name="Imagem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8" name="Conector Reto 17"/>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Retângulo 3"/>
          <p:cNvSpPr/>
          <p:nvPr userDrawn="1"/>
        </p:nvSpPr>
        <p:spPr>
          <a:xfrm>
            <a:off x="-1" y="2868071"/>
            <a:ext cx="9144001" cy="1322807"/>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pt-BR"/>
          </a:p>
        </p:txBody>
      </p:sp>
      <p:cxnSp>
        <p:nvCxnSpPr>
          <p:cNvPr id="18" name="Conector Reto 17"/>
          <p:cNvCxnSpPr/>
          <p:nvPr userDrawn="1"/>
        </p:nvCxnSpPr>
        <p:spPr>
          <a:xfrm>
            <a:off x="0" y="5033173"/>
            <a:ext cx="9144000" cy="0"/>
          </a:xfrm>
          <a:prstGeom prst="line">
            <a:avLst/>
          </a:prstGeom>
          <a:ln w="12700"/>
        </p:spPr>
        <p:style>
          <a:lnRef idx="1">
            <a:schemeClr val="accent6"/>
          </a:lnRef>
          <a:fillRef idx="0">
            <a:schemeClr val="accent6"/>
          </a:fillRef>
          <a:effectRef idx="0">
            <a:schemeClr val="accent6"/>
          </a:effectRef>
          <a:fontRef idx="minor">
            <a:schemeClr val="tx1"/>
          </a:fontRef>
        </p:style>
      </p:cxnSp>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293" y="322952"/>
            <a:ext cx="5362085" cy="893682"/>
          </a:xfrm>
          <a:prstGeom prst="rect">
            <a:avLst/>
          </a:prstGeom>
        </p:spPr>
      </p:pic>
      <p:cxnSp>
        <p:nvCxnSpPr>
          <p:cNvPr id="16" name="Conector Reto 15"/>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
        <p:nvSpPr>
          <p:cNvPr id="20" name="Title 1"/>
          <p:cNvSpPr>
            <a:spLocks noGrp="1"/>
          </p:cNvSpPr>
          <p:nvPr>
            <p:ph type="title"/>
          </p:nvPr>
        </p:nvSpPr>
        <p:spPr>
          <a:xfrm>
            <a:off x="353293" y="1467632"/>
            <a:ext cx="6134004" cy="367963"/>
          </a:xfrm>
        </p:spPr>
        <p:txBody>
          <a:bodyPr anchor="t">
            <a:noAutofit/>
          </a:bodyPr>
          <a:lstStyle>
            <a:lvl1pPr algn="l">
              <a:defRPr sz="1800" b="1" cap="all">
                <a:solidFill>
                  <a:srgbClr val="761514"/>
                </a:solidFill>
                <a:latin typeface="Trebuchet MS"/>
                <a:cs typeface="Trebuchet MS"/>
              </a:defRPr>
            </a:lvl1pPr>
          </a:lstStyle>
          <a:p>
            <a:r>
              <a:rPr lang="x-none"/>
              <a:t>Click to edit Master title style</a:t>
            </a:r>
            <a:endParaRPr lang="en-US" dirty="0"/>
          </a:p>
        </p:txBody>
      </p:sp>
      <p:pic>
        <p:nvPicPr>
          <p:cNvPr id="21" name="Imagem 2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431181"/>
            <a:ext cx="267459" cy="440867"/>
          </a:xfrm>
          <a:prstGeom prst="rect">
            <a:avLst/>
          </a:prstGeom>
        </p:spPr>
      </p:pic>
      <p:pic>
        <p:nvPicPr>
          <p:cNvPr id="6" name="Imagem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53292" y="4386276"/>
            <a:ext cx="5677705" cy="456715"/>
          </a:xfrm>
          <a:prstGeom prst="rect">
            <a:avLst/>
          </a:prstGeom>
        </p:spPr>
      </p:pic>
      <p:sp>
        <p:nvSpPr>
          <p:cNvPr id="22" name="Subtitle 2"/>
          <p:cNvSpPr>
            <a:spLocks noGrp="1"/>
          </p:cNvSpPr>
          <p:nvPr>
            <p:ph type="subTitle" idx="1" hasCustomPrompt="1"/>
          </p:nvPr>
        </p:nvSpPr>
        <p:spPr>
          <a:xfrm>
            <a:off x="353292" y="1973197"/>
            <a:ext cx="6134005" cy="704692"/>
          </a:xfrm>
        </p:spPr>
        <p:txBody>
          <a:bodyPr>
            <a:normAutofit/>
          </a:bodyPr>
          <a:lstStyle>
            <a:lvl1pPr marL="0" indent="0" algn="l">
              <a:buNone/>
              <a:defRPr sz="1800" baseline="0">
                <a:solidFill>
                  <a:srgbClr val="595959"/>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dirty="0"/>
              <a:t>NOME </a:t>
            </a:r>
            <a:r>
              <a:rPr lang="pt-BR" dirty="0"/>
              <a:t>E CONTATOS </a:t>
            </a:r>
            <a:r>
              <a:rPr lang="x-none"/>
              <a:t>DO AUTOR</a:t>
            </a:r>
            <a:endParaRPr lang="x-none" dirty="0"/>
          </a:p>
        </p:txBody>
      </p:sp>
      <p:pic>
        <p:nvPicPr>
          <p:cNvPr id="3" name="Imagem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62484" y="2982059"/>
            <a:ext cx="8312728" cy="1100047"/>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3292" y="975033"/>
            <a:ext cx="4167166" cy="3490452"/>
          </a:xfrm>
        </p:spPr>
        <p:txBody>
          <a:bodyPr/>
          <a:lstStyle>
            <a:lvl1pPr>
              <a:defRPr sz="2800">
                <a:latin typeface="Trebuchet MS"/>
                <a:cs typeface="Trebuchet MS"/>
              </a:defRPr>
            </a:lvl1pPr>
            <a:lvl2pPr>
              <a:defRPr sz="2400">
                <a:latin typeface="Trebuchet MS"/>
                <a:cs typeface="Trebuchet MS"/>
              </a:defRPr>
            </a:lvl2pPr>
            <a:lvl3pPr>
              <a:defRPr sz="2000">
                <a:latin typeface="Trebuchet MS"/>
                <a:cs typeface="Trebuchet MS"/>
              </a:defRPr>
            </a:lvl3pPr>
            <a:lvl4pPr>
              <a:defRPr sz="1800">
                <a:latin typeface="Trebuchet MS"/>
                <a:cs typeface="Trebuchet MS"/>
              </a:defRPr>
            </a:lvl4pPr>
            <a:lvl5pPr>
              <a:defRPr sz="1800">
                <a:latin typeface="Trebuchet MS"/>
                <a:cs typeface="Trebuchet MS"/>
              </a:defRPr>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803652" y="975033"/>
            <a:ext cx="4167166" cy="3490452"/>
          </a:xfrm>
        </p:spPr>
        <p:txBody>
          <a:bodyPr/>
          <a:lstStyle>
            <a:lvl1pPr>
              <a:defRPr sz="2800">
                <a:latin typeface="Trebuchet MS"/>
                <a:cs typeface="Trebuchet MS"/>
              </a:defRPr>
            </a:lvl1pPr>
            <a:lvl2pPr>
              <a:defRPr sz="2400">
                <a:latin typeface="Trebuchet MS"/>
                <a:cs typeface="Trebuchet MS"/>
              </a:defRPr>
            </a:lvl2pPr>
            <a:lvl3pPr>
              <a:defRPr sz="2000">
                <a:latin typeface="Trebuchet MS"/>
                <a:cs typeface="Trebuchet MS"/>
              </a:defRPr>
            </a:lvl3pPr>
            <a:lvl4pPr>
              <a:defRPr sz="1800">
                <a:latin typeface="Trebuchet MS"/>
                <a:cs typeface="Trebuchet MS"/>
              </a:defRPr>
            </a:lvl4pPr>
            <a:lvl5pPr>
              <a:defRPr sz="1800">
                <a:latin typeface="Trebuchet MS"/>
                <a:cs typeface="Trebuchet MS"/>
              </a:defRPr>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Title 1"/>
          <p:cNvSpPr>
            <a:spLocks noGrp="1"/>
          </p:cNvSpPr>
          <p:nvPr>
            <p:ph type="title" hasCustomPrompt="1"/>
          </p:nvPr>
        </p:nvSpPr>
        <p:spPr>
          <a:xfrm>
            <a:off x="353292" y="238755"/>
            <a:ext cx="8617526" cy="498666"/>
          </a:xfrm>
        </p:spPr>
        <p:txBody>
          <a:bodyPr>
            <a:noAutofit/>
          </a:bodyPr>
          <a:lstStyle>
            <a:lvl1pPr algn="l">
              <a:defRPr sz="3200" b="1">
                <a:solidFill>
                  <a:srgbClr val="761514"/>
                </a:solidFill>
                <a:latin typeface="Trebuchet MS"/>
                <a:cs typeface="Trebuchet MS"/>
              </a:defRPr>
            </a:lvl1pPr>
          </a:lstStyle>
          <a:p>
            <a:r>
              <a:rPr lang="x-none" dirty="0"/>
              <a:t>Digite o título slide aqui</a:t>
            </a:r>
            <a:endParaRPr lang="en-US" dirty="0"/>
          </a:p>
        </p:txBody>
      </p:sp>
      <p:sp>
        <p:nvSpPr>
          <p:cNvPr id="11"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2"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3" name="Imagem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15" name="Imagem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6" name="Conector Reto 15"/>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3291" y="1036619"/>
            <a:ext cx="4085533" cy="479822"/>
          </a:xfrm>
        </p:spPr>
        <p:txBody>
          <a:bodyPr anchor="b">
            <a:normAutofit/>
          </a:bodyPr>
          <a:lstStyle>
            <a:lvl1pPr marL="0" indent="0">
              <a:buNone/>
              <a:defRPr sz="1800" b="1">
                <a:solidFill>
                  <a:srgbClr val="761514"/>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353291" y="1516440"/>
            <a:ext cx="4085533" cy="2963466"/>
          </a:xfrm>
        </p:spPr>
        <p:txBody>
          <a:bodyPr/>
          <a:lstStyle>
            <a:lvl1pPr>
              <a:defRPr sz="2400">
                <a:latin typeface="Trebuchet MS"/>
                <a:cs typeface="Trebuchet MS"/>
              </a:defRPr>
            </a:lvl1pPr>
            <a:lvl2pPr>
              <a:defRPr sz="2000">
                <a:latin typeface="Trebuchet MS"/>
                <a:cs typeface="Trebuchet MS"/>
              </a:defRPr>
            </a:lvl2pPr>
            <a:lvl3pPr>
              <a:defRPr sz="1800">
                <a:latin typeface="Trebuchet MS"/>
                <a:cs typeface="Trebuchet MS"/>
              </a:defRPr>
            </a:lvl3pPr>
            <a:lvl4pPr>
              <a:defRPr sz="1600">
                <a:latin typeface="Trebuchet MS"/>
                <a:cs typeface="Trebuchet MS"/>
              </a:defRPr>
            </a:lvl4pPr>
            <a:lvl5pPr>
              <a:defRPr sz="1600">
                <a:latin typeface="Trebuchet MS"/>
                <a:cs typeface="Trebuchet MS"/>
              </a:defRPr>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883681" y="1036618"/>
            <a:ext cx="4087137" cy="479822"/>
          </a:xfrm>
        </p:spPr>
        <p:txBody>
          <a:bodyPr anchor="b">
            <a:normAutofit/>
          </a:bodyPr>
          <a:lstStyle>
            <a:lvl1pPr marL="0" indent="0">
              <a:buNone/>
              <a:defRPr sz="1800" b="1">
                <a:solidFill>
                  <a:srgbClr val="761514"/>
                </a:solidFill>
                <a:latin typeface="Trebuchet MS"/>
                <a:cs typeface="Trebuchet M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883681" y="1516439"/>
            <a:ext cx="4087137" cy="2963466"/>
          </a:xfrm>
        </p:spPr>
        <p:txBody>
          <a:bodyPr/>
          <a:lstStyle>
            <a:lvl1pPr>
              <a:defRPr sz="2400">
                <a:latin typeface="Trebuchet MS"/>
                <a:cs typeface="Trebuchet MS"/>
              </a:defRPr>
            </a:lvl1pPr>
            <a:lvl2pPr>
              <a:defRPr sz="2000">
                <a:latin typeface="Trebuchet MS"/>
                <a:cs typeface="Trebuchet MS"/>
              </a:defRPr>
            </a:lvl2pPr>
            <a:lvl3pPr>
              <a:defRPr sz="1800">
                <a:latin typeface="Trebuchet MS"/>
                <a:cs typeface="Trebuchet MS"/>
              </a:defRPr>
            </a:lvl3pPr>
            <a:lvl4pPr>
              <a:defRPr sz="1600">
                <a:latin typeface="Trebuchet MS"/>
                <a:cs typeface="Trebuchet MS"/>
              </a:defRPr>
            </a:lvl4pPr>
            <a:lvl5pPr>
              <a:defRPr sz="1600">
                <a:latin typeface="Trebuchet MS"/>
                <a:cs typeface="Trebuchet MS"/>
              </a:defRPr>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9" name="Title 1"/>
          <p:cNvSpPr>
            <a:spLocks noGrp="1"/>
          </p:cNvSpPr>
          <p:nvPr>
            <p:ph type="title" hasCustomPrompt="1"/>
          </p:nvPr>
        </p:nvSpPr>
        <p:spPr>
          <a:xfrm>
            <a:off x="353292" y="238755"/>
            <a:ext cx="8617526" cy="498666"/>
          </a:xfrm>
        </p:spPr>
        <p:txBody>
          <a:bodyPr>
            <a:noAutofit/>
          </a:bodyPr>
          <a:lstStyle>
            <a:lvl1pPr algn="l">
              <a:defRPr sz="3200" b="1">
                <a:solidFill>
                  <a:srgbClr val="761514"/>
                </a:solidFill>
                <a:latin typeface="Trebuchet MS"/>
                <a:cs typeface="Trebuchet MS"/>
              </a:defRPr>
            </a:lvl1pPr>
          </a:lstStyle>
          <a:p>
            <a:r>
              <a:rPr lang="x-none" dirty="0"/>
              <a:t>Digite o título slide aqui</a:t>
            </a:r>
            <a:endParaRPr lang="en-US" dirty="0"/>
          </a:p>
        </p:txBody>
      </p:sp>
      <p:sp>
        <p:nvSpPr>
          <p:cNvPr id="13"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4"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5" name="Imagem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17" name="Imagem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8" name="Conector Reto 17"/>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53292" y="238755"/>
            <a:ext cx="8617526" cy="498666"/>
          </a:xfrm>
        </p:spPr>
        <p:txBody>
          <a:bodyPr>
            <a:noAutofit/>
          </a:bodyPr>
          <a:lstStyle>
            <a:lvl1pPr algn="l">
              <a:defRPr sz="3200" b="1">
                <a:solidFill>
                  <a:srgbClr val="761514"/>
                </a:solidFill>
                <a:latin typeface="Trebuchet MS"/>
                <a:cs typeface="Trebuchet MS"/>
              </a:defRPr>
            </a:lvl1pPr>
          </a:lstStyle>
          <a:p>
            <a:r>
              <a:rPr lang="x-none" dirty="0"/>
              <a:t>Digite o título slide aqui</a:t>
            </a:r>
            <a:endParaRPr lang="en-US" dirty="0"/>
          </a:p>
        </p:txBody>
      </p:sp>
      <p:sp>
        <p:nvSpPr>
          <p:cNvPr id="9"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0"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1" name="Imagem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13" name="Imagem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4" name="Conector Reto 13"/>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9"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1" name="Imagem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2" name="Conector Reto 11"/>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3293" y="204787"/>
            <a:ext cx="3428998" cy="871538"/>
          </a:xfrm>
        </p:spPr>
        <p:txBody>
          <a:bodyPr anchor="b">
            <a:normAutofit/>
          </a:bodyPr>
          <a:lstStyle>
            <a:lvl1pPr algn="l">
              <a:defRPr sz="2000" b="1">
                <a:solidFill>
                  <a:srgbClr val="761514"/>
                </a:solidFill>
              </a:defRPr>
            </a:lvl1pPr>
          </a:lstStyle>
          <a:p>
            <a:r>
              <a:rPr lang="x-none" dirty="0"/>
              <a:t>Click to edit Master title style click to edit here</a:t>
            </a:r>
            <a:endParaRPr lang="en-US" dirty="0"/>
          </a:p>
        </p:txBody>
      </p:sp>
      <p:sp>
        <p:nvSpPr>
          <p:cNvPr id="3" name="Content Placeholder 2"/>
          <p:cNvSpPr>
            <a:spLocks noGrp="1"/>
          </p:cNvSpPr>
          <p:nvPr>
            <p:ph idx="1"/>
          </p:nvPr>
        </p:nvSpPr>
        <p:spPr>
          <a:xfrm>
            <a:off x="4090126" y="204788"/>
            <a:ext cx="4880692" cy="4249153"/>
          </a:xfrm>
        </p:spPr>
        <p:txBody>
          <a:bodyPr/>
          <a:lstStyle>
            <a:lvl1pPr>
              <a:defRPr sz="3200">
                <a:latin typeface="Trebuchet MS"/>
                <a:cs typeface="Trebuchet MS"/>
              </a:defRPr>
            </a:lvl1pPr>
            <a:lvl2pPr>
              <a:defRPr sz="2800">
                <a:latin typeface="Trebuchet MS"/>
                <a:cs typeface="Trebuchet MS"/>
              </a:defRPr>
            </a:lvl2pPr>
            <a:lvl3pPr>
              <a:defRPr sz="2400">
                <a:latin typeface="Trebuchet MS"/>
                <a:cs typeface="Trebuchet MS"/>
              </a:defRPr>
            </a:lvl3pPr>
            <a:lvl4pPr>
              <a:defRPr sz="2000">
                <a:latin typeface="Trebuchet MS"/>
                <a:cs typeface="Trebuchet MS"/>
              </a:defRPr>
            </a:lvl4pPr>
            <a:lvl5pPr>
              <a:defRPr sz="2000">
                <a:latin typeface="Trebuchet MS"/>
                <a:cs typeface="Trebuchet MS"/>
              </a:defRPr>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dirty="0"/>
          </a:p>
        </p:txBody>
      </p:sp>
      <p:sp>
        <p:nvSpPr>
          <p:cNvPr id="4" name="Text Placeholder 3"/>
          <p:cNvSpPr>
            <a:spLocks noGrp="1"/>
          </p:cNvSpPr>
          <p:nvPr>
            <p:ph type="body" sz="half" idx="2"/>
          </p:nvPr>
        </p:nvSpPr>
        <p:spPr>
          <a:xfrm>
            <a:off x="353293" y="1076326"/>
            <a:ext cx="3428998" cy="3405545"/>
          </a:xfrm>
        </p:spPr>
        <p:txBody>
          <a:bodyPr/>
          <a:lstStyle>
            <a:lvl1pPr marL="0" indent="0">
              <a:buNone/>
              <a:defRPr sz="1400">
                <a:latin typeface="Trebuchet MS"/>
                <a:cs typeface="Trebuchet M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8" name="Date Placeholder 3"/>
          <p:cNvSpPr>
            <a:spLocks noGrp="1"/>
          </p:cNvSpPr>
          <p:nvPr>
            <p:ph type="dt" sz="half" idx="10"/>
          </p:nvPr>
        </p:nvSpPr>
        <p:spPr>
          <a:xfrm>
            <a:off x="353292" y="4630341"/>
            <a:ext cx="1073355" cy="273844"/>
          </a:xfrm>
          <a:prstGeom prst="rect">
            <a:avLst/>
          </a:prstGeom>
        </p:spPr>
        <p:txBody>
          <a:bodyPr/>
          <a:lstStyle/>
          <a:p>
            <a:fld id="{92732830-3342-DE48-A6A2-4F3D66CCA6F8}" type="datetimeFigureOut">
              <a:rPr lang="en-US" smtClean="0"/>
              <a:pPr/>
              <a:t>3/7/2023</a:t>
            </a:fld>
            <a:endParaRPr lang="en-US"/>
          </a:p>
        </p:txBody>
      </p:sp>
      <p:sp>
        <p:nvSpPr>
          <p:cNvPr id="11" name="Slide Number Placeholder 5"/>
          <p:cNvSpPr>
            <a:spLocks noGrp="1"/>
          </p:cNvSpPr>
          <p:nvPr>
            <p:ph type="sldNum" sz="quarter" idx="12"/>
          </p:nvPr>
        </p:nvSpPr>
        <p:spPr>
          <a:xfrm>
            <a:off x="1533169" y="4637152"/>
            <a:ext cx="1073355" cy="273844"/>
          </a:xfrm>
          <a:prstGeom prst="rect">
            <a:avLst/>
          </a:prstGeom>
        </p:spPr>
        <p:txBody>
          <a:bodyPr/>
          <a:lstStyle/>
          <a:p>
            <a:fld id="{54D6F40C-E7A5-EF4A-8637-12FC22B8A405}" type="slidenum">
              <a:rPr lang="en-US" smtClean="0"/>
              <a:pPr/>
              <a:t>‹nº›</a:t>
            </a:fld>
            <a:endParaRPr lang="en-US"/>
          </a:p>
        </p:txBody>
      </p:sp>
      <p:pic>
        <p:nvPicPr>
          <p:cNvPr id="12" name="Imagem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57289"/>
            <a:ext cx="267459" cy="440867"/>
          </a:xfrm>
          <a:prstGeom prst="rect">
            <a:avLst/>
          </a:prstGeom>
        </p:spPr>
      </p:pic>
      <p:pic>
        <p:nvPicPr>
          <p:cNvPr id="14" name="Imagem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8582" y="4673314"/>
            <a:ext cx="1820748" cy="303459"/>
          </a:xfrm>
          <a:prstGeom prst="rect">
            <a:avLst/>
          </a:prstGeom>
        </p:spPr>
      </p:pic>
      <p:cxnSp>
        <p:nvCxnSpPr>
          <p:cNvPr id="15" name="Conector Reto 14"/>
          <p:cNvCxnSpPr/>
          <p:nvPr userDrawn="1"/>
        </p:nvCxnSpPr>
        <p:spPr>
          <a:xfrm>
            <a:off x="0" y="5033173"/>
            <a:ext cx="8979330" cy="0"/>
          </a:xfrm>
          <a:prstGeom prst="line">
            <a:avLst/>
          </a:prstGeom>
          <a:ln w="12700"/>
        </p:spPr>
        <p:style>
          <a:lnRef idx="1">
            <a:schemeClr val="accent6"/>
          </a:lnRef>
          <a:fillRef idx="0">
            <a:schemeClr val="accent6"/>
          </a:fillRef>
          <a:effectRef idx="0">
            <a:schemeClr val="accent6"/>
          </a:effectRef>
          <a:fontRef idx="minor">
            <a:schemeClr val="tx1"/>
          </a:fontRef>
        </p:style>
      </p:cxnSp>
    </p:spTree>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jpe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pic>
        <p:nvPicPr>
          <p:cNvPr id="13" name="Imagem 1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30170" y="0"/>
            <a:ext cx="3013830" cy="5143500"/>
          </a:xfrm>
          <a:prstGeom prst="rect">
            <a:avLst/>
          </a:prstGeom>
        </p:spPr>
      </p:pic>
      <p:sp>
        <p:nvSpPr>
          <p:cNvPr id="2" name="Title Placeholder 1"/>
          <p:cNvSpPr>
            <a:spLocks noGrp="1"/>
          </p:cNvSpPr>
          <p:nvPr>
            <p:ph type="title"/>
          </p:nvPr>
        </p:nvSpPr>
        <p:spPr>
          <a:xfrm>
            <a:off x="364524" y="238755"/>
            <a:ext cx="8612660" cy="498666"/>
          </a:xfrm>
          <a:prstGeom prst="rect">
            <a:avLst/>
          </a:prstGeom>
        </p:spPr>
        <p:txBody>
          <a:bodyPr anchor="ctr" bIns="45720" lIns="91440" rIns="91440" rtlCol="0" tIns="45720" vert="horz">
            <a:noAutofit/>
          </a:bodyPr>
          <a:lstStyle/>
          <a:p>
            <a:r>
              <a:rPr lang="x-none"/>
              <a:t>Click to edit Master title style</a:t>
            </a:r>
            <a:endParaRPr dirty="0" lang="en-US"/>
          </a:p>
        </p:txBody>
      </p:sp>
      <p:sp>
        <p:nvSpPr>
          <p:cNvPr id="3" name="Text Placeholder 2"/>
          <p:cNvSpPr>
            <a:spLocks noGrp="1"/>
          </p:cNvSpPr>
          <p:nvPr>
            <p:ph idx="1" type="body"/>
          </p:nvPr>
        </p:nvSpPr>
        <p:spPr>
          <a:xfrm>
            <a:off x="364524" y="1200151"/>
            <a:ext cx="8612660" cy="3281720"/>
          </a:xfrm>
          <a:prstGeom prst="rect">
            <a:avLst/>
          </a:prstGeom>
        </p:spPr>
        <p:txBody>
          <a:bodyPr bIns="45720" lIns="91440" rIns="91440" rtlCol="0" tIns="45720" vert="horz">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dirty="0" lang="en-US"/>
          </a:p>
        </p:txBody>
      </p:sp>
      <p:sp>
        <p:nvSpPr>
          <p:cNvPr id="9" name="Date Placeholder 3"/>
          <p:cNvSpPr>
            <a:spLocks noGrp="1"/>
          </p:cNvSpPr>
          <p:nvPr>
            <p:ph idx="2" sz="half" type="dt"/>
          </p:nvPr>
        </p:nvSpPr>
        <p:spPr>
          <a:xfrm>
            <a:off x="364524" y="4621352"/>
            <a:ext cx="1073355" cy="273844"/>
          </a:xfrm>
          <a:prstGeom prst="rect">
            <a:avLst/>
          </a:prstGeom>
        </p:spPr>
        <p:txBody>
          <a:bodyPr/>
          <a:lstStyle>
            <a:lvl1pPr>
              <a:defRPr i="1" sz="1050">
                <a:latin typeface="Trebuchet MS"/>
                <a:cs typeface="Trebuchet MS"/>
              </a:defRPr>
            </a:lvl1pPr>
          </a:lstStyle>
          <a:p>
            <a:fld id="{92732830-3342-DE48-A6A2-4F3D66CCA6F8}" type="datetimeFigureOut">
              <a:rPr lang="en-US" smtClean="0"/>
              <a:pPr/>
              <a:t>3/7/2023</a:t>
            </a:fld>
            <a:endParaRPr lang="en-US"/>
          </a:p>
        </p:txBody>
      </p:sp>
      <p:sp>
        <p:nvSpPr>
          <p:cNvPr id="10" name="Slide Number Placeholder 5"/>
          <p:cNvSpPr>
            <a:spLocks noGrp="1"/>
          </p:cNvSpPr>
          <p:nvPr>
            <p:ph idx="4" sz="quarter" type="sldNum"/>
          </p:nvPr>
        </p:nvSpPr>
        <p:spPr>
          <a:xfrm>
            <a:off x="1544401" y="4628163"/>
            <a:ext cx="1073355" cy="273844"/>
          </a:xfrm>
          <a:prstGeom prst="rect">
            <a:avLst/>
          </a:prstGeom>
        </p:spPr>
        <p:txBody>
          <a:bodyPr/>
          <a:lstStyle>
            <a:lvl1pPr>
              <a:defRPr i="1" sz="1050">
                <a:latin typeface="Trebuchet MS"/>
                <a:cs typeface="Trebuchet MS"/>
              </a:defRPr>
            </a:lvl1pPr>
          </a:lstStyle>
          <a:p>
            <a:fld id="{54D6F40C-E7A5-EF4A-8637-12FC22B8A405}" type="slidenum">
              <a:rPr lang="en-US" smtClean="0"/>
              <a:pPr/>
              <a:t>‹nº›</a:t>
            </a:fld>
            <a:endParaRPr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eaLnBrk="1" hangingPunct="1" latinLnBrk="0" rtl="0">
        <a:spcBef>
          <a:spcPct val="0"/>
        </a:spcBef>
        <a:buNone/>
        <a:defRPr b="1" kern="1200" sz="4000">
          <a:solidFill>
            <a:srgbClr val="761514"/>
          </a:solidFill>
          <a:latin typeface="Trebuchet MS"/>
          <a:ea typeface="+mj-ea"/>
          <a:cs typeface="Trebuchet M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Trebuchet MS"/>
          <a:ea typeface="+mn-ea"/>
          <a:cs typeface="Trebuchet MS"/>
        </a:defRPr>
      </a:lvl1pPr>
      <a:lvl2pPr algn="l" defTabSz="457200" eaLnBrk="1" hangingPunct="1" indent="-285750" latinLnBrk="0" marL="742950" rtl="0">
        <a:spcBef>
          <a:spcPct val="20000"/>
        </a:spcBef>
        <a:buFont typeface="Arial"/>
        <a:buChar char="–"/>
        <a:defRPr kern="1200" sz="2800">
          <a:solidFill>
            <a:schemeClr val="tx1"/>
          </a:solidFill>
          <a:latin typeface="Trebuchet MS"/>
          <a:ea typeface="+mn-ea"/>
          <a:cs typeface="Trebuchet MS"/>
        </a:defRPr>
      </a:lvl2pPr>
      <a:lvl3pPr algn="l" defTabSz="457200" eaLnBrk="1" hangingPunct="1" indent="-228600" latinLnBrk="0" marL="1143000" rtl="0">
        <a:spcBef>
          <a:spcPct val="20000"/>
        </a:spcBef>
        <a:buFont typeface="Arial"/>
        <a:buChar char="•"/>
        <a:defRPr kern="1200" sz="2400">
          <a:solidFill>
            <a:schemeClr val="tx1"/>
          </a:solidFill>
          <a:latin typeface="Trebuchet MS"/>
          <a:ea typeface="+mn-ea"/>
          <a:cs typeface="Trebuchet MS"/>
        </a:defRPr>
      </a:lvl3pPr>
      <a:lvl4pPr algn="l" defTabSz="457200" eaLnBrk="1" hangingPunct="1" indent="-228600" latinLnBrk="0" marL="1600200" rtl="0">
        <a:spcBef>
          <a:spcPct val="20000"/>
        </a:spcBef>
        <a:buFont typeface="Arial"/>
        <a:buChar char="–"/>
        <a:defRPr kern="1200" sz="2000">
          <a:solidFill>
            <a:schemeClr val="tx1"/>
          </a:solidFill>
          <a:latin typeface="Trebuchet MS"/>
          <a:ea typeface="+mn-ea"/>
          <a:cs typeface="Trebuchet MS"/>
        </a:defRPr>
      </a:lvl4pPr>
      <a:lvl5pPr algn="l" defTabSz="457200" eaLnBrk="1" hangingPunct="1" indent="-228600" latinLnBrk="0" marL="2057400" rtl="0">
        <a:spcBef>
          <a:spcPct val="20000"/>
        </a:spcBef>
        <a:buFont typeface="Arial"/>
        <a:buChar char="»"/>
        <a:defRPr kern="1200" sz="2000">
          <a:solidFill>
            <a:schemeClr val="tx1"/>
          </a:solidFill>
          <a:latin typeface="Trebuchet MS"/>
          <a:ea typeface="+mn-ea"/>
          <a:cs typeface="Trebuchet M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su.edu/math/symanzik/teaching/2009_stat6560/Downloads/Friendly_milestone.pdf"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hasCustomPrompt="1" type="ctrTitle"/>
          </p:nvPr>
        </p:nvSpPr>
        <p:spPr>
          <a:xfrm>
            <a:off x="353292" y="1967865"/>
            <a:ext cx="8610599" cy="1283335"/>
          </a:xfrm>
        </p:spPr>
        <p:txBody>
          <a:bodyPr/>
          <a:lstStyle/>
          <a:p>
            <a:pPr lvl="0" indent="0" marL="0">
              <a:buNone/>
            </a:pPr>
            <a:r>
              <a:rPr/>
              <a:t>Introdução à visualização de dados</a:t>
            </a:r>
          </a:p>
        </p:txBody>
      </p:sp>
      <p:sp>
        <p:nvSpPr>
          <p:cNvPr id="12" name="Subtitle 2"/>
          <p:cNvSpPr>
            <a:spLocks noGrp="1"/>
          </p:cNvSpPr>
          <p:nvPr>
            <p:ph hasCustomPrompt="1" idx="1" type="subTitle"/>
          </p:nvPr>
        </p:nvSpPr>
        <p:spPr>
          <a:xfrm>
            <a:off x="353292" y="3357880"/>
            <a:ext cx="8610599" cy="844145"/>
          </a:xfrm>
        </p:spPr>
        <p:txBody>
          <a:bodyPr/>
          <a:lstStyle/>
          <a:p>
            <a:pPr lvl="0" indent="0" marL="0">
              <a:buNone/>
            </a:pPr>
            <a:br/>
            <a:br/>
            <a:r>
              <a:rPr/>
              <a:t>Mikael M. Coletto e Maria Yury Travassos Ichihara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Revisando</a:t>
            </a:r>
          </a:p>
        </p:txBody>
      </p:sp>
      <p:sp>
        <p:nvSpPr>
          <p:cNvPr id="3" name="Content Placeholder 2"/>
          <p:cNvSpPr>
            <a:spLocks noGrp="1"/>
          </p:cNvSpPr>
          <p:nvPr>
            <p:ph idx="1"/>
          </p:nvPr>
        </p:nvSpPr>
        <p:spPr/>
        <p:txBody>
          <a:bodyPr/>
          <a:lstStyle/>
          <a:p>
            <a:pPr lvl="0"/>
            <a:r>
              <a:rPr/>
              <a:t>Mercado de trabalho atual</a:t>
            </a:r>
          </a:p>
          <a:p>
            <a:pPr lvl="0"/>
            <a:r>
              <a:rPr/>
              <a:t>O que é visualização de dados e suas definições</a:t>
            </a:r>
          </a:p>
          <a:p>
            <a:pPr lvl="0"/>
            <a:r>
              <a:rPr/>
              <a:t>Vantagens e desvantagens da visualização</a:t>
            </a:r>
          </a:p>
          <a:p>
            <a:pPr lvl="0"/>
            <a:r>
              <a:rPr/>
              <a:t>Alguns mitos da visualização</a:t>
            </a:r>
          </a:p>
          <a:p>
            <a:pPr lvl="0"/>
            <a:r>
              <a:rPr/>
              <a:t>Norteadores para construção de visualizações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Bibliografia</a:t>
            </a:r>
          </a:p>
        </p:txBody>
      </p:sp>
      <p:sp>
        <p:nvSpPr>
          <p:cNvPr id="3" name="Content Placeholder 2"/>
          <p:cNvSpPr>
            <a:spLocks noGrp="1"/>
          </p:cNvSpPr>
          <p:nvPr>
            <p:ph idx="1"/>
          </p:nvPr>
        </p:nvSpPr>
        <p:spPr/>
        <p:txBody>
          <a:bodyPr/>
          <a:lstStyle/>
          <a:p>
            <a:pPr lvl="0" indent="0" marL="0">
              <a:buNone/>
            </a:pPr>
            <a:r>
              <a:rPr/>
              <a:t>Knaflic, C. N. </a:t>
            </a:r>
            <a:r>
              <a:rPr b="1"/>
              <a:t>Storytelling com dados: um guia sobre visualização de dados para profissionais de negócios</a:t>
            </a:r>
            <a:r>
              <a:rPr/>
              <a:t>. 2ª edição. Rio de Janeiro: Alta Books, 2019.</a:t>
            </a:r>
          </a:p>
          <a:p>
            <a:pPr lvl="0" indent="0" marL="0">
              <a:buNone/>
            </a:pPr>
            <a:r>
              <a:rPr/>
              <a:t>Kirk, A. </a:t>
            </a:r>
            <a:r>
              <a:rPr b="1"/>
              <a:t>Data Visualization: A Successful Design Process</a:t>
            </a:r>
            <a:r>
              <a:rPr/>
              <a:t>. Birmingham: Packt Publishing, 2012.</a:t>
            </a:r>
          </a:p>
          <a:p>
            <a:pPr lvl="0" indent="0" marL="0">
              <a:buNone/>
            </a:pPr>
            <a:r>
              <a:rPr/>
              <a:t>FRIENDLY, M. .</a:t>
            </a:r>
            <a:r>
              <a:rPr b="1"/>
              <a:t>Milestones in the history of thematic cartography, statistical graphics, and data visualization</a:t>
            </a:r>
            <a:r>
              <a:rPr/>
              <a:t>.Utah State University. 2008. Disponível em: </a:t>
            </a:r>
            <a:r>
              <a:rPr>
                <a:hlinkClick r:id="rId2"/>
              </a:rPr>
              <a:t>https://www.usu.edu/math/symanzik/teaching/2009_stat6560/Downloads/Friendly_milestone.pdf</a:t>
            </a:r>
            <a:r>
              <a:rPr/>
              <a:t>. Acesso em: 09/03/23.</a:t>
            </a:r>
          </a:p>
          <a:p>
            <a:pPr lvl="0" indent="0" marL="0">
              <a:buNone/>
            </a:pPr>
            <a:r>
              <a:rPr/>
              <a:t>Few, Stephen. “Data visualization for human perception.” The Encyclopedia of Human-Computer Interaction, 2nd Ed. (2013).</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Obrigado!</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O que vamos trabalhar hoje</a:t>
            </a:r>
          </a:p>
        </p:txBody>
      </p:sp>
      <p:sp>
        <p:nvSpPr>
          <p:cNvPr id="3" name="Content Placeholder 2"/>
          <p:cNvSpPr>
            <a:spLocks noGrp="1"/>
          </p:cNvSpPr>
          <p:nvPr>
            <p:ph idx="1"/>
          </p:nvPr>
        </p:nvSpPr>
        <p:spPr/>
        <p:txBody>
          <a:bodyPr/>
          <a:lstStyle/>
          <a:p>
            <a:pPr lvl="0"/>
            <a:r>
              <a:rPr/>
              <a:t>Contextualização do mercado atual</a:t>
            </a:r>
          </a:p>
          <a:p>
            <a:pPr lvl="0"/>
            <a:r>
              <a:rPr/>
              <a:t>O que é visualização de dados e suas definições</a:t>
            </a:r>
          </a:p>
          <a:p>
            <a:pPr lvl="0"/>
            <a:r>
              <a:rPr/>
              <a:t>Um exemplo prático</a:t>
            </a:r>
          </a:p>
          <a:p>
            <a:pPr lvl="0"/>
            <a:r>
              <a:rPr/>
              <a:t>Mitos da visualização de dados</a:t>
            </a:r>
          </a:p>
          <a:p>
            <a:pPr lvl="0"/>
            <a:r>
              <a:rPr/>
              <a:t>Alguns norteadores para visualizações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Contextualização do mercado atual</a:t>
            </a:r>
          </a:p>
        </p:txBody>
      </p:sp>
      <p:sp>
        <p:nvSpPr>
          <p:cNvPr id="3" name="Content Placeholder 2"/>
          <p:cNvSpPr>
            <a:spLocks noGrp="1"/>
          </p:cNvSpPr>
          <p:nvPr>
            <p:ph idx="1"/>
          </p:nvPr>
        </p:nvSpPr>
        <p:spPr/>
        <p:txBody>
          <a:bodyPr/>
          <a:lstStyle/>
          <a:p>
            <a:pPr lvl="0"/>
            <a:r>
              <a:rPr/>
              <a:t>“A era dos dados”</a:t>
            </a:r>
          </a:p>
          <a:p>
            <a:pPr lvl="0"/>
            <a:r>
              <a:rPr/>
              <a:t>Grandes volumes de dados complexos</a:t>
            </a:r>
          </a:p>
          <a:p>
            <a:pPr lvl="0"/>
            <a:r>
              <a:rPr/>
              <a:t>Grandes desafios em:</a:t>
            </a:r>
          </a:p>
          <a:p>
            <a:pPr lvl="1"/>
            <a:r>
              <a:rPr/>
              <a:t>Armazenamento</a:t>
            </a:r>
          </a:p>
          <a:p>
            <a:pPr lvl="1"/>
            <a:r>
              <a:rPr/>
              <a:t>Curadoria</a:t>
            </a:r>
          </a:p>
          <a:p>
            <a:pPr lvl="1"/>
            <a:r>
              <a:rPr/>
              <a:t>Privacidade</a:t>
            </a:r>
          </a:p>
          <a:p>
            <a:pPr lvl="1"/>
            <a:r>
              <a:rPr/>
              <a:t>Governança</a:t>
            </a:r>
          </a:p>
          <a:p>
            <a:pPr lvl="0"/>
            <a:r>
              <a:rPr/>
              <a:t>Dificuldade em </a:t>
            </a:r>
            <a:r>
              <a:rPr b="1"/>
              <a:t>manusear</a:t>
            </a:r>
            <a:r>
              <a:rPr/>
              <a:t> e obter </a:t>
            </a:r>
            <a:r>
              <a:rPr b="1"/>
              <a:t>compreensão</a:t>
            </a:r>
            <a:r>
              <a:rPr/>
              <a:t> dos dados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O que é visualização de dados?</a:t>
            </a:r>
          </a:p>
        </p:txBody>
      </p:sp>
      <p:sp>
        <p:nvSpPr>
          <p:cNvPr id="3" name="Content Placeholder 2"/>
          <p:cNvSpPr>
            <a:spLocks noGrp="1"/>
          </p:cNvSpPr>
          <p:nvPr>
            <p:ph idx="1"/>
          </p:nvPr>
        </p:nvSpPr>
        <p:spPr/>
        <p:txBody>
          <a:bodyPr/>
          <a:lstStyle/>
          <a:p>
            <a:pPr lvl="0"/>
            <a:r>
              <a:rPr/>
              <a:t>Representação gráfica dos dados</a:t>
            </a:r>
          </a:p>
          <a:p>
            <a:pPr lvl="0"/>
            <a:r>
              <a:rPr/>
              <a:t>Apresenta informações e dados</a:t>
            </a:r>
          </a:p>
          <a:p>
            <a:pPr lvl="0"/>
            <a:r>
              <a:rPr/>
              <a:t>Ferramenta para auxiliar a compreensão dos dados</a:t>
            </a:r>
          </a:p>
          <a:p>
            <a:pPr lvl="0"/>
            <a:r>
              <a:rPr/>
              <a:t>Usada para apresentar resultados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Definições</a:t>
            </a:r>
          </a:p>
        </p:txBody>
      </p:sp>
      <p:sp>
        <p:nvSpPr>
          <p:cNvPr id="3" name="Content Placeholder 2"/>
          <p:cNvSpPr>
            <a:spLocks noGrp="1"/>
          </p:cNvSpPr>
          <p:nvPr>
            <p:ph idx="1"/>
          </p:nvPr>
        </p:nvSpPr>
        <p:spPr/>
        <p:txBody>
          <a:bodyPr/>
          <a:lstStyle/>
          <a:p>
            <a:pPr lvl="0"/>
            <a:r>
              <a:rPr/>
              <a:t>A visualização de dados como representação e apresentação de dados que exploram nossa habilidade de percepção visual com a finalidade de aumentar a compreensão (KIRK, 2012).</a:t>
            </a:r>
          </a:p>
          <a:p>
            <a:pPr lvl="0"/>
            <a:r>
              <a:rPr/>
              <a:t>Para Friendly (2008), a visualização de dados é uma expressão contemporânea da comunicação visual que consiste na representação visual de dados.</a:t>
            </a:r>
          </a:p>
          <a:p>
            <a:pPr lvl="0"/>
            <a:r>
              <a:rPr/>
              <a:t>A visualização de dados é a exibição gráfica de informações abstratas com os propósitos de atribuição de sentido e comunicação.</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Um exemplo prático</a:t>
            </a:r>
          </a:p>
        </p:txBody>
      </p:sp>
      <p:graphicFrame>
        <p:nvGraphicFramePr>
          <p:cNvPr id="6" name="Content Placeholder 5"/>
          <p:cNvGraphicFramePr>
            <a:graphicFrameLocks noGrp="1"/>
          </p:cNvGraphicFramePr>
          <p:nvPr>
            <p:ph idx="1"/>
          </p:nvPr>
        </p:nvGraphicFramePr>
        <p:xfrm>
          <a:off x="342900" y="965200"/>
          <a:ext cx="8610600" cy="3505200"/>
        </p:xfrm>
        <a:graphic>
          <a:graphicData uri="http://schemas.openxmlformats.org/drawingml/2006/table">
            <a:tbl>
              <a:tblPr firstRow="1" bandRow="1">
                <a:tableStyleId>{5C22544A-7EE6-4342-B048-85BDC9FD1C3A}</a:tableStyleId>
              </a:tblPr>
              <a:tblGrid>
                <a:gridCol w="2870200"/>
                <a:gridCol w="2870200"/>
                <a:gridCol w="2870200"/>
              </a:tblGrid>
              <a:tr h="0">
                <a:tc>
                  <a:txBody>
                    <a:bodyPr/>
                    <a:lstStyle/>
                    <a:p>
                      <a:pPr lvl="0" indent="0" marL="0" algn="ctr">
                        <a:buNone/>
                      </a:pPr>
                      <a:r>
                        <a:rPr b="1"/>
                        <a:t>Idade das mães</a:t>
                      </a:r>
                    </a:p>
                  </a:txBody>
                  <a:tcPr/>
                </a:tc>
                <a:tc>
                  <a:txBody>
                    <a:bodyPr/>
                    <a:lstStyle/>
                    <a:p>
                      <a:pPr lvl="0" indent="0" marL="0" algn="ctr">
                        <a:buNone/>
                      </a:pPr>
                      <a:r>
                        <a:rPr b="1"/>
                        <a:t>Número de filhos</a:t>
                      </a:r>
                    </a:p>
                  </a:txBody>
                  <a:tcPr/>
                </a:tc>
                <a:tc>
                  <a:txBody>
                    <a:bodyPr/>
                    <a:lstStyle/>
                    <a:p>
                      <a:pPr lvl="0" indent="0" marL="0" algn="ctr">
                        <a:buNone/>
                      </a:pPr>
                      <a:r>
                        <a:rPr b="1"/>
                        <a:t>Média</a:t>
                      </a:r>
                    </a:p>
                  </a:txBody>
                  <a:tcPr/>
                </a:tc>
              </a:tr>
              <a:tr h="0">
                <a:tc>
                  <a:txBody>
                    <a:bodyPr/>
                    <a:lstStyle/>
                    <a:p>
                      <a:pPr lvl="0" indent="0" marL="0" algn="ctr">
                        <a:buNone/>
                      </a:pPr>
                      <a:r>
                        <a:rPr/>
                        <a:t>15 à 20</a:t>
                      </a:r>
                    </a:p>
                  </a:txBody>
                </a:tc>
                <a:tc>
                  <a:txBody>
                    <a:bodyPr/>
                    <a:lstStyle/>
                    <a:p>
                      <a:pPr lvl="0" indent="0" marL="0" algn="ctr">
                        <a:buNone/>
                      </a:pPr>
                      <a:r>
                        <a:rPr/>
                        <a:t>1</a:t>
                      </a:r>
                    </a:p>
                  </a:txBody>
                </a:tc>
                <a:tc>
                  <a:txBody>
                    <a:bodyPr/>
                    <a:lstStyle/>
                    <a:p>
                      <a:pPr lvl="0" indent="0" marL="0" algn="ctr">
                        <a:buNone/>
                      </a:pPr>
                      <a:r>
                        <a:rPr/>
                        <a:t>1</a:t>
                      </a:r>
                    </a:p>
                  </a:txBody>
                </a:tc>
              </a:tr>
              <a:tr h="0">
                <a:tc>
                  <a:txBody>
                    <a:bodyPr/>
                    <a:lstStyle/>
                    <a:p>
                      <a:pPr lvl="0" indent="0" marL="0" algn="ctr">
                        <a:buNone/>
                      </a:pPr>
                      <a:r>
                        <a:rPr/>
                        <a:t>15 à 20</a:t>
                      </a:r>
                    </a:p>
                  </a:txBody>
                </a:tc>
                <a:tc>
                  <a:txBody>
                    <a:bodyPr/>
                    <a:lstStyle/>
                    <a:p>
                      <a:pPr lvl="0" indent="0" marL="0" algn="ctr">
                        <a:buNone/>
                      </a:pPr>
                      <a:r>
                        <a:rPr/>
                        <a:t>1</a:t>
                      </a:r>
                    </a:p>
                  </a:txBody>
                </a:tc>
                <a:tc>
                  <a:txBody>
                    <a:bodyPr/>
                    <a:lstStyle/>
                    <a:p>
                      <a:pPr lvl="0" indent="0" marL="0" algn="ctr">
                        <a:buNone/>
                      </a:pPr>
                      <a:r>
                        <a:rPr/>
                        <a:t>1</a:t>
                      </a:r>
                    </a:p>
                  </a:txBody>
                </a:tc>
              </a:tr>
              <a:tr h="0">
                <a:tc>
                  <a:txBody>
                    <a:bodyPr/>
                    <a:lstStyle/>
                    <a:p>
                      <a:pPr lvl="0" indent="0" marL="0" algn="ctr">
                        <a:buNone/>
                      </a:pPr>
                      <a:r>
                        <a:rPr/>
                        <a:t>15 à 20</a:t>
                      </a:r>
                    </a:p>
                  </a:txBody>
                </a:tc>
                <a:tc>
                  <a:txBody>
                    <a:bodyPr/>
                    <a:lstStyle/>
                    <a:p>
                      <a:pPr lvl="0" indent="0" marL="0" algn="ctr">
                        <a:buNone/>
                      </a:pPr>
                      <a:r>
                        <a:rPr/>
                        <a:t>2</a:t>
                      </a:r>
                    </a:p>
                  </a:txBody>
                </a:tc>
                <a:tc>
                  <a:txBody>
                    <a:bodyPr/>
                    <a:lstStyle/>
                    <a:p>
                      <a:pPr lvl="0" indent="0" marL="0" algn="ctr">
                        <a:buNone/>
                      </a:pPr>
                      <a:r>
                        <a:rPr/>
                        <a:t>1</a:t>
                      </a:r>
                    </a:p>
                  </a:txBody>
                </a:tc>
              </a:tr>
              <a:tr h="0">
                <a:tc>
                  <a:txBody>
                    <a:bodyPr/>
                    <a:lstStyle/>
                    <a:p>
                      <a:pPr lvl="0" indent="0" marL="0" algn="ctr">
                        <a:buNone/>
                      </a:pPr>
                      <a:r>
                        <a:rPr/>
                        <a:t>15 à 20</a:t>
                      </a:r>
                    </a:p>
                  </a:txBody>
                </a:tc>
                <a:tc>
                  <a:txBody>
                    <a:bodyPr/>
                    <a:lstStyle/>
                    <a:p>
                      <a:pPr lvl="0" indent="0" marL="0" algn="ctr">
                        <a:buNone/>
                      </a:pPr>
                      <a:r>
                        <a:rPr/>
                        <a:t>0</a:t>
                      </a:r>
                    </a:p>
                  </a:txBody>
                </a:tc>
                <a:tc>
                  <a:txBody>
                    <a:bodyPr/>
                    <a:lstStyle/>
                    <a:p>
                      <a:pPr lvl="0" indent="0" marL="0" algn="ctr">
                        <a:buNone/>
                      </a:pPr>
                      <a:r>
                        <a:rPr/>
                        <a:t>1</a:t>
                      </a:r>
                    </a:p>
                  </a:txBody>
                </a:tc>
              </a:tr>
              <a:tr h="0">
                <a:tc>
                  <a:txBody>
                    <a:bodyPr/>
                    <a:lstStyle/>
                    <a:p>
                      <a:pPr lvl="0" indent="0" marL="0" algn="ctr">
                        <a:buNone/>
                      </a:pPr>
                      <a:r>
                        <a:rPr/>
                        <a:t>15 à 20</a:t>
                      </a:r>
                    </a:p>
                  </a:txBody>
                </a:tc>
                <a:tc>
                  <a:txBody>
                    <a:bodyPr/>
                    <a:lstStyle/>
                    <a:p>
                      <a:pPr lvl="0" indent="0" marL="0" algn="ctr">
                        <a:buNone/>
                      </a:pPr>
                      <a:r>
                        <a:rPr/>
                        <a:t>1</a:t>
                      </a:r>
                    </a:p>
                  </a:txBody>
                </a:tc>
                <a:tc>
                  <a:txBody>
                    <a:bodyPr/>
                    <a:lstStyle/>
                    <a:p>
                      <a:pPr lvl="0" indent="0" marL="0" algn="ctr">
                        <a:buNone/>
                      </a:pPr>
                      <a:r>
                        <a:rPr/>
                        <a:t>1</a:t>
                      </a:r>
                    </a:p>
                  </a:txBody>
                </a:tc>
              </a:tr>
              <a:tr h="0">
                <a:tc>
                  <a:txBody>
                    <a:bodyPr/>
                    <a:lstStyle/>
                    <a:p>
                      <a:pPr lvl="0" indent="0" marL="0" algn="ctr">
                        <a:buNone/>
                      </a:pPr>
                      <a:r>
                        <a:rPr/>
                        <a:t>20 à 30</a:t>
                      </a:r>
                    </a:p>
                  </a:txBody>
                </a:tc>
                <a:tc>
                  <a:txBody>
                    <a:bodyPr/>
                    <a:lstStyle/>
                    <a:p>
                      <a:pPr lvl="0" indent="0" marL="0" algn="ctr">
                        <a:buNone/>
                      </a:pPr>
                      <a:r>
                        <a:rPr/>
                        <a:t>0</a:t>
                      </a:r>
                    </a:p>
                  </a:txBody>
                </a:tc>
                <a:tc>
                  <a:txBody>
                    <a:bodyPr/>
                    <a:lstStyle/>
                    <a:p>
                      <a:pPr lvl="0" indent="0" marL="0" algn="ctr">
                        <a:buNone/>
                      </a:pPr>
                      <a:r>
                        <a:rPr/>
                        <a:t>1</a:t>
                      </a:r>
                    </a:p>
                  </a:txBody>
                </a:tc>
              </a:tr>
              <a:tr h="0">
                <a:tc>
                  <a:txBody>
                    <a:bodyPr/>
                    <a:lstStyle/>
                    <a:p>
                      <a:pPr lvl="0" indent="0" marL="0" algn="ctr">
                        <a:buNone/>
                      </a:pPr>
                      <a:r>
                        <a:rPr/>
                        <a:t>20 à 30</a:t>
                      </a:r>
                    </a:p>
                  </a:txBody>
                </a:tc>
                <a:tc>
                  <a:txBody>
                    <a:bodyPr/>
                    <a:lstStyle/>
                    <a:p>
                      <a:pPr lvl="0" indent="0" marL="0" algn="ctr">
                        <a:buNone/>
                      </a:pPr>
                      <a:r>
                        <a:rPr/>
                        <a:t>0</a:t>
                      </a:r>
                    </a:p>
                  </a:txBody>
                </a:tc>
                <a:tc>
                  <a:txBody>
                    <a:bodyPr/>
                    <a:lstStyle/>
                    <a:p>
                      <a:pPr lvl="0" indent="0" marL="0" algn="ctr">
                        <a:buNone/>
                      </a:pPr>
                      <a:r>
                        <a:rPr/>
                        <a:t>1</a:t>
                      </a:r>
                    </a:p>
                  </a:txBody>
                </a:tc>
              </a:tr>
              <a:tr h="0">
                <a:tc>
                  <a:txBody>
                    <a:bodyPr/>
                    <a:lstStyle/>
                    <a:p>
                      <a:pPr lvl="0" indent="0" marL="0" algn="ctr">
                        <a:buNone/>
                      </a:pPr>
                      <a:r>
                        <a:rPr/>
                        <a:t>20 à 30</a:t>
                      </a:r>
                    </a:p>
                  </a:txBody>
                </a:tc>
                <a:tc>
                  <a:txBody>
                    <a:bodyPr/>
                    <a:lstStyle/>
                    <a:p>
                      <a:pPr lvl="0" indent="0" marL="0" algn="ctr">
                        <a:buNone/>
                      </a:pPr>
                      <a:r>
                        <a:rPr/>
                        <a:t>5</a:t>
                      </a:r>
                    </a:p>
                  </a:txBody>
                </a:tc>
                <a:tc>
                  <a:txBody>
                    <a:bodyPr/>
                    <a:lstStyle/>
                    <a:p>
                      <a:pPr lvl="0" indent="0" marL="0" algn="ctr">
                        <a:buNone/>
                      </a:pPr>
                      <a:r>
                        <a:rPr/>
                        <a:t>1</a:t>
                      </a:r>
                    </a:p>
                  </a:txBody>
                </a:tc>
              </a:tr>
              <a:tr h="0">
                <a:tc>
                  <a:txBody>
                    <a:bodyPr/>
                    <a:lstStyle/>
                    <a:p>
                      <a:pPr lvl="0" indent="0" marL="0" algn="ctr">
                        <a:buNone/>
                      </a:pPr>
                      <a:r>
                        <a:rPr/>
                        <a:t>20 à 30</a:t>
                      </a:r>
                    </a:p>
                  </a:txBody>
                </a:tc>
                <a:tc>
                  <a:txBody>
                    <a:bodyPr/>
                    <a:lstStyle/>
                    <a:p>
                      <a:pPr lvl="0" indent="0" marL="0" algn="ctr">
                        <a:buNone/>
                      </a:pPr>
                      <a:r>
                        <a:rPr/>
                        <a:t>0</a:t>
                      </a:r>
                    </a:p>
                  </a:txBody>
                </a:tc>
                <a:tc>
                  <a:txBody>
                    <a:bodyPr/>
                    <a:lstStyle/>
                    <a:p>
                      <a:pPr lvl="0" indent="0" marL="0" algn="ctr">
                        <a:buNone/>
                      </a:pPr>
                      <a:r>
                        <a:rPr/>
                        <a:t>1</a:t>
                      </a:r>
                    </a:p>
                  </a:txBody>
                </a:tc>
              </a:tr>
              <a:tr h="0">
                <a:tc>
                  <a:txBody>
                    <a:bodyPr/>
                    <a:lstStyle/>
                    <a:p>
                      <a:pPr lvl="0" indent="0" marL="0" algn="ctr">
                        <a:buNone/>
                      </a:pPr>
                      <a:r>
                        <a:rPr/>
                        <a:t>20 à 30</a:t>
                      </a:r>
                    </a:p>
                  </a:txBody>
                </a:tc>
                <a:tc>
                  <a:txBody>
                    <a:bodyPr/>
                    <a:lstStyle/>
                    <a:p>
                      <a:pPr lvl="0" indent="0" marL="0" algn="ctr">
                        <a:buNone/>
                      </a:pPr>
                      <a:r>
                        <a:rPr/>
                        <a:t>0</a:t>
                      </a:r>
                    </a:p>
                  </a:txBody>
                </a:tc>
                <a:tc>
                  <a:txBody>
                    <a:bodyPr/>
                    <a:lstStyle/>
                    <a:p>
                      <a:pPr lvl="0" indent="0" marL="0" algn="ctr">
                        <a:buNone/>
                      </a:pPr>
                      <a:r>
                        <a:rPr/>
                        <a:t>1</a:t>
                      </a:r>
                    </a:p>
                  </a:txBody>
                </a:tc>
              </a:tr>
              <a:tr h="0">
                <a:tc>
                  <a:txBody>
                    <a:bodyPr/>
                    <a:lstStyle/>
                    <a:p>
                      <a:pPr lvl="0" indent="0" marL="0" algn="ctr">
                        <a:buNone/>
                      </a:pPr>
                      <a:r>
                        <a:rPr/>
                        <a:t>30 à 40</a:t>
                      </a:r>
                    </a:p>
                  </a:txBody>
                </a:tc>
                <a:tc>
                  <a:txBody>
                    <a:bodyPr/>
                    <a:lstStyle/>
                    <a:p>
                      <a:pPr lvl="0" indent="0" marL="0" algn="ctr">
                        <a:buNone/>
                      </a:pPr>
                      <a:r>
                        <a:rPr/>
                        <a:t>0</a:t>
                      </a:r>
                    </a:p>
                  </a:txBody>
                </a:tc>
                <a:tc>
                  <a:txBody>
                    <a:bodyPr/>
                    <a:lstStyle/>
                    <a:p>
                      <a:pPr lvl="0" indent="0" marL="0" algn="ctr">
                        <a:buNone/>
                      </a:pPr>
                      <a:r>
                        <a:rPr/>
                        <a:t>1</a:t>
                      </a:r>
                    </a:p>
                  </a:txBody>
                </a:tc>
              </a:tr>
              <a:tr h="0">
                <a:tc>
                  <a:txBody>
                    <a:bodyPr/>
                    <a:lstStyle/>
                    <a:p>
                      <a:pPr lvl="0" indent="0" marL="0" algn="ctr">
                        <a:buNone/>
                      </a:pPr>
                      <a:r>
                        <a:rPr/>
                        <a:t>30 à 40</a:t>
                      </a:r>
                    </a:p>
                  </a:txBody>
                </a:tc>
                <a:tc>
                  <a:txBody>
                    <a:bodyPr/>
                    <a:lstStyle/>
                    <a:p>
                      <a:pPr lvl="0" indent="0" marL="0" algn="ctr">
                        <a:buNone/>
                      </a:pPr>
                      <a:r>
                        <a:rPr/>
                        <a:t>1</a:t>
                      </a:r>
                    </a:p>
                  </a:txBody>
                </a:tc>
                <a:tc>
                  <a:txBody>
                    <a:bodyPr/>
                    <a:lstStyle/>
                    <a:p>
                      <a:pPr lvl="0" indent="0" marL="0" algn="ctr">
                        <a:buNone/>
                      </a:pPr>
                      <a:r>
                        <a:rPr/>
                        <a:t>1</a:t>
                      </a:r>
                    </a:p>
                  </a:txBody>
                </a:tc>
              </a:tr>
              <a:tr h="0">
                <a:tc>
                  <a:txBody>
                    <a:bodyPr/>
                    <a:lstStyle/>
                    <a:p>
                      <a:pPr lvl="0" indent="0" marL="0" algn="ctr">
                        <a:buNone/>
                      </a:pPr>
                      <a:r>
                        <a:rPr/>
                        <a:t>30 à 40</a:t>
                      </a:r>
                    </a:p>
                  </a:txBody>
                </a:tc>
                <a:tc>
                  <a:txBody>
                    <a:bodyPr/>
                    <a:lstStyle/>
                    <a:p>
                      <a:pPr lvl="0" indent="0" marL="0" algn="ctr">
                        <a:buNone/>
                      </a:pPr>
                      <a:r>
                        <a:rPr/>
                        <a:t>3</a:t>
                      </a:r>
                    </a:p>
                  </a:txBody>
                </a:tc>
                <a:tc>
                  <a:txBody>
                    <a:bodyPr/>
                    <a:lstStyle/>
                    <a:p>
                      <a:pPr lvl="0" indent="0" marL="0" algn="ctr">
                        <a:buNone/>
                      </a:pPr>
                      <a:r>
                        <a:rPr/>
                        <a:t>1</a:t>
                      </a:r>
                    </a:p>
                  </a:txBody>
                </a:tc>
              </a:tr>
              <a:tr h="0">
                <a:tc>
                  <a:txBody>
                    <a:bodyPr/>
                    <a:lstStyle/>
                    <a:p>
                      <a:pPr lvl="0" indent="0" marL="0" algn="ctr">
                        <a:buNone/>
                      </a:pPr>
                      <a:r>
                        <a:rPr/>
                        <a:t>30 à 40</a:t>
                      </a:r>
                    </a:p>
                  </a:txBody>
                </a:tc>
                <a:tc>
                  <a:txBody>
                    <a:bodyPr/>
                    <a:lstStyle/>
                    <a:p>
                      <a:pPr lvl="0" indent="0" marL="0" algn="ctr">
                        <a:buNone/>
                      </a:pPr>
                      <a:r>
                        <a:rPr/>
                        <a:t>0</a:t>
                      </a:r>
                    </a:p>
                  </a:txBody>
                </a:tc>
                <a:tc>
                  <a:txBody>
                    <a:bodyPr/>
                    <a:lstStyle/>
                    <a:p>
                      <a:pPr lvl="0" indent="0" marL="0" algn="ctr">
                        <a:buNone/>
                      </a:pPr>
                      <a:r>
                        <a:rPr/>
                        <a:t>1</a:t>
                      </a:r>
                    </a:p>
                  </a:txBody>
                </a:tc>
              </a:tr>
              <a:tr h="0">
                <a:tc>
                  <a:txBody>
                    <a:bodyPr/>
                    <a:lstStyle/>
                    <a:p>
                      <a:pPr lvl="0" indent="0" marL="0" algn="ctr">
                        <a:buNone/>
                      </a:pPr>
                      <a:r>
                        <a:rPr/>
                        <a:t>30 à 40</a:t>
                      </a:r>
                    </a:p>
                  </a:txBody>
                </a:tc>
                <a:tc>
                  <a:txBody>
                    <a:bodyPr/>
                    <a:lstStyle/>
                    <a:p>
                      <a:pPr lvl="0" indent="0" marL="0" algn="ctr">
                        <a:buNone/>
                      </a:pPr>
                      <a:r>
                        <a:rPr/>
                        <a:t>1</a:t>
                      </a:r>
                    </a:p>
                  </a:txBody>
                </a:tc>
                <a:tc>
                  <a:txBody>
                    <a:bodyPr/>
                    <a:lstStyle/>
                    <a:p>
                      <a:pPr lvl="0" indent="0" marL="0" algn="ctr">
                        <a:buNone/>
                      </a:pPr>
                      <a:r>
                        <a:rPr/>
                        <a:t>1</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Um exemplo prático</a:t>
            </a:r>
          </a:p>
        </p:txBody>
      </p:sp>
      <p:sp>
        <p:nvSpPr>
          <p:cNvPr id="3" name="Content Placeholder 2"/>
          <p:cNvSpPr>
            <a:spLocks noGrp="1"/>
          </p:cNvSpPr>
          <p:nvPr>
            <p:ph idx="1"/>
          </p:nvPr>
        </p:nvSpPr>
        <p:spPr/>
        <p:txBody>
          <a:bodyPr/>
          <a:lstStyle/>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Mitos de visualização de dados</a:t>
            </a:r>
          </a:p>
        </p:txBody>
      </p:sp>
      <p:sp>
        <p:nvSpPr>
          <p:cNvPr id="3" name="Content Placeholder 2"/>
          <p:cNvSpPr>
            <a:spLocks noGrp="1"/>
          </p:cNvSpPr>
          <p:nvPr>
            <p:ph idx="1"/>
          </p:nvPr>
        </p:nvSpPr>
        <p:spPr/>
        <p:txBody>
          <a:bodyPr/>
          <a:lstStyle/>
          <a:p>
            <a:pPr lvl="0"/>
            <a:r>
              <a:rPr/>
              <a:t>Uma imagem vale mais que mil palavras</a:t>
            </a:r>
          </a:p>
          <a:p>
            <a:pPr lvl="0"/>
            <a:r>
              <a:rPr/>
              <a:t>A visualização é sempre intuitiva</a:t>
            </a:r>
          </a:p>
          <a:p>
            <a:pPr lvl="0"/>
            <a:r>
              <a:rPr/>
              <a:t>Os dados precisam falar sobre eles mesmos</a:t>
            </a:r>
          </a:p>
          <a:p>
            <a:pPr lvl="0"/>
            <a:r>
              <a:rPr/>
              <a:t>Existem regras fixas sobre como utilizar gráficos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hasCustomPrompt="1" type="title"/>
          </p:nvPr>
        </p:nvSpPr>
        <p:spPr>
          <a:xfrm>
            <a:off x="353292" y="238755"/>
            <a:ext cx="8617526" cy="498666"/>
          </a:xfrm>
        </p:spPr>
        <p:txBody>
          <a:bodyPr/>
          <a:lstStyle/>
          <a:p>
            <a:pPr lvl="0" indent="0" marL="0">
              <a:buNone/>
            </a:pPr>
            <a:r>
              <a:rPr/>
              <a:t>Alguns norteadores para visualizações</a:t>
            </a:r>
          </a:p>
        </p:txBody>
      </p:sp>
      <p:sp>
        <p:nvSpPr>
          <p:cNvPr id="3" name="Content Placeholder 2"/>
          <p:cNvSpPr>
            <a:spLocks noGrp="1"/>
          </p:cNvSpPr>
          <p:nvPr>
            <p:ph idx="1"/>
          </p:nvPr>
        </p:nvSpPr>
        <p:spPr/>
        <p:txBody>
          <a:bodyPr/>
          <a:lstStyle/>
          <a:p>
            <a:pPr lvl="0" indent="-457200" marL="457200">
              <a:buAutoNum type="arabicPeriod"/>
            </a:pPr>
            <a:r>
              <a:rPr/>
              <a:t>Porque minha visualização existe?</a:t>
            </a:r>
          </a:p>
          <a:p>
            <a:pPr lvl="0" indent="-457200" marL="457200">
              <a:buAutoNum type="arabicPeriod"/>
            </a:pPr>
            <a:r>
              <a:rPr/>
              <a:t>O que visualizar?</a:t>
            </a:r>
          </a:p>
          <a:p>
            <a:pPr lvl="0" indent="-457200" marL="457200">
              <a:buAutoNum type="arabicPeriod"/>
            </a:pPr>
            <a:r>
              <a:rPr/>
              <a:t>Quanto visualizar?</a:t>
            </a:r>
          </a:p>
          <a:p>
            <a:pPr lvl="0" indent="-457200" marL="457200">
              <a:buAutoNum type="arabicPeriod"/>
            </a:pPr>
            <a:r>
              <a:rPr/>
              <a:t>Como visualizar os dados?</a:t>
            </a:r>
          </a:p>
          <a:p>
            <a:pPr lvl="0" indent="-457200" marL="457200">
              <a:buAutoNum type="arabicPeriod"/>
            </a:pPr>
            <a:r>
              <a:rPr/>
              <a:t>Que estilo usar?</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Template Cidacs final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Cidacs final4.potx</Template>
  <TotalTime>7116</TotalTime>
  <Words>0</Words>
  <Application>Microsoft Office PowerPoint</Application>
  <PresentationFormat>Apresentação na tela (16:9)</PresentationFormat>
  <Paragraphs>0</Paragraphs>
  <Slides>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vt:i4>
      </vt:variant>
    </vt:vector>
  </HeadingPairs>
  <TitlesOfParts>
    <vt:vector size="7" baseType="lpstr">
      <vt:lpstr>Arial</vt:lpstr>
      <vt:lpstr>Calibri</vt:lpstr>
      <vt:lpstr>Trebuchet MS</vt:lpstr>
      <vt:lpstr>Template Cidacs final4</vt:lpstr>
      <vt:lpstr>Apresentação do PowerPoint</vt:lpstr>
      <vt:lpstr>Apresentação do PowerPoint</vt:lpstr>
      <vt:lpstr>Apresentação do PowerPoint</vt:lpstr>
    </vt:vector>
  </TitlesOfParts>
  <Company>Fotografia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à visualização de dados</dc:title>
  <dc:creator>Mikael M. Coletto e Maria Yury Travassos Ichihara</dc:creator>
  <cp:keywords/>
  <dcterms:created xsi:type="dcterms:W3CDTF">2023-03-20T11:30:54Z</dcterms:created>
  <dcterms:modified xsi:type="dcterms:W3CDTF">2023-03-20T11:30:54Z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