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343" r:id="rId2"/>
    <p:sldId id="323" r:id="rId3"/>
    <p:sldId id="258" r:id="rId4"/>
  </p:sldIdLst>
  <p:sldSz cx="9144000" cy="5143500" type="screen16x9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7CDAFE7D-6DF9-40B9-A9B3-6922974F2A68}">
          <p14:sldIdLst>
            <p14:sldId id="343"/>
            <p14:sldId id="323"/>
          </p14:sldIdLst>
        </p14:section>
        <p14:section name="Seção sem Título" id="{3B71082A-4E8B-4DF0-9EA5-555F077CAA5F}">
          <p14:sldIdLst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15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6388" autoAdjust="0"/>
  </p:normalViewPr>
  <p:slideViewPr>
    <p:cSldViewPr snapToGrid="0" snapToObjects="1">
      <p:cViewPr varScale="1">
        <p:scale>
          <a:sx n="133" d="100"/>
          <a:sy n="133" d="100"/>
        </p:scale>
        <p:origin x="654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791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-2432" y="-96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D69F0-383D-294C-911A-88A58BBDBBBB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92A7B-871E-2842-8F52-26F58D4360A9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2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6E0F88-D974-B14C-88C0-8771576B26B2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49B3EA-B995-2945-B5D0-699FC22F24A8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342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 txBox="1"/>
          <p:nvPr userDrawn="1"/>
        </p:nvSpPr>
        <p:spPr>
          <a:xfrm>
            <a:off x="685800" y="3948025"/>
            <a:ext cx="7704394" cy="468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761514"/>
                </a:solidFill>
                <a:latin typeface="Trebuchet MS"/>
                <a:ea typeface="+mj-ea"/>
                <a:cs typeface="Trebuchet MS"/>
              </a:defRPr>
            </a:lvl1pPr>
          </a:lstStyle>
          <a:p>
            <a:endParaRPr lang="en-US" sz="1600" b="0" dirty="0">
              <a:solidFill>
                <a:srgbClr val="7F7F7F"/>
              </a:solidFill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353292" y="1967865"/>
            <a:ext cx="8610599" cy="1283335"/>
          </a:xfrm>
        </p:spPr>
        <p:txBody>
          <a:bodyPr/>
          <a:lstStyle>
            <a:lvl1pPr algn="l">
              <a:defRPr/>
            </a:lvl1pPr>
          </a:lstStyle>
          <a:p>
            <a:r>
              <a:rPr lang="x-none" dirty="0"/>
              <a:t>Click to edit a title style</a:t>
            </a:r>
            <a:endParaRPr lang="en-US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3357880"/>
            <a:ext cx="8610599" cy="844145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DO AUTOR</a:t>
            </a:r>
          </a:p>
          <a:p>
            <a:r>
              <a:rPr lang="x-none" dirty="0"/>
              <a:t>Títulação do autor/setor/etc</a:t>
            </a:r>
            <a:r>
              <a:rPr lang="en-US" dirty="0"/>
              <a:t>…</a:t>
            </a:r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2985" y="267426"/>
            <a:ext cx="6870023" cy="1145005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cxnSp>
        <p:nvCxnSpPr>
          <p:cNvPr id="21" name="Conector Reto 20"/>
          <p:cNvCxnSpPr/>
          <p:nvPr userDrawn="1"/>
        </p:nvCxnSpPr>
        <p:spPr>
          <a:xfrm>
            <a:off x="0" y="4956976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>
                <a:latin typeface="Trebuchet MS"/>
                <a:cs typeface="Trebuchet M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3" name="Conector Reto 12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sp>
        <p:nvSpPr>
          <p:cNvPr id="1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34065"/>
            <a:ext cx="8118764" cy="3976931"/>
          </a:xfrm>
        </p:spPr>
        <p:txBody>
          <a:bodyPr vert="eaVert"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09599" y="238755"/>
            <a:ext cx="8118765" cy="498666"/>
          </a:xfrm>
        </p:spPr>
        <p:txBody>
          <a:bodyPr>
            <a:noAutofit/>
          </a:bodyPr>
          <a:lstStyle>
            <a:lvl1pPr algn="r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17" name="Conector Reto 16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672" y="238754"/>
            <a:ext cx="1899657" cy="4672242"/>
          </a:xfrm>
        </p:spPr>
        <p:txBody>
          <a:bodyPr vert="eaVert">
            <a:normAutofit/>
          </a:bodyPr>
          <a:lstStyle>
            <a:lvl1pPr>
              <a:defRPr sz="4000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8818" y="238754"/>
            <a:ext cx="6192982" cy="4672242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16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-215865" y="638510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-202899" y="1902693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876541" y="257289"/>
            <a:ext cx="267459" cy="44086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363164" y="4113021"/>
            <a:ext cx="1367955" cy="227994"/>
          </a:xfrm>
          <a:prstGeom prst="rect">
            <a:avLst/>
          </a:prstGeom>
        </p:spPr>
      </p:pic>
      <p:cxnSp>
        <p:nvCxnSpPr>
          <p:cNvPr id="20" name="Conector Reto 19"/>
          <p:cNvCxnSpPr/>
          <p:nvPr userDrawn="1"/>
        </p:nvCxnSpPr>
        <p:spPr>
          <a:xfrm flipV="1">
            <a:off x="145472" y="0"/>
            <a:ext cx="0" cy="4904185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292" y="975032"/>
            <a:ext cx="8617526" cy="3515033"/>
          </a:xfrm>
        </p:spPr>
        <p:txBody>
          <a:bodyPr/>
          <a:lstStyle>
            <a:lvl1pPr>
              <a:defRPr>
                <a:latin typeface="Trebuchet MS"/>
                <a:cs typeface="Trebuchet MS"/>
              </a:defRPr>
            </a:lvl1pPr>
            <a:lvl2pPr>
              <a:defRPr>
                <a:latin typeface="Trebuchet MS"/>
                <a:cs typeface="Trebuchet MS"/>
              </a:defRPr>
            </a:lvl2pPr>
            <a:lvl3pPr>
              <a:defRPr>
                <a:latin typeface="Trebuchet MS"/>
                <a:cs typeface="Trebuchet MS"/>
              </a:defRPr>
            </a:lvl3pPr>
            <a:lvl4pPr>
              <a:defRPr>
                <a:latin typeface="Trebuchet MS"/>
                <a:cs typeface="Trebuchet MS"/>
              </a:defRPr>
            </a:lvl4pPr>
            <a:lvl5pPr>
              <a:defRPr>
                <a:latin typeface="Trebuchet MS"/>
                <a:cs typeface="Trebuchet MS"/>
              </a:defRPr>
            </a:lvl5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0" name="Conector Reto 9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293" y="3305176"/>
            <a:ext cx="8617526" cy="1021556"/>
          </a:xfrm>
        </p:spPr>
        <p:txBody>
          <a:bodyPr anchor="t">
            <a:noAutofit/>
          </a:bodyPr>
          <a:lstStyle>
            <a:lvl1pPr algn="l">
              <a:defRPr sz="32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3" y="2180035"/>
            <a:ext cx="8617526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 userDrawn="1"/>
        </p:nvSpPr>
        <p:spPr>
          <a:xfrm>
            <a:off x="-1" y="2868071"/>
            <a:ext cx="9144001" cy="1322807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8" name="Conector Reto 17"/>
          <p:cNvCxnSpPr/>
          <p:nvPr userDrawn="1"/>
        </p:nvCxnSpPr>
        <p:spPr>
          <a:xfrm>
            <a:off x="0" y="5033173"/>
            <a:ext cx="914400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3" y="322952"/>
            <a:ext cx="5362085" cy="893682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353293" y="1467632"/>
            <a:ext cx="6134004" cy="367963"/>
          </a:xfrm>
        </p:spPr>
        <p:txBody>
          <a:bodyPr anchor="t">
            <a:noAutofit/>
          </a:bodyPr>
          <a:lstStyle>
            <a:lvl1pPr algn="l">
              <a:defRPr sz="1800" b="1" cap="all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/>
              <a:t>Click to edit Master title style</a:t>
            </a:r>
            <a:endParaRPr lang="en-US" dirty="0"/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1181"/>
            <a:ext cx="267459" cy="4408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2" y="4386276"/>
            <a:ext cx="5677705" cy="456715"/>
          </a:xfrm>
          <a:prstGeom prst="rect">
            <a:avLst/>
          </a:prstGeom>
        </p:spPr>
      </p:pic>
      <p:sp>
        <p:nvSpPr>
          <p:cNvPr id="2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53292" y="1973197"/>
            <a:ext cx="6134005" cy="704692"/>
          </a:xfrm>
        </p:spPr>
        <p:txBody>
          <a:bodyPr>
            <a:normAutofit/>
          </a:bodyPr>
          <a:lstStyle>
            <a:lvl1pPr marL="0" indent="0" algn="l">
              <a:buNone/>
              <a:defRPr sz="18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dirty="0"/>
              <a:t>NOME </a:t>
            </a:r>
            <a:r>
              <a:rPr lang="pt-BR" dirty="0"/>
              <a:t>E CONTATOS </a:t>
            </a:r>
            <a:r>
              <a:rPr lang="x-none"/>
              <a:t>DO AUTOR</a:t>
            </a:r>
            <a:endParaRPr lang="x-none" dirty="0"/>
          </a:p>
        </p:txBody>
      </p:sp>
      <p:pic>
        <p:nvPicPr>
          <p:cNvPr id="3" name="Imagem 2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484" y="2982059"/>
            <a:ext cx="8312728" cy="110004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329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3652" y="975033"/>
            <a:ext cx="4167166" cy="3490452"/>
          </a:xfrm>
        </p:spPr>
        <p:txBody>
          <a:bodyPr/>
          <a:lstStyle>
            <a:lvl1pPr>
              <a:defRPr sz="2800">
                <a:latin typeface="Trebuchet MS"/>
                <a:cs typeface="Trebuchet MS"/>
              </a:defRPr>
            </a:lvl1pPr>
            <a:lvl2pPr>
              <a:defRPr sz="2400">
                <a:latin typeface="Trebuchet MS"/>
                <a:cs typeface="Trebuchet MS"/>
              </a:defRPr>
            </a:lvl2pPr>
            <a:lvl3pPr>
              <a:defRPr sz="2000">
                <a:latin typeface="Trebuchet MS"/>
                <a:cs typeface="Trebuchet MS"/>
              </a:defRPr>
            </a:lvl3pPr>
            <a:lvl4pPr>
              <a:defRPr sz="1800">
                <a:latin typeface="Trebuchet MS"/>
                <a:cs typeface="Trebuchet MS"/>
              </a:defRPr>
            </a:lvl4pPr>
            <a:lvl5pPr>
              <a:defRPr sz="1800">
                <a:latin typeface="Trebuchet MS"/>
                <a:cs typeface="Trebuchet M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6" name="Conector Reto 15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3291" y="1036619"/>
            <a:ext cx="4085533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91" y="1516440"/>
            <a:ext cx="4085533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3681" y="1036618"/>
            <a:ext cx="4087137" cy="479822"/>
          </a:xfrm>
        </p:spPr>
        <p:txBody>
          <a:bodyPr anchor="b">
            <a:normAutofit/>
          </a:bodyPr>
          <a:lstStyle>
            <a:lvl1pPr marL="0" indent="0">
              <a:buNone/>
              <a:defRPr sz="1800" b="1">
                <a:solidFill>
                  <a:srgbClr val="761514"/>
                </a:solidFill>
                <a:latin typeface="Trebuchet MS"/>
                <a:cs typeface="Trebuchet M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3681" y="1516439"/>
            <a:ext cx="4087137" cy="2963466"/>
          </a:xfrm>
        </p:spPr>
        <p:txBody>
          <a:bodyPr/>
          <a:lstStyle>
            <a:lvl1pPr>
              <a:defRPr sz="2400">
                <a:latin typeface="Trebuchet MS"/>
                <a:cs typeface="Trebuchet MS"/>
              </a:defRPr>
            </a:lvl1pPr>
            <a:lvl2pPr>
              <a:defRPr sz="2000">
                <a:latin typeface="Trebuchet MS"/>
                <a:cs typeface="Trebuchet MS"/>
              </a:defRPr>
            </a:lvl2pPr>
            <a:lvl3pPr>
              <a:defRPr sz="1800">
                <a:latin typeface="Trebuchet MS"/>
                <a:cs typeface="Trebuchet MS"/>
              </a:defRPr>
            </a:lvl3pPr>
            <a:lvl4pPr>
              <a:defRPr sz="1600">
                <a:latin typeface="Trebuchet MS"/>
                <a:cs typeface="Trebuchet MS"/>
              </a:defRPr>
            </a:lvl4pPr>
            <a:lvl5pPr>
              <a:defRPr sz="1600">
                <a:latin typeface="Trebuchet MS"/>
                <a:cs typeface="Trebuchet M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13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8" name="Conector Reto 17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53292" y="238755"/>
            <a:ext cx="8617526" cy="498666"/>
          </a:xfrm>
        </p:spPr>
        <p:txBody>
          <a:bodyPr>
            <a:noAutofit/>
          </a:bodyPr>
          <a:lstStyle>
            <a:lvl1pPr algn="l">
              <a:defRPr sz="3200" b="1">
                <a:solidFill>
                  <a:srgbClr val="761514"/>
                </a:solidFill>
                <a:latin typeface="Trebuchet MS"/>
                <a:cs typeface="Trebuchet MS"/>
              </a:defRPr>
            </a:lvl1pPr>
          </a:lstStyle>
          <a:p>
            <a:r>
              <a:rPr lang="x-none" dirty="0"/>
              <a:t>Digite o título slide aqui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4" name="Conector Reto 13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1" name="Imagem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2" name="Conector Reto 11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3293" y="204787"/>
            <a:ext cx="3428998" cy="871538"/>
          </a:xfrm>
        </p:spPr>
        <p:txBody>
          <a:bodyPr anchor="b">
            <a:normAutofit/>
          </a:bodyPr>
          <a:lstStyle>
            <a:lvl1pPr algn="l">
              <a:defRPr sz="2000" b="1">
                <a:solidFill>
                  <a:srgbClr val="761514"/>
                </a:solidFill>
              </a:defRPr>
            </a:lvl1pPr>
          </a:lstStyle>
          <a:p>
            <a:r>
              <a:rPr lang="x-none" dirty="0"/>
              <a:t>Click to edit Master title style click to edit here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0126" y="204788"/>
            <a:ext cx="4880692" cy="4249153"/>
          </a:xfrm>
        </p:spPr>
        <p:txBody>
          <a:bodyPr/>
          <a:lstStyle>
            <a:lvl1pPr>
              <a:defRPr sz="3200">
                <a:latin typeface="Trebuchet MS"/>
                <a:cs typeface="Trebuchet MS"/>
              </a:defRPr>
            </a:lvl1pPr>
            <a:lvl2pPr>
              <a:defRPr sz="2800">
                <a:latin typeface="Trebuchet MS"/>
                <a:cs typeface="Trebuchet MS"/>
              </a:defRPr>
            </a:lvl2pPr>
            <a:lvl3pPr>
              <a:defRPr sz="2400">
                <a:latin typeface="Trebuchet MS"/>
                <a:cs typeface="Trebuchet MS"/>
              </a:defRPr>
            </a:lvl3pPr>
            <a:lvl4pPr>
              <a:defRPr sz="2000">
                <a:latin typeface="Trebuchet MS"/>
                <a:cs typeface="Trebuchet MS"/>
              </a:defRPr>
            </a:lvl4pPr>
            <a:lvl5pPr>
              <a:defRPr sz="2000">
                <a:latin typeface="Trebuchet MS"/>
                <a:cs typeface="Trebuchet MS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3293" y="1076326"/>
            <a:ext cx="3428998" cy="3405545"/>
          </a:xfrm>
        </p:spPr>
        <p:txBody>
          <a:bodyPr/>
          <a:lstStyle>
            <a:lvl1pPr marL="0" indent="0">
              <a:buNone/>
              <a:defRPr sz="1400">
                <a:latin typeface="Trebuchet MS"/>
                <a:cs typeface="Trebuchet M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353292" y="4630341"/>
            <a:ext cx="1073355" cy="273844"/>
          </a:xfrm>
          <a:prstGeom prst="rect">
            <a:avLst/>
          </a:prstGeom>
        </p:spPr>
        <p:txBody>
          <a:bodyPr/>
          <a:lstStyle/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33169" y="4637152"/>
            <a:ext cx="1073355" cy="273844"/>
          </a:xfrm>
          <a:prstGeom prst="rect">
            <a:avLst/>
          </a:prstGeom>
        </p:spPr>
        <p:txBody>
          <a:bodyPr/>
          <a:lstStyle/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7289"/>
            <a:ext cx="267459" cy="440867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8582" y="4673314"/>
            <a:ext cx="1820748" cy="303459"/>
          </a:xfrm>
          <a:prstGeom prst="rect">
            <a:avLst/>
          </a:prstGeom>
        </p:spPr>
      </p:pic>
      <p:cxnSp>
        <p:nvCxnSpPr>
          <p:cNvPr id="15" name="Conector Reto 14"/>
          <p:cNvCxnSpPr/>
          <p:nvPr userDrawn="1"/>
        </p:nvCxnSpPr>
        <p:spPr>
          <a:xfrm>
            <a:off x="0" y="5033173"/>
            <a:ext cx="8979330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0170" y="0"/>
            <a:ext cx="301383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4524" y="238755"/>
            <a:ext cx="8612660" cy="4986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x-none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4524" y="1200151"/>
            <a:ext cx="8612660" cy="32817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 dirty="0"/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364524" y="4621352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sz="1050" i="1">
                <a:latin typeface="Trebuchet MS"/>
                <a:cs typeface="Trebuchet MS"/>
              </a:defRPr>
            </a:lvl1pPr>
          </a:lstStyle>
          <a:p>
            <a:fld id="{92732830-3342-DE48-A6A2-4F3D66CCA6F8}" type="datetimeFigureOut">
              <a:rPr lang="en-US" smtClean="0"/>
              <a:pPr/>
              <a:t>3/7/2023</a:t>
            </a:fld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4401" y="4628163"/>
            <a:ext cx="1073355" cy="273844"/>
          </a:xfrm>
          <a:prstGeom prst="rect">
            <a:avLst/>
          </a:prstGeom>
        </p:spPr>
        <p:txBody>
          <a:bodyPr/>
          <a:lstStyle>
            <a:lvl1pPr>
              <a:defRPr sz="1050" i="1">
                <a:latin typeface="Trebuchet MS"/>
                <a:cs typeface="Trebuchet MS"/>
              </a:defRPr>
            </a:lvl1pPr>
          </a:lstStyle>
          <a:p>
            <a:fld id="{54D6F40C-E7A5-EF4A-8637-12FC22B8A405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761514"/>
          </a:solidFill>
          <a:latin typeface="Trebuchet MS"/>
          <a:ea typeface="+mj-ea"/>
          <a:cs typeface="Trebuchet M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Trebuchet MS"/>
          <a:ea typeface="+mn-ea"/>
          <a:cs typeface="Trebuchet M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Trebuchet MS"/>
          <a:ea typeface="+mn-ea"/>
          <a:cs typeface="Trebuchet M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Trebuchet MS"/>
          <a:ea typeface="+mn-ea"/>
          <a:cs typeface="Trebuchet M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Trebuchet MS"/>
          <a:ea typeface="+mn-ea"/>
          <a:cs typeface="Trebuchet M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83675" y="1728667"/>
            <a:ext cx="6858001" cy="1283335"/>
          </a:xfrm>
        </p:spPr>
        <p:txBody>
          <a:bodyPr/>
          <a:lstStyle>
            <a:lvl1pPr algn="l">
              <a:defRPr/>
            </a:lvl1pPr>
          </a:lstStyle>
          <a:p>
            <a:pPr algn="ctr"/>
            <a:endParaRPr lang="en-US" sz="3000" i="1" dirty="0">
              <a:ea typeface="Arial" charset="0"/>
              <a:cs typeface="Arial" charset="0"/>
            </a:endParaRP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07377" y="4003688"/>
            <a:ext cx="8610599" cy="844145"/>
          </a:xfrm>
        </p:spPr>
        <p:txBody>
          <a:bodyPr>
            <a:normAutofit/>
          </a:bodyPr>
          <a:lstStyle>
            <a:lvl1pPr marL="0" indent="0" algn="l">
              <a:buNone/>
              <a:defRPr sz="2400" baseline="0">
                <a:solidFill>
                  <a:srgbClr val="595959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ctr"/>
            <a:endParaRPr lang="en-US" sz="1800" dirty="0"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93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195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53292" y="1973197"/>
            <a:ext cx="6134005" cy="842366"/>
          </a:xfrm>
        </p:spPr>
        <p:txBody>
          <a:bodyPr/>
          <a:lstStyle/>
          <a:p>
            <a:pPr algn="ctr"/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 Cidacs final4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Cidacs final4.potx</Template>
  <TotalTime>7116</TotalTime>
  <Words>0</Words>
  <Application>Microsoft Office PowerPoint</Application>
  <PresentationFormat>Apresentação na tela (16:9)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Trebuchet MS</vt:lpstr>
      <vt:lpstr>Template Cidacs final4</vt:lpstr>
      <vt:lpstr>Apresentação do PowerPoint</vt:lpstr>
      <vt:lpstr>Apresentação do PowerPoint</vt:lpstr>
      <vt:lpstr>Apresentação do PowerPoint</vt:lpstr>
    </vt:vector>
  </TitlesOfParts>
  <Company>Fotografia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Jussara</dc:creator>
  <cp:lastModifiedBy>Maria Yury Travassos Ichihara</cp:lastModifiedBy>
  <cp:revision>232</cp:revision>
  <dcterms:created xsi:type="dcterms:W3CDTF">2018-01-17T11:32:00Z</dcterms:created>
  <dcterms:modified xsi:type="dcterms:W3CDTF">2023-03-07T20:31:51Z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1046-10.1.0.5656</vt:lpwstr>
  </property>
</Properties>
</file>