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24.xml.rels" ContentType="application/vnd.openxmlformats-package.relationships+xml"/>
  <Override PartName="/ppt/notesSlides/_rels/notesSlide23.xml.rels" ContentType="application/vnd.openxmlformats-package.relationships+xml"/>
  <Override PartName="/ppt/notesSlides/_rels/notesSlide18.xml.rels" ContentType="application/vnd.openxmlformats-package.relationships+xml"/>
  <Override PartName="/ppt/notesSlides/_rels/notesSlide9.xml.rels" ContentType="application/vnd.openxmlformats-package.relationships+xml"/>
  <Override PartName="/ppt/notesSlides/_rels/notesSlide12.xml.rels" ContentType="application/vnd.openxmlformats-package.relationships+xml"/>
  <Override PartName="/ppt/notesSlides/_rels/notesSlide10.xml.rels" ContentType="application/vnd.openxmlformats-package.relationships+xml"/>
  <Override PartName="/ppt/notesSlides/_rels/notesSlide21.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6.xml.rels" ContentType="application/vnd.openxmlformats-package.relationships+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8.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presProps.xml" ContentType="application/vnd.openxmlformats-officedocument.presentationml.presPro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28.xml.rels" ContentType="application/vnd.openxmlformats-package.relationships+xml"/>
  <Override PartName="/ppt/slideLayouts/_rels/slideLayout4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8.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13.xml.rels" ContentType="application/vnd.openxmlformats-package.relationships+xml"/>
  <Override PartName="/ppt/slideLayouts/_rels/slideLayout4.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25.xml.rels" ContentType="application/vnd.openxmlformats-package.relationships+xml"/>
  <Override PartName="/ppt/slideLayouts/_rels/slideLayout42.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40.xml.rels" ContentType="application/vnd.openxmlformats-package.relationships+xml"/>
  <Override PartName="/ppt/slideLayouts/_rels/slideLayout23.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xml.rels" ContentType="application/vnd.openxmlformats-package.relationships+xml"/>
  <Override PartName="/ppt/slideLayouts/_rels/slideLayout29.xml.rels" ContentType="application/vnd.openxmlformats-package.relationships+xml"/>
  <Override PartName="/ppt/slideLayouts/_rels/slideLayout46.xml.rels" ContentType="application/vnd.openxmlformats-package.relationships+xml"/>
  <Override PartName="/ppt/slideLayouts/slideLayout26.xml" ContentType="application/vnd.openxmlformats-officedocument.presentationml.slideLayout+xml"/>
  <Override PartName="/ppt/slideLayouts/slideLayout43.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42.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37.xml" ContentType="application/vnd.openxmlformats-officedocument.presentationml.slideLayout+xml"/>
  <Override PartName="/ppt/slideLayouts/slideLayout3.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29.xml" ContentType="application/vnd.openxmlformats-officedocument.presentationml.slideLayout+xml"/>
  <Override PartName="/ppt/slideLayouts/slideLayout46.xml" ContentType="application/vnd.openxmlformats-officedocument.presentationml.slideLayout+xml"/>
  <Override PartName="/ppt/slideLayouts/slideLayout39.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48.xml" ContentType="application/vnd.openxmlformats-officedocument.presentationml.slideLayout+xml"/>
  <Override PartName="/ppt/slideLayouts/slideLayout6.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44.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2.jpeg" ContentType="image/jpeg"/>
  <Override PartName="/ppt/media/image14.png" ContentType="image/png"/>
  <Override PartName="/ppt/media/image1.jpeg" ContentType="image/jpeg"/>
  <Override PartName="/ppt/media/image2.png" ContentType="image/png"/>
  <Override PartName="/ppt/media/image3.png" ContentType="image/png"/>
  <Override PartName="/ppt/media/image4.png" ContentType="image/png"/>
  <Override PartName="/ppt/media/image5.png" ContentType="image/png"/>
  <Override PartName="/ppt/media/image9.png" ContentType="image/png"/>
  <Override PartName="/ppt/media/image10.png" ContentType="image/png"/>
  <Override PartName="/ppt/media/image13.jpeg" ContentType="image/jpeg"/>
  <Override PartName="/ppt/media/image6.jpeg" ContentType="image/jpeg"/>
  <Override PartName="/ppt/media/image8.png" ContentType="image/png"/>
  <Override PartName="/ppt/media/image7.png" ContentType="image/png"/>
  <Override PartName="/ppt/media/image11.png" ContentType="image/png"/>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_rels/slide10.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3.xml.rels" ContentType="application/vnd.openxmlformats-package.relationships+xml"/>
  <Override PartName="/ppt/slides/_rels/slide16.xml.rels" ContentType="application/vnd.openxmlformats-package.relationships+xml"/>
  <Override PartName="/ppt/slides/_rels/slide24.xml.rels" ContentType="application/vnd.openxmlformats-package.relationships+xml"/>
  <Override PartName="/ppt/slides/_rels/slide4.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5.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9144000" cy="5143500"/>
  <p:notesSz cx="9144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pt-BR" sz="4400" spc="-1" strike="noStrike">
                <a:solidFill>
                  <a:srgbClr val="000000"/>
                </a:solidFill>
                <a:latin typeface="Arial"/>
              </a:rPr>
              <a:t>Click to move the slide</a:t>
            </a:r>
            <a:endParaRPr b="0" lang="pt-BR" sz="4400" spc="-1" strike="noStrike">
              <a:solidFill>
                <a:srgbClr val="000000"/>
              </a:solidFill>
              <a:latin typeface="Arial"/>
            </a:endParaRPr>
          </a:p>
        </p:txBody>
      </p:sp>
      <p:sp>
        <p:nvSpPr>
          <p:cNvPr id="18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pt-BR" sz="2000" spc="-1" strike="noStrike">
                <a:solidFill>
                  <a:srgbClr val="000000"/>
                </a:solidFill>
                <a:latin typeface="Arial"/>
              </a:rPr>
              <a:t>Click to edit the notes format</a:t>
            </a:r>
            <a:endParaRPr b="0" lang="pt-BR" sz="2000" spc="-1" strike="noStrike">
              <a:solidFill>
                <a:srgbClr val="000000"/>
              </a:solidFill>
              <a:latin typeface="Arial"/>
            </a:endParaRPr>
          </a:p>
        </p:txBody>
      </p:sp>
      <p:sp>
        <p:nvSpPr>
          <p:cNvPr id="18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pt-BR" sz="1400" spc="-1" strike="noStrike">
                <a:solidFill>
                  <a:srgbClr val="000000"/>
                </a:solidFill>
                <a:latin typeface="Times New Roman"/>
              </a:rPr>
              <a:t>&lt;header&gt;</a:t>
            </a:r>
            <a:endParaRPr b="0" lang="pt-BR" sz="1400" spc="-1" strike="noStrike">
              <a:solidFill>
                <a:srgbClr val="000000"/>
              </a:solidFill>
              <a:latin typeface="Times New Roman"/>
            </a:endParaRPr>
          </a:p>
        </p:txBody>
      </p:sp>
      <p:sp>
        <p:nvSpPr>
          <p:cNvPr id="182"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indent="0" algn="r">
              <a:buNone/>
              <a:defRPr b="0" lang="pt-BR" sz="1400" spc="-1" strike="noStrike">
                <a:solidFill>
                  <a:srgbClr val="000000"/>
                </a:solidFill>
                <a:latin typeface="Times New Roman"/>
              </a:defRPr>
            </a:lvl1pPr>
          </a:lstStyle>
          <a:p>
            <a:pPr indent="0" algn="r">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
        <p:nvSpPr>
          <p:cNvPr id="183"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184"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indent="0" algn="r">
              <a:buNone/>
              <a:defRPr b="0" lang="pt-BR" sz="1400" spc="-1" strike="noStrike">
                <a:solidFill>
                  <a:srgbClr val="000000"/>
                </a:solidFill>
                <a:latin typeface="Times New Roman"/>
              </a:defRPr>
            </a:lvl1pPr>
          </a:lstStyle>
          <a:p>
            <a:pPr indent="0" algn="r">
              <a:buNone/>
            </a:pPr>
            <a:fld id="{239C8517-6B7C-48C9-A732-0187330D3EE7}" type="slidenum">
              <a:rPr b="0" lang="pt-BR" sz="1400" spc="-1" strike="noStrike">
                <a:solidFill>
                  <a:srgbClr val="000000"/>
                </a:solidFill>
                <a:latin typeface="Times New Roman"/>
              </a:rPr>
              <a:t>&lt;number&gt;</a:t>
            </a:fld>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2286000" y="514440"/>
            <a:ext cx="4571280" cy="2571120"/>
          </a:xfrm>
          <a:prstGeom prst="rect">
            <a:avLst/>
          </a:prstGeom>
          <a:ln w="0">
            <a:noFill/>
          </a:ln>
        </p:spPr>
      </p:sp>
      <p:sp>
        <p:nvSpPr>
          <p:cNvPr id="250" name="PlaceHolder 2"/>
          <p:cNvSpPr>
            <a:spLocks noGrp="1"/>
          </p:cNvSpPr>
          <p:nvPr>
            <p:ph type="body"/>
          </p:nvPr>
        </p:nvSpPr>
        <p:spPr>
          <a:xfrm>
            <a:off x="914400" y="3257640"/>
            <a:ext cx="7314480" cy="3085560"/>
          </a:xfrm>
          <a:prstGeom prst="rect">
            <a:avLst/>
          </a:prstGeom>
          <a:noFill/>
          <a:ln w="0">
            <a:noFill/>
          </a:ln>
        </p:spPr>
        <p:txBody>
          <a:bodyPr lIns="0" rIns="0" tIns="0" bIns="0" anchor="t">
            <a:noAutofit/>
          </a:bodyPr>
          <a:p>
            <a:pPr marL="216000" indent="0">
              <a:lnSpc>
                <a:spcPct val="100000"/>
              </a:lnSpc>
              <a:buNone/>
              <a:tabLst>
                <a:tab algn="l" pos="0"/>
              </a:tabLst>
            </a:pPr>
            <a:r>
              <a:rPr b="0" lang="pt-BR" sz="2000" spc="-1" strike="noStrike">
                <a:solidFill>
                  <a:srgbClr val="000000"/>
                </a:solidFill>
                <a:latin typeface="Arial"/>
              </a:rPr>
              <a:t>A entrega e apresentação vai depender do tipo de produto desenvolvido, pode ser uma apresentação de lançamento, pode ser um relatório final, de preferência que elenque os pontos fortes do produto lançado, trazendo como ponto central o objetivo, mas também explorando os desafios enfrentados e as limitações do produto.</a:t>
            </a:r>
            <a:endParaRPr b="0" lang="pt-BR" sz="2000" spc="-1" strike="noStrike">
              <a:solidFill>
                <a:srgbClr val="000000"/>
              </a:solidFill>
              <a:latin typeface="Arial"/>
            </a:endParaRPr>
          </a:p>
          <a:p>
            <a:pPr marL="216000" indent="0">
              <a:lnSpc>
                <a:spcPct val="100000"/>
              </a:lnSpc>
              <a:buNone/>
              <a:tabLst>
                <a:tab algn="l" pos="0"/>
              </a:tabLst>
            </a:pPr>
            <a:endParaRPr b="0" lang="pt-BR" sz="2000" spc="-1" strike="noStrike">
              <a:solidFill>
                <a:srgbClr val="000000"/>
              </a:solidFill>
              <a:latin typeface="Arial"/>
            </a:endParaRPr>
          </a:p>
          <a:p>
            <a:pPr marL="216000" indent="0">
              <a:lnSpc>
                <a:spcPct val="100000"/>
              </a:lnSpc>
              <a:buNone/>
              <a:tabLst>
                <a:tab algn="l" pos="0"/>
              </a:tabLst>
            </a:pPr>
            <a:r>
              <a:rPr b="0" lang="pt-BR" sz="2000" spc="-1" strike="noStrike">
                <a:solidFill>
                  <a:srgbClr val="000000"/>
                </a:solidFill>
                <a:latin typeface="Arial"/>
              </a:rPr>
              <a:t>Por fim, avaliar os resultados, suas falhas e possíveis pontos a serem melhorados, e relatar de forma que possa servir de consulta para outros produtos/projetos futuros.</a:t>
            </a:r>
            <a:endParaRPr b="0" lang="pt-BR" sz="2000" spc="-1" strike="noStrike">
              <a:solidFill>
                <a:srgbClr val="000000"/>
              </a:solidFill>
              <a:latin typeface="Arial"/>
            </a:endParaRPr>
          </a:p>
          <a:p>
            <a:pPr marL="216000" indent="0">
              <a:lnSpc>
                <a:spcPct val="100000"/>
              </a:lnSpc>
              <a:buNone/>
              <a:tabLst>
                <a:tab algn="l" pos="0"/>
              </a:tabLst>
            </a:pPr>
            <a:endParaRPr b="0" lang="pt-BR" sz="2000" spc="-1" strike="noStrike">
              <a:solidFill>
                <a:srgbClr val="000000"/>
              </a:solidFill>
              <a:latin typeface="Arial"/>
            </a:endParaRPr>
          </a:p>
          <a:p>
            <a:pPr marL="216000" indent="0">
              <a:lnSpc>
                <a:spcPct val="100000"/>
              </a:lnSpc>
              <a:buNone/>
              <a:tabLst>
                <a:tab algn="l" pos="0"/>
              </a:tabLst>
            </a:pPr>
            <a:r>
              <a:rPr b="0" lang="pt-BR" sz="2000" spc="-1" strike="noStrike">
                <a:solidFill>
                  <a:srgbClr val="000000"/>
                </a:solidFill>
                <a:latin typeface="Arial"/>
              </a:rPr>
              <a:t>A documentação também auxilia na manutenção de produtos que são desenvolvidos e precisam continuar a ser monitorados e melhorados com o tempo, se fazendo uma etapa essencial do desenvolvimento e entrega do projeto.</a:t>
            </a:r>
            <a:endParaRPr b="0" lang="pt-BR" sz="2000" spc="-1" strike="noStrike">
              <a:solidFill>
                <a:srgbClr val="000000"/>
              </a:solidFill>
              <a:latin typeface="Arial"/>
            </a:endParaRPr>
          </a:p>
        </p:txBody>
      </p:sp>
      <p:sp>
        <p:nvSpPr>
          <p:cNvPr id="251" name="PlaceHolder 3"/>
          <p:cNvSpPr>
            <a:spLocks noGrp="1"/>
          </p:cNvSpPr>
          <p:nvPr>
            <p:ph type="sldNum" idx="14"/>
          </p:nvPr>
        </p:nvSpPr>
        <p:spPr>
          <a:xfrm>
            <a:off x="5180040" y="6513480"/>
            <a:ext cx="3961800" cy="34236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CF1F1CFB-2C6A-4B81-A2AC-880FE50E298A}"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2286000" y="514440"/>
            <a:ext cx="4571640" cy="2571480"/>
          </a:xfrm>
          <a:prstGeom prst="rect">
            <a:avLst/>
          </a:prstGeom>
          <a:ln w="0">
            <a:noFill/>
          </a:ln>
        </p:spPr>
      </p:sp>
      <p:sp>
        <p:nvSpPr>
          <p:cNvPr id="253" name="PlaceHolder 2"/>
          <p:cNvSpPr>
            <a:spLocks noGrp="1"/>
          </p:cNvSpPr>
          <p:nvPr>
            <p:ph type="body"/>
          </p:nvPr>
        </p:nvSpPr>
        <p:spPr>
          <a:xfrm>
            <a:off x="914400" y="3257640"/>
            <a:ext cx="7314840" cy="3085920"/>
          </a:xfrm>
          <a:prstGeom prst="rect">
            <a:avLst/>
          </a:prstGeom>
          <a:noFill/>
          <a:ln w="0">
            <a:noFill/>
          </a:ln>
        </p:spPr>
        <p:txBody>
          <a:bodyPr anchor="t">
            <a:noAutofit/>
          </a:bodyPr>
          <a:p>
            <a:pPr indent="0">
              <a:lnSpc>
                <a:spcPct val="100000"/>
              </a:lnSpc>
              <a:buNone/>
              <a:tabLst>
                <a:tab algn="l" pos="0"/>
              </a:tabLst>
            </a:pPr>
            <a:r>
              <a:rPr b="0" lang="pt-BR" sz="2000" spc="-1" strike="noStrike">
                <a:solidFill>
                  <a:srgbClr val="000000"/>
                </a:solidFill>
                <a:latin typeface="Arial"/>
              </a:rPr>
              <a:t>Quem é o nosso público alvo? o que eles já sabem do nosso problema? Como eles vão usar a informação que daremos? Qual nosso relacionamento com eles?</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O que vai ser transmitido, pensar em qual mensagem vamos passar, qual ideia queremos transmitir, um chamado para ação, uma informação nova para um gestor, um entendimento melhor de um problema. Isso define a forma como vamos usar textos e imagens para a apresentação.</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E por fim, como usar os dados que temos para transmitir a mensagem que queremos, lembrar da diferença entre exploração e explanação.</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Devemos pensar também na forma de apresentação, técnicas como história de 3 minutos ou Big Idea são formas de estruturar.</a:t>
            </a:r>
            <a:endParaRPr b="0" lang="pt-BR" sz="2000" spc="-1" strike="noStrike">
              <a:solidFill>
                <a:srgbClr val="000000"/>
              </a:solidFill>
              <a:latin typeface="Arial"/>
            </a:endParaRPr>
          </a:p>
        </p:txBody>
      </p:sp>
      <p:sp>
        <p:nvSpPr>
          <p:cNvPr id="254" name="PlaceHolder 3"/>
          <p:cNvSpPr>
            <a:spLocks noGrp="1"/>
          </p:cNvSpPr>
          <p:nvPr>
            <p:ph type="sldNum" idx="15"/>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CE547047-E81F-4A6B-9D54-FE43C00DCA77}"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2286000" y="514440"/>
            <a:ext cx="4571640" cy="2571480"/>
          </a:xfrm>
          <a:prstGeom prst="rect">
            <a:avLst/>
          </a:prstGeom>
          <a:ln w="0">
            <a:noFill/>
          </a:ln>
        </p:spPr>
      </p:sp>
      <p:sp>
        <p:nvSpPr>
          <p:cNvPr id="256" name="PlaceHolder 2"/>
          <p:cNvSpPr>
            <a:spLocks noGrp="1"/>
          </p:cNvSpPr>
          <p:nvPr>
            <p:ph type="body"/>
          </p:nvPr>
        </p:nvSpPr>
        <p:spPr>
          <a:xfrm>
            <a:off x="914400" y="3257640"/>
            <a:ext cx="7314840" cy="3085920"/>
          </a:xfrm>
          <a:prstGeom prst="rect">
            <a:avLst/>
          </a:prstGeom>
          <a:noFill/>
          <a:ln w="0">
            <a:noFill/>
          </a:ln>
        </p:spPr>
        <p:txBody>
          <a:bodyPr anchor="t">
            <a:noAutofit/>
          </a:bodyPr>
          <a:p>
            <a:pPr indent="0">
              <a:lnSpc>
                <a:spcPct val="100000"/>
              </a:lnSpc>
              <a:buNone/>
              <a:tabLst>
                <a:tab algn="l" pos="0"/>
              </a:tabLst>
            </a:pPr>
            <a:r>
              <a:rPr b="0" lang="pt-BR" sz="2000" spc="-1" strike="noStrike">
                <a:solidFill>
                  <a:srgbClr val="000000"/>
                </a:solidFill>
                <a:latin typeface="Arial"/>
              </a:rPr>
              <a:t>Aqui vamos ver um conceito básico entre a diferença de duas coisas que parecem próximas e podem ser confundidas, a exploração e a explicação.</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Além disso elas tem tudo a ver com entender o contexto que estamos.</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Quando queremos entender um dado, podemos experimentar, testar diferentes tipos de análises e visualizações, usar uma variedade de métricas, etc.</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Primeiras ideias e intuições sobre os dados, buscando entender aquela base de dados para responder uma pergunta.</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E então partimos para a apresentação dos resultados, de forma palatável, fácil entendimento, direta, de forma que cumpra um objetivo, sempre pensando no público alvo que teremos</a:t>
            </a:r>
            <a:endParaRPr b="0" lang="pt-BR" sz="2000" spc="-1" strike="noStrike">
              <a:solidFill>
                <a:srgbClr val="000000"/>
              </a:solidFill>
              <a:latin typeface="Arial"/>
            </a:endParaRPr>
          </a:p>
        </p:txBody>
      </p:sp>
      <p:sp>
        <p:nvSpPr>
          <p:cNvPr id="257" name="PlaceHolder 3"/>
          <p:cNvSpPr>
            <a:spLocks noGrp="1"/>
          </p:cNvSpPr>
          <p:nvPr>
            <p:ph type="sldNum" idx="16"/>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C0612E09-6058-486F-9F90-151635739D2D}"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2286000" y="514440"/>
            <a:ext cx="4571640" cy="2571480"/>
          </a:xfrm>
          <a:prstGeom prst="rect">
            <a:avLst/>
          </a:prstGeom>
          <a:ln w="0">
            <a:noFill/>
          </a:ln>
        </p:spPr>
      </p:sp>
      <p:sp>
        <p:nvSpPr>
          <p:cNvPr id="259" name="PlaceHolder 2"/>
          <p:cNvSpPr>
            <a:spLocks noGrp="1"/>
          </p:cNvSpPr>
          <p:nvPr>
            <p:ph type="body"/>
          </p:nvPr>
        </p:nvSpPr>
        <p:spPr>
          <a:xfrm>
            <a:off x="914400" y="3257640"/>
            <a:ext cx="7314840" cy="3085920"/>
          </a:xfrm>
          <a:prstGeom prst="rect">
            <a:avLst/>
          </a:prstGeom>
          <a:noFill/>
          <a:ln w="0">
            <a:noFill/>
          </a:ln>
        </p:spPr>
        <p:txBody>
          <a:bodyPr anchor="t">
            <a:noAutofit/>
          </a:bodyPr>
          <a:p>
            <a:pPr indent="0">
              <a:lnSpc>
                <a:spcPct val="100000"/>
              </a:lnSpc>
              <a:buNone/>
              <a:tabLst>
                <a:tab algn="l" pos="0"/>
              </a:tabLst>
            </a:pPr>
            <a:r>
              <a:rPr b="0" lang="pt-BR" sz="2000" spc="-1" strike="noStrike">
                <a:solidFill>
                  <a:srgbClr val="000000"/>
                </a:solidFill>
                <a:latin typeface="Arial"/>
              </a:rPr>
              <a:t>Texto é uma ótima forma de apresentar apenas um ou dois números e compará-los. Ou quando queremos dar destaque à uma informação.</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Tabelas podem ser usadas com cautela por chamarem muita atenção do público, e se usá-las, usar de forma mais limpa. Mapas de calor podem ser usados em conjunto com as tabelas, ou em algum tipo de gráfico, para dar destaque à alguns dados, a utilização de cor ajuda a agrupar ou separar os dados, mas é preciso tomar cuidado com as tonalidades.</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Gráficos a serem evitados:</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De pizza e donnuts -&gt; Nós temos dificuldade para calcular proporções e ângulos, o que dificulta bastante a comparação entre as categorias. Além do mais, quando temos muitas categorias com pouca proporção, é difícil olhar todas elas no gráfico.</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3D -&gt; Similar aos gráficos de pizza, também temos dificuldade em calcular profundidade, podemos inclusive ter uma falsa impressão de tamanho por causa do efeito de profundidade.</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Segundo eixo -&gt; Dificuldade em ter uma linha base, dificulta a leitura do gráfico como um todo</a:t>
            </a:r>
            <a:endParaRPr b="0" lang="pt-BR" sz="2000" spc="-1" strike="noStrike">
              <a:solidFill>
                <a:srgbClr val="000000"/>
              </a:solidFill>
              <a:latin typeface="Arial"/>
            </a:endParaRPr>
          </a:p>
        </p:txBody>
      </p:sp>
      <p:sp>
        <p:nvSpPr>
          <p:cNvPr id="260" name="PlaceHolder 3"/>
          <p:cNvSpPr>
            <a:spLocks noGrp="1"/>
          </p:cNvSpPr>
          <p:nvPr>
            <p:ph type="sldNum" idx="17"/>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09D7550C-A983-469F-8A39-5955B00A8C87}"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2286000" y="514440"/>
            <a:ext cx="4571640" cy="2571480"/>
          </a:xfrm>
          <a:prstGeom prst="rect">
            <a:avLst/>
          </a:prstGeom>
          <a:ln w="0">
            <a:noFill/>
          </a:ln>
        </p:spPr>
      </p:sp>
      <p:sp>
        <p:nvSpPr>
          <p:cNvPr id="262" name="PlaceHolder 2"/>
          <p:cNvSpPr>
            <a:spLocks noGrp="1"/>
          </p:cNvSpPr>
          <p:nvPr>
            <p:ph type="body"/>
          </p:nvPr>
        </p:nvSpPr>
        <p:spPr>
          <a:xfrm>
            <a:off x="914400" y="3257640"/>
            <a:ext cx="7314840" cy="3085920"/>
          </a:xfrm>
          <a:prstGeom prst="rect">
            <a:avLst/>
          </a:prstGeom>
          <a:noFill/>
          <a:ln w="0">
            <a:noFill/>
          </a:ln>
        </p:spPr>
        <p:txBody>
          <a:bodyPr anchor="t">
            <a:noAutofit/>
          </a:bodyPr>
          <a:p>
            <a:pPr indent="0">
              <a:lnSpc>
                <a:spcPct val="100000"/>
              </a:lnSpc>
              <a:buNone/>
              <a:tabLst>
                <a:tab algn="l" pos="0"/>
              </a:tabLst>
            </a:pPr>
            <a:r>
              <a:rPr b="0" lang="pt-BR" sz="2000" spc="-1" strike="noStrike">
                <a:solidFill>
                  <a:srgbClr val="000000"/>
                </a:solidFill>
                <a:latin typeface="Arial"/>
              </a:rPr>
              <a:t>Carga cognitiva -&gt; Informação que cada elemento da nossa apresentação gera.</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Distrações -&gt; Elementos que não contribuem para a compreensão da mensagem</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Princípios de percepção: - Proximidade - Similaridade - Borda/fundo - Fechamento - Continuidade - Conexão</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Falta de organização -&gt; Alinhamento e espaços em brancos</a:t>
            </a:r>
            <a:endParaRPr b="0" lang="pt-BR" sz="2000" spc="-1" strike="noStrike">
              <a:solidFill>
                <a:srgbClr val="000000"/>
              </a:solidFill>
              <a:latin typeface="Arial"/>
            </a:endParaRPr>
          </a:p>
        </p:txBody>
      </p:sp>
      <p:sp>
        <p:nvSpPr>
          <p:cNvPr id="263" name="PlaceHolder 3"/>
          <p:cNvSpPr>
            <a:spLocks noGrp="1"/>
          </p:cNvSpPr>
          <p:nvPr>
            <p:ph type="sldNum" idx="18"/>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24BED391-CA36-407A-BB00-95E743009D97}"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2286000" y="514440"/>
            <a:ext cx="4571640" cy="2571480"/>
          </a:xfrm>
          <a:prstGeom prst="rect">
            <a:avLst/>
          </a:prstGeom>
          <a:ln w="0">
            <a:noFill/>
          </a:ln>
        </p:spPr>
      </p:sp>
      <p:sp>
        <p:nvSpPr>
          <p:cNvPr id="265" name="PlaceHolder 2"/>
          <p:cNvSpPr>
            <a:spLocks noGrp="1"/>
          </p:cNvSpPr>
          <p:nvPr>
            <p:ph type="body"/>
          </p:nvPr>
        </p:nvSpPr>
        <p:spPr>
          <a:xfrm>
            <a:off x="914400" y="3257640"/>
            <a:ext cx="7314840" cy="3085920"/>
          </a:xfrm>
          <a:prstGeom prst="rect">
            <a:avLst/>
          </a:prstGeom>
          <a:noFill/>
          <a:ln w="0">
            <a:noFill/>
          </a:ln>
        </p:spPr>
        <p:txBody>
          <a:bodyPr anchor="t">
            <a:noAutofit/>
          </a:bodyPr>
          <a:p>
            <a:pPr indent="0">
              <a:lnSpc>
                <a:spcPct val="100000"/>
              </a:lnSpc>
              <a:buNone/>
              <a:tabLst>
                <a:tab algn="l" pos="0"/>
              </a:tabLst>
            </a:pPr>
            <a:r>
              <a:rPr b="0" lang="pt-BR" sz="2000" spc="-1" strike="noStrike">
                <a:solidFill>
                  <a:srgbClr val="000000"/>
                </a:solidFill>
                <a:latin typeface="Arial"/>
              </a:rPr>
              <a:t>Atributos pré-atencionais (imagem) Elementos em texto -&gt; negrito, cor, itálico, tamanho, espaço, encapsulamento e sublinhado.</a:t>
            </a:r>
            <a:endParaRPr b="0" lang="pt-BR" sz="2000" spc="-1" strike="noStrike">
              <a:solidFill>
                <a:srgbClr val="000000"/>
              </a:solidFill>
              <a:latin typeface="Arial"/>
            </a:endParaRPr>
          </a:p>
        </p:txBody>
      </p:sp>
      <p:sp>
        <p:nvSpPr>
          <p:cNvPr id="266" name="PlaceHolder 3"/>
          <p:cNvSpPr>
            <a:spLocks noGrp="1"/>
          </p:cNvSpPr>
          <p:nvPr>
            <p:ph type="sldNum" idx="19"/>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A70276BA-AF16-4AED-9B48-A9AC6C54D82E}"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2286000" y="514440"/>
            <a:ext cx="4571640" cy="2571480"/>
          </a:xfrm>
          <a:prstGeom prst="rect">
            <a:avLst/>
          </a:prstGeom>
          <a:ln w="0">
            <a:noFill/>
          </a:ln>
        </p:spPr>
      </p:sp>
      <p:sp>
        <p:nvSpPr>
          <p:cNvPr id="268" name="PlaceHolder 2"/>
          <p:cNvSpPr>
            <a:spLocks noGrp="1"/>
          </p:cNvSpPr>
          <p:nvPr>
            <p:ph type="body"/>
          </p:nvPr>
        </p:nvSpPr>
        <p:spPr>
          <a:xfrm>
            <a:off x="914400" y="3257640"/>
            <a:ext cx="7314840" cy="3085920"/>
          </a:xfrm>
          <a:prstGeom prst="rect">
            <a:avLst/>
          </a:prstGeom>
          <a:noFill/>
          <a:ln w="0">
            <a:noFill/>
          </a:ln>
        </p:spPr>
        <p:txBody>
          <a:bodyPr anchor="t">
            <a:noAutofit/>
          </a:bodyPr>
          <a:p>
            <a:pPr indent="0">
              <a:lnSpc>
                <a:spcPct val="100000"/>
              </a:lnSpc>
              <a:buNone/>
              <a:tabLst>
                <a:tab algn="l" pos="0"/>
              </a:tabLst>
            </a:pPr>
            <a:r>
              <a:rPr b="0" lang="pt-BR" sz="2000" spc="-1" strike="noStrike">
                <a:solidFill>
                  <a:srgbClr val="000000"/>
                </a:solidFill>
                <a:latin typeface="Arial"/>
              </a:rPr>
              <a:t>Forma e propósito -&gt; Eliminar distração, evidênciar o que é importante. Também é interessante criar uma hierarquia da informação.</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Acessibilidade -&gt; Facilitar compreensão, usar textos, pensar em diferentes tipos de público</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Estética -&gt; Uso de cores com sabedoria, alinhamentos, aproveitar espaço em branco.</a:t>
            </a:r>
            <a:endParaRPr b="0" lang="pt-BR" sz="2000" spc="-1" strike="noStrike">
              <a:solidFill>
                <a:srgbClr val="000000"/>
              </a:solidFill>
              <a:latin typeface="Arial"/>
            </a:endParaRPr>
          </a:p>
        </p:txBody>
      </p:sp>
      <p:sp>
        <p:nvSpPr>
          <p:cNvPr id="269" name="PlaceHolder 3"/>
          <p:cNvSpPr>
            <a:spLocks noGrp="1"/>
          </p:cNvSpPr>
          <p:nvPr>
            <p:ph type="sldNum" idx="20"/>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87E1A7F9-FEF1-47B4-8381-C601A1B0D024}"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Img"/>
          </p:nvPr>
        </p:nvSpPr>
        <p:spPr>
          <a:xfrm>
            <a:off x="2286000" y="514440"/>
            <a:ext cx="4571640" cy="2571480"/>
          </a:xfrm>
          <a:prstGeom prst="rect">
            <a:avLst/>
          </a:prstGeom>
          <a:ln w="0">
            <a:noFill/>
          </a:ln>
        </p:spPr>
      </p:sp>
      <p:sp>
        <p:nvSpPr>
          <p:cNvPr id="271" name="PlaceHolder 2"/>
          <p:cNvSpPr>
            <a:spLocks noGrp="1"/>
          </p:cNvSpPr>
          <p:nvPr>
            <p:ph type="body"/>
          </p:nvPr>
        </p:nvSpPr>
        <p:spPr>
          <a:xfrm>
            <a:off x="914400" y="3257640"/>
            <a:ext cx="7314840" cy="3085920"/>
          </a:xfrm>
          <a:prstGeom prst="rect">
            <a:avLst/>
          </a:prstGeom>
          <a:noFill/>
          <a:ln w="0">
            <a:noFill/>
          </a:ln>
        </p:spPr>
        <p:txBody>
          <a:bodyPr anchor="t">
            <a:noAutofit/>
          </a:bodyPr>
          <a:p>
            <a:pPr indent="0">
              <a:lnSpc>
                <a:spcPct val="100000"/>
              </a:lnSpc>
              <a:buNone/>
              <a:tabLst>
                <a:tab algn="l" pos="0"/>
              </a:tabLst>
            </a:pPr>
            <a:r>
              <a:rPr b="0" lang="pt-BR" sz="2000" spc="-1" strike="noStrike">
                <a:solidFill>
                  <a:srgbClr val="000000"/>
                </a:solidFill>
                <a:latin typeface="Arial"/>
              </a:rPr>
              <a:t>Início, meio e fim</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Utilizar repetição</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Táticas para contar história (lógica horizontal, vertical, storyboard reverso)</a:t>
            </a:r>
            <a:endParaRPr b="0" lang="pt-BR" sz="2000" spc="-1" strike="noStrike">
              <a:solidFill>
                <a:srgbClr val="000000"/>
              </a:solidFill>
              <a:latin typeface="Arial"/>
            </a:endParaRPr>
          </a:p>
        </p:txBody>
      </p:sp>
      <p:sp>
        <p:nvSpPr>
          <p:cNvPr id="272" name="PlaceHolder 3"/>
          <p:cNvSpPr>
            <a:spLocks noGrp="1"/>
          </p:cNvSpPr>
          <p:nvPr>
            <p:ph type="sldNum" idx="21"/>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1DF55598-D020-453F-927A-10157FDCFA5A}"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2286000" y="514440"/>
            <a:ext cx="4571280" cy="2571120"/>
          </a:xfrm>
          <a:prstGeom prst="rect">
            <a:avLst/>
          </a:prstGeom>
          <a:ln w="0">
            <a:noFill/>
          </a:ln>
        </p:spPr>
      </p:sp>
      <p:sp>
        <p:nvSpPr>
          <p:cNvPr id="238" name="PlaceHolder 2"/>
          <p:cNvSpPr>
            <a:spLocks noGrp="1"/>
          </p:cNvSpPr>
          <p:nvPr>
            <p:ph type="body"/>
          </p:nvPr>
        </p:nvSpPr>
        <p:spPr>
          <a:xfrm>
            <a:off x="914400" y="3257640"/>
            <a:ext cx="7314480" cy="3085560"/>
          </a:xfrm>
          <a:prstGeom prst="rect">
            <a:avLst/>
          </a:prstGeom>
          <a:noFill/>
          <a:ln w="0">
            <a:noFill/>
          </a:ln>
        </p:spPr>
        <p:txBody>
          <a:bodyPr lIns="0" rIns="0" tIns="0" bIns="0" anchor="t">
            <a:noAutofit/>
          </a:bodyPr>
          <a:p>
            <a:pPr marL="216000" indent="0">
              <a:lnSpc>
                <a:spcPct val="100000"/>
              </a:lnSpc>
              <a:buNone/>
              <a:tabLst>
                <a:tab algn="l" pos="0"/>
              </a:tabLst>
            </a:pPr>
            <a:r>
              <a:rPr b="0" lang="pt-BR" sz="2000" spc="-1" strike="noStrike">
                <a:solidFill>
                  <a:srgbClr val="000000"/>
                </a:solidFill>
                <a:latin typeface="Arial"/>
              </a:rPr>
              <a:t>Na primeira etapa do projeto, partimos para as bases que definirão nosso projeto, primeiro definimos um problema a ser tratado, e investigamos se existem outros produtos, outros projetos, ou outra bibliografia que já tenha tratado do mesmo produto.</a:t>
            </a:r>
            <a:endParaRPr b="0" lang="pt-BR" sz="2000" spc="-1" strike="noStrike">
              <a:solidFill>
                <a:srgbClr val="000000"/>
              </a:solidFill>
              <a:latin typeface="Arial"/>
            </a:endParaRPr>
          </a:p>
          <a:p>
            <a:pPr marL="216000" indent="0">
              <a:lnSpc>
                <a:spcPct val="100000"/>
              </a:lnSpc>
              <a:buNone/>
              <a:tabLst>
                <a:tab algn="l" pos="0"/>
              </a:tabLst>
            </a:pPr>
            <a:endParaRPr b="0" lang="pt-BR" sz="2000" spc="-1" strike="noStrike">
              <a:solidFill>
                <a:srgbClr val="000000"/>
              </a:solidFill>
              <a:latin typeface="Arial"/>
            </a:endParaRPr>
          </a:p>
          <a:p>
            <a:pPr marL="216000" indent="0">
              <a:lnSpc>
                <a:spcPct val="100000"/>
              </a:lnSpc>
              <a:buNone/>
              <a:tabLst>
                <a:tab algn="l" pos="0"/>
              </a:tabLst>
            </a:pPr>
            <a:r>
              <a:rPr b="0" lang="pt-BR" sz="2000" spc="-1" strike="noStrike">
                <a:solidFill>
                  <a:srgbClr val="000000"/>
                </a:solidFill>
                <a:latin typeface="Arial"/>
              </a:rPr>
              <a:t>Outra questão bastante importante é avaliar a relevância do projeto, é um produto que faz sentido? É um produto que terá utilizada para algum público? Essas questões devem ser muito bem pensadas, para que não percamos tempo e recurso com produtos que, mesmo sendo bem desenvolvidos e atrativos, não tenham um uso que auxilie ou preencha alguma lacuna do mercado.</a:t>
            </a:r>
            <a:endParaRPr b="0" lang="pt-BR" sz="2000" spc="-1" strike="noStrike">
              <a:solidFill>
                <a:srgbClr val="000000"/>
              </a:solidFill>
              <a:latin typeface="Arial"/>
            </a:endParaRPr>
          </a:p>
          <a:p>
            <a:pPr marL="216000" indent="0">
              <a:lnSpc>
                <a:spcPct val="100000"/>
              </a:lnSpc>
              <a:buNone/>
              <a:tabLst>
                <a:tab algn="l" pos="0"/>
              </a:tabLst>
            </a:pPr>
            <a:endParaRPr b="0" lang="pt-BR" sz="2000" spc="-1" strike="noStrike">
              <a:solidFill>
                <a:srgbClr val="000000"/>
              </a:solidFill>
              <a:latin typeface="Arial"/>
            </a:endParaRPr>
          </a:p>
          <a:p>
            <a:pPr marL="216000" indent="0">
              <a:lnSpc>
                <a:spcPct val="100000"/>
              </a:lnSpc>
              <a:buNone/>
              <a:tabLst>
                <a:tab algn="l" pos="0"/>
              </a:tabLst>
            </a:pPr>
            <a:r>
              <a:rPr b="0" lang="pt-BR" sz="2000" spc="-1" strike="noStrike">
                <a:solidFill>
                  <a:srgbClr val="000000"/>
                </a:solidFill>
                <a:latin typeface="Arial"/>
              </a:rPr>
              <a:t>Descrever a situação também ajuda a entender quais são os pontos que podem e serão atacados, quais são os pontos que não são de tanto interesse e podem ser deixados de lado, fechando o escopo e organizando melhor a solução que será criada.</a:t>
            </a:r>
            <a:endParaRPr b="0" lang="pt-BR" sz="2000" spc="-1" strike="noStrike">
              <a:solidFill>
                <a:srgbClr val="000000"/>
              </a:solidFill>
              <a:latin typeface="Arial"/>
            </a:endParaRPr>
          </a:p>
          <a:p>
            <a:pPr marL="216000" indent="0">
              <a:lnSpc>
                <a:spcPct val="100000"/>
              </a:lnSpc>
              <a:buNone/>
              <a:tabLst>
                <a:tab algn="l" pos="0"/>
              </a:tabLst>
            </a:pPr>
            <a:endParaRPr b="0" lang="pt-BR" sz="2000" spc="-1" strike="noStrike">
              <a:solidFill>
                <a:srgbClr val="000000"/>
              </a:solidFill>
              <a:latin typeface="Arial"/>
            </a:endParaRPr>
          </a:p>
          <a:p>
            <a:pPr marL="216000" indent="0">
              <a:lnSpc>
                <a:spcPct val="100000"/>
              </a:lnSpc>
              <a:buNone/>
              <a:tabLst>
                <a:tab algn="l" pos="0"/>
              </a:tabLst>
            </a:pPr>
            <a:r>
              <a:rPr b="0" lang="pt-BR" sz="2000" spc="-1" strike="noStrike">
                <a:solidFill>
                  <a:srgbClr val="000000"/>
                </a:solidFill>
                <a:latin typeface="Arial"/>
              </a:rPr>
              <a:t>Além disso, é importante que busquemos pelo menos o mínimo de informações sobre a base de dados que estamos utilizando, seja olhar rapidamente o dicionário, ou uma análise rápida das variáveis de interesse para verificar se é viável a solução do problema definido.</a:t>
            </a:r>
            <a:endParaRPr b="0" lang="pt-BR" sz="2000" spc="-1" strike="noStrike">
              <a:solidFill>
                <a:srgbClr val="000000"/>
              </a:solidFill>
              <a:latin typeface="Arial"/>
            </a:endParaRPr>
          </a:p>
        </p:txBody>
      </p:sp>
      <p:sp>
        <p:nvSpPr>
          <p:cNvPr id="239" name="PlaceHolder 3"/>
          <p:cNvSpPr>
            <a:spLocks noGrp="1"/>
          </p:cNvSpPr>
          <p:nvPr>
            <p:ph type="sldNum" idx="10"/>
          </p:nvPr>
        </p:nvSpPr>
        <p:spPr>
          <a:xfrm>
            <a:off x="5180040" y="6513480"/>
            <a:ext cx="3961800" cy="34236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BFC38B15-671C-4433-8A2B-3E0DD2894296}"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2286000" y="514440"/>
            <a:ext cx="4571280" cy="2571120"/>
          </a:xfrm>
          <a:prstGeom prst="rect">
            <a:avLst/>
          </a:prstGeom>
          <a:ln w="0">
            <a:noFill/>
          </a:ln>
        </p:spPr>
      </p:sp>
      <p:sp>
        <p:nvSpPr>
          <p:cNvPr id="241" name="PlaceHolder 2"/>
          <p:cNvSpPr>
            <a:spLocks noGrp="1"/>
          </p:cNvSpPr>
          <p:nvPr>
            <p:ph type="body"/>
          </p:nvPr>
        </p:nvSpPr>
        <p:spPr>
          <a:xfrm>
            <a:off x="914400" y="3257640"/>
            <a:ext cx="7314480" cy="3085560"/>
          </a:xfrm>
          <a:prstGeom prst="rect">
            <a:avLst/>
          </a:prstGeom>
          <a:noFill/>
          <a:ln w="0">
            <a:noFill/>
          </a:ln>
        </p:spPr>
        <p:txBody>
          <a:bodyPr lIns="0" rIns="0" tIns="0" bIns="0" anchor="t">
            <a:noAutofit/>
          </a:bodyPr>
          <a:p>
            <a:pPr marL="216000" indent="0">
              <a:lnSpc>
                <a:spcPct val="100000"/>
              </a:lnSpc>
              <a:buNone/>
              <a:tabLst>
                <a:tab algn="l" pos="0"/>
              </a:tabLst>
            </a:pPr>
            <a:r>
              <a:rPr b="0" lang="pt-BR" sz="2000" spc="-1" strike="noStrike">
                <a:solidFill>
                  <a:srgbClr val="000000"/>
                </a:solidFill>
                <a:latin typeface="Arial"/>
              </a:rPr>
              <a:t>Pode parecer simples, até por ter colocado apenas um ponto, mas definir o objetivo é o ponto central no produto. Delimitamos o escopo (até onde o projeto vai, o que vai cobrir e o que não vai cobrir) para que não nos percamos no desenvolvimento. Um objetivo bem definido também ajuda na apresentação do produto, ajuda na escolha das ferramentas utilizadas, e permeia todas as etapas de desenvolvimento e entrega do produto.</a:t>
            </a:r>
            <a:endParaRPr b="0" lang="pt-BR" sz="2000" spc="-1" strike="noStrike">
              <a:solidFill>
                <a:srgbClr val="000000"/>
              </a:solidFill>
              <a:latin typeface="Arial"/>
            </a:endParaRPr>
          </a:p>
        </p:txBody>
      </p:sp>
      <p:sp>
        <p:nvSpPr>
          <p:cNvPr id="242" name="PlaceHolder 3"/>
          <p:cNvSpPr>
            <a:spLocks noGrp="1"/>
          </p:cNvSpPr>
          <p:nvPr>
            <p:ph type="sldNum" idx="11"/>
          </p:nvPr>
        </p:nvSpPr>
        <p:spPr>
          <a:xfrm>
            <a:off x="5180040" y="6513480"/>
            <a:ext cx="3961800" cy="34236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A742E281-F381-405B-A143-73F10E6E9E1D}"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2286000" y="514440"/>
            <a:ext cx="4571280" cy="2571120"/>
          </a:xfrm>
          <a:prstGeom prst="rect">
            <a:avLst/>
          </a:prstGeom>
          <a:ln w="0">
            <a:noFill/>
          </a:ln>
        </p:spPr>
      </p:sp>
      <p:sp>
        <p:nvSpPr>
          <p:cNvPr id="244" name="PlaceHolder 2"/>
          <p:cNvSpPr>
            <a:spLocks noGrp="1"/>
          </p:cNvSpPr>
          <p:nvPr>
            <p:ph type="body"/>
          </p:nvPr>
        </p:nvSpPr>
        <p:spPr>
          <a:xfrm>
            <a:off x="914400" y="3257640"/>
            <a:ext cx="7314480" cy="3085560"/>
          </a:xfrm>
          <a:prstGeom prst="rect">
            <a:avLst/>
          </a:prstGeom>
          <a:noFill/>
          <a:ln w="0">
            <a:noFill/>
          </a:ln>
        </p:spPr>
        <p:txBody>
          <a:bodyPr lIns="0" rIns="0" tIns="0" bIns="0" anchor="t">
            <a:noAutofit/>
          </a:bodyPr>
          <a:p>
            <a:pPr marL="216000" indent="0">
              <a:lnSpc>
                <a:spcPct val="100000"/>
              </a:lnSpc>
              <a:buNone/>
              <a:tabLst>
                <a:tab algn="l" pos="0"/>
              </a:tabLst>
            </a:pPr>
            <a:r>
              <a:rPr b="0" lang="pt-BR" sz="2000" spc="-1" strike="noStrike">
                <a:solidFill>
                  <a:srgbClr val="000000"/>
                </a:solidFill>
                <a:latin typeface="Arial"/>
              </a:rPr>
              <a:t>Investigar os dados utilizados, buscar possíveis inconsistências, trabalhar em dados faltantes, limpar dados não utilizados, etc.</a:t>
            </a:r>
            <a:endParaRPr b="0" lang="pt-BR" sz="2000" spc="-1" strike="noStrike">
              <a:solidFill>
                <a:srgbClr val="000000"/>
              </a:solidFill>
              <a:latin typeface="Arial"/>
            </a:endParaRPr>
          </a:p>
          <a:p>
            <a:pPr marL="216000" indent="0">
              <a:lnSpc>
                <a:spcPct val="100000"/>
              </a:lnSpc>
              <a:buNone/>
              <a:tabLst>
                <a:tab algn="l" pos="0"/>
              </a:tabLst>
            </a:pPr>
            <a:endParaRPr b="0" lang="pt-BR" sz="2000" spc="-1" strike="noStrike">
              <a:solidFill>
                <a:srgbClr val="000000"/>
              </a:solidFill>
              <a:latin typeface="Arial"/>
            </a:endParaRPr>
          </a:p>
          <a:p>
            <a:pPr marL="216000" indent="0">
              <a:lnSpc>
                <a:spcPct val="100000"/>
              </a:lnSpc>
              <a:buNone/>
              <a:tabLst>
                <a:tab algn="l" pos="0"/>
              </a:tabLst>
            </a:pPr>
            <a:r>
              <a:rPr b="0" lang="pt-BR" sz="2000" spc="-1" strike="noStrike">
                <a:solidFill>
                  <a:srgbClr val="000000"/>
                </a:solidFill>
                <a:latin typeface="Arial"/>
              </a:rPr>
              <a:t>Analisar também disponibilidade de variáveis de interesse, passando pelo seu dicionário, olhando amostras de dados, fazendo visualizações iniciais e prototipando o produto.</a:t>
            </a:r>
            <a:endParaRPr b="0" lang="pt-BR" sz="2000" spc="-1" strike="noStrike">
              <a:solidFill>
                <a:srgbClr val="000000"/>
              </a:solidFill>
              <a:latin typeface="Arial"/>
            </a:endParaRPr>
          </a:p>
          <a:p>
            <a:pPr marL="216000" indent="0">
              <a:lnSpc>
                <a:spcPct val="100000"/>
              </a:lnSpc>
              <a:buNone/>
              <a:tabLst>
                <a:tab algn="l" pos="0"/>
              </a:tabLst>
            </a:pPr>
            <a:endParaRPr b="0" lang="pt-BR" sz="2000" spc="-1" strike="noStrike">
              <a:solidFill>
                <a:srgbClr val="000000"/>
              </a:solidFill>
              <a:latin typeface="Arial"/>
            </a:endParaRPr>
          </a:p>
          <a:p>
            <a:pPr marL="216000" indent="0">
              <a:lnSpc>
                <a:spcPct val="100000"/>
              </a:lnSpc>
              <a:buNone/>
              <a:tabLst>
                <a:tab algn="l" pos="0"/>
              </a:tabLst>
            </a:pPr>
            <a:r>
              <a:rPr b="0" lang="pt-BR" sz="2000" spc="-1" strike="noStrike">
                <a:solidFill>
                  <a:srgbClr val="000000"/>
                </a:solidFill>
                <a:latin typeface="Arial"/>
              </a:rPr>
              <a:t>No estudo da ferramenta, é preciso conhecer as limitações e vantagens de cada ferramenta, e de cada tipo de visualização, é importante começar a fazer protótipos, trazer para a discussão, experimentar com os dados.</a:t>
            </a:r>
            <a:endParaRPr b="0" lang="pt-BR" sz="2000" spc="-1" strike="noStrike">
              <a:solidFill>
                <a:srgbClr val="000000"/>
              </a:solidFill>
              <a:latin typeface="Arial"/>
            </a:endParaRPr>
          </a:p>
        </p:txBody>
      </p:sp>
      <p:sp>
        <p:nvSpPr>
          <p:cNvPr id="245" name="PlaceHolder 3"/>
          <p:cNvSpPr>
            <a:spLocks noGrp="1"/>
          </p:cNvSpPr>
          <p:nvPr>
            <p:ph type="sldNum" idx="12"/>
          </p:nvPr>
        </p:nvSpPr>
        <p:spPr>
          <a:xfrm>
            <a:off x="5180040" y="6513480"/>
            <a:ext cx="3961800" cy="34236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DF33D659-D681-47F4-AB88-432B28D6F15D}"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2286000" y="514440"/>
            <a:ext cx="4571280" cy="2571120"/>
          </a:xfrm>
          <a:prstGeom prst="rect">
            <a:avLst/>
          </a:prstGeom>
          <a:ln w="0">
            <a:noFill/>
          </a:ln>
        </p:spPr>
      </p:sp>
      <p:sp>
        <p:nvSpPr>
          <p:cNvPr id="247" name="PlaceHolder 2"/>
          <p:cNvSpPr>
            <a:spLocks noGrp="1"/>
          </p:cNvSpPr>
          <p:nvPr>
            <p:ph type="body"/>
          </p:nvPr>
        </p:nvSpPr>
        <p:spPr>
          <a:xfrm>
            <a:off x="914400" y="3257640"/>
            <a:ext cx="7314480" cy="3085560"/>
          </a:xfrm>
          <a:prstGeom prst="rect">
            <a:avLst/>
          </a:prstGeom>
          <a:noFill/>
          <a:ln w="0">
            <a:noFill/>
          </a:ln>
        </p:spPr>
        <p:txBody>
          <a:bodyPr lIns="0" rIns="0" tIns="0" bIns="0" anchor="t">
            <a:noAutofit/>
          </a:bodyPr>
          <a:p>
            <a:pPr marL="216000" indent="0">
              <a:lnSpc>
                <a:spcPct val="100000"/>
              </a:lnSpc>
              <a:buNone/>
              <a:tabLst>
                <a:tab algn="l" pos="0"/>
              </a:tabLst>
            </a:pPr>
            <a:r>
              <a:rPr b="0" lang="pt-BR" sz="2000" spc="-1" strike="noStrike">
                <a:solidFill>
                  <a:srgbClr val="000000"/>
                </a:solidFill>
                <a:latin typeface="Arial"/>
              </a:rPr>
              <a:t>Na etapa de desenvolvimento, é onde trabalharemos mais a fundo na elaboração do produto, tendo o objetivo e as ferramentas bem definidos, é aplicar os conhecimentos dentro do objetivo, visando a solução do problema. É bastante importante nesta etapa a discussão dos resultados com todos os membros do grupo, para que uma solução apresente o mínimo de viés possível. Além de que, diferentes visões contribuem para um produto final mais completo e robusto.</a:t>
            </a:r>
            <a:endParaRPr b="0" lang="pt-BR" sz="2000" spc="-1" strike="noStrike">
              <a:solidFill>
                <a:srgbClr val="000000"/>
              </a:solidFill>
              <a:latin typeface="Arial"/>
            </a:endParaRPr>
          </a:p>
          <a:p>
            <a:pPr marL="216000" indent="0">
              <a:lnSpc>
                <a:spcPct val="100000"/>
              </a:lnSpc>
              <a:buNone/>
              <a:tabLst>
                <a:tab algn="l" pos="0"/>
              </a:tabLst>
            </a:pPr>
            <a:endParaRPr b="0" lang="pt-BR" sz="2000" spc="-1" strike="noStrike">
              <a:solidFill>
                <a:srgbClr val="000000"/>
              </a:solidFill>
              <a:latin typeface="Arial"/>
            </a:endParaRPr>
          </a:p>
          <a:p>
            <a:pPr marL="216000" indent="0">
              <a:lnSpc>
                <a:spcPct val="100000"/>
              </a:lnSpc>
              <a:buNone/>
              <a:tabLst>
                <a:tab algn="l" pos="0"/>
              </a:tabLst>
            </a:pPr>
            <a:r>
              <a:rPr b="0" lang="pt-BR" sz="2000" spc="-1" strike="noStrike">
                <a:solidFill>
                  <a:srgbClr val="000000"/>
                </a:solidFill>
                <a:latin typeface="Arial"/>
              </a:rPr>
              <a:t>Se possível, mostrar o produto para pessoas sem conhecimento do projeto para testes e anotar as principais dificuldades, problemas e erros encontrados e corrigir antes da entrega final.</a:t>
            </a:r>
            <a:endParaRPr b="0" lang="pt-BR" sz="2000" spc="-1" strike="noStrike">
              <a:solidFill>
                <a:srgbClr val="000000"/>
              </a:solidFill>
              <a:latin typeface="Arial"/>
            </a:endParaRPr>
          </a:p>
          <a:p>
            <a:pPr marL="216000" indent="0">
              <a:lnSpc>
                <a:spcPct val="100000"/>
              </a:lnSpc>
              <a:buNone/>
              <a:tabLst>
                <a:tab algn="l" pos="0"/>
              </a:tabLst>
            </a:pPr>
            <a:endParaRPr b="0" lang="pt-BR" sz="2000" spc="-1" strike="noStrike">
              <a:solidFill>
                <a:srgbClr val="000000"/>
              </a:solidFill>
              <a:latin typeface="Arial"/>
            </a:endParaRPr>
          </a:p>
          <a:p>
            <a:pPr marL="216000" indent="0">
              <a:lnSpc>
                <a:spcPct val="100000"/>
              </a:lnSpc>
              <a:buNone/>
              <a:tabLst>
                <a:tab algn="l" pos="0"/>
              </a:tabLst>
            </a:pPr>
            <a:r>
              <a:rPr b="0" lang="pt-BR" sz="2000" spc="-1" strike="noStrike">
                <a:solidFill>
                  <a:srgbClr val="000000"/>
                </a:solidFill>
                <a:latin typeface="Arial"/>
              </a:rPr>
              <a:t>Além disso, é nesta etapa que vamos polir o produto, pensando na experiência do usuário (utilizando o feedback recebido dos usuários de “teste”), aprimoramos também o design para que fique mais atrativo.</a:t>
            </a:r>
            <a:endParaRPr b="0" lang="pt-BR" sz="2000" spc="-1" strike="noStrike">
              <a:solidFill>
                <a:srgbClr val="000000"/>
              </a:solidFill>
              <a:latin typeface="Arial"/>
            </a:endParaRPr>
          </a:p>
        </p:txBody>
      </p:sp>
      <p:sp>
        <p:nvSpPr>
          <p:cNvPr id="248" name="PlaceHolder 3"/>
          <p:cNvSpPr>
            <a:spLocks noGrp="1"/>
          </p:cNvSpPr>
          <p:nvPr>
            <p:ph type="sldNum" idx="13"/>
          </p:nvPr>
        </p:nvSpPr>
        <p:spPr>
          <a:xfrm>
            <a:off x="5180040" y="6513480"/>
            <a:ext cx="3961800" cy="342360"/>
          </a:xfrm>
          <a:prstGeom prst="rect">
            <a:avLst/>
          </a:prstGeom>
          <a:noFill/>
          <a:ln w="0">
            <a:noFill/>
          </a:ln>
        </p:spPr>
        <p:txBody>
          <a:bodyPr lIns="0" rIns="0" tIns="0" bIns="0" anchor="b">
            <a:noAutofit/>
          </a:bodyPr>
          <a:lstStyle>
            <a:lvl1pPr indent="0" algn="r">
              <a:lnSpc>
                <a:spcPct val="100000"/>
              </a:lnSpc>
              <a:buNone/>
              <a:tabLst>
                <a:tab algn="l" pos="0"/>
              </a:tabLst>
              <a:defRPr b="0" lang="en-US" sz="1200" spc="-1" strike="noStrike">
                <a:solidFill>
                  <a:srgbClr val="000000"/>
                </a:solidFill>
                <a:latin typeface="+mn-lt"/>
                <a:ea typeface="+mn-ea"/>
              </a:defRPr>
            </a:lvl1pPr>
          </a:lstStyle>
          <a:p>
            <a:pPr indent="0" algn="r">
              <a:lnSpc>
                <a:spcPct val="100000"/>
              </a:lnSpc>
              <a:buNone/>
              <a:tabLst>
                <a:tab algn="l" pos="0"/>
              </a:tabLst>
            </a:pPr>
            <a:fld id="{D66CD8B6-4E93-450D-B35C-5E06C51E650B}"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5E88C032-F0BD-402C-B98B-429B1D03662D}" type="slidenum">
              <a:t>&lt;#&gt;</a:t>
            </a:fld>
          </a:p>
        </p:txBody>
      </p:sp>
      <p:sp>
        <p:nvSpPr>
          <p:cNvPr id="3" name="PlaceHolder 2"/>
          <p:cNvSpPr>
            <a:spLocks noGrp="1"/>
          </p:cNvSpPr>
          <p:nvPr>
            <p:ph type="dt" idx="2"/>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3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5" name="PlaceHolder 4"/>
          <p:cNvSpPr>
            <a:spLocks noGrp="1"/>
          </p:cNvSpPr>
          <p:nvPr>
            <p:ph type="sldNum" idx="1"/>
          </p:nvPr>
        </p:nvSpPr>
        <p:spPr/>
        <p:txBody>
          <a:bodyPr/>
          <a:p>
            <a:fld id="{5890E0B6-A9CB-4A06-918A-1701FCAC365C}" type="slidenum">
              <a:t>&lt;#&gt;</a:t>
            </a:fld>
          </a:p>
        </p:txBody>
      </p:sp>
      <p:sp>
        <p:nvSpPr>
          <p:cNvPr id="6" name="PlaceHolder 5"/>
          <p:cNvSpPr>
            <a:spLocks noGrp="1"/>
          </p:cNvSpPr>
          <p:nvPr>
            <p:ph type="dt" idx="2"/>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3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3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3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7" name="PlaceHolder 6"/>
          <p:cNvSpPr>
            <a:spLocks noGrp="1"/>
          </p:cNvSpPr>
          <p:nvPr>
            <p:ph type="sldNum" idx="1"/>
          </p:nvPr>
        </p:nvSpPr>
        <p:spPr/>
        <p:txBody>
          <a:bodyPr/>
          <a:p>
            <a:fld id="{7A591F85-54DC-4A25-9EA5-76D07C3474FF}" type="slidenum">
              <a:t>&lt;#&gt;</a:t>
            </a:fld>
          </a:p>
        </p:txBody>
      </p:sp>
      <p:sp>
        <p:nvSpPr>
          <p:cNvPr id="8" name="PlaceHolder 7"/>
          <p:cNvSpPr>
            <a:spLocks noGrp="1"/>
          </p:cNvSpPr>
          <p:nvPr>
            <p:ph type="dt" idx="2"/>
          </p:nvPr>
        </p:nvSpPr>
        <p:spPr/>
        <p:txBody>
          <a:bodyPr/>
          <a:p>
            <a:r>
              <a:rPr lang="pt-B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9" name="PlaceHolder 8"/>
          <p:cNvSpPr>
            <a:spLocks noGrp="1"/>
          </p:cNvSpPr>
          <p:nvPr>
            <p:ph type="sldNum" idx="1"/>
          </p:nvPr>
        </p:nvSpPr>
        <p:spPr/>
        <p:txBody>
          <a:bodyPr/>
          <a:p>
            <a:fld id="{F228328E-1DA4-4709-A907-CB4D3510D74C}" type="slidenum">
              <a:t>&lt;#&gt;</a:t>
            </a:fld>
          </a:p>
        </p:txBody>
      </p:sp>
      <p:sp>
        <p:nvSpPr>
          <p:cNvPr id="10" name="PlaceHolder 9"/>
          <p:cNvSpPr>
            <a:spLocks noGrp="1"/>
          </p:cNvSpPr>
          <p:nvPr>
            <p:ph type="dt" idx="2"/>
          </p:nvPr>
        </p:nvSpPr>
        <p:spPr/>
        <p:txBody>
          <a:bodyPr/>
          <a:p>
            <a:r>
              <a:rPr lang="pt-B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40E0D78D-765E-4B72-9179-03EDEFCC9DE9}" type="slidenum">
              <a:t>&lt;#&gt;</a:t>
            </a:fld>
          </a:p>
        </p:txBody>
      </p:sp>
      <p:sp>
        <p:nvSpPr>
          <p:cNvPr id="3" name="PlaceHolder 2"/>
          <p:cNvSpPr>
            <a:spLocks noGrp="1"/>
          </p:cNvSpPr>
          <p:nvPr>
            <p:ph type="dt" idx="4"/>
          </p:nvPr>
        </p:nvSpPr>
        <p:spPr/>
        <p:txBody>
          <a:bodyPr/>
          <a:p>
            <a:r>
              <a:rPr lang="pt-B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
        <p:nvSpPr>
          <p:cNvPr id="4" name="PlaceHolder 3"/>
          <p:cNvSpPr>
            <a:spLocks noGrp="1"/>
          </p:cNvSpPr>
          <p:nvPr>
            <p:ph type="sldNum" idx="3"/>
          </p:nvPr>
        </p:nvSpPr>
        <p:spPr/>
        <p:txBody>
          <a:bodyPr/>
          <a:p>
            <a:fld id="{7FE74A2B-65D1-4991-86E6-AA3943F81937}" type="slidenum">
              <a:t>&lt;#&gt;</a:t>
            </a:fld>
          </a:p>
        </p:txBody>
      </p:sp>
      <p:sp>
        <p:nvSpPr>
          <p:cNvPr id="5" name="PlaceHolder 4"/>
          <p:cNvSpPr>
            <a:spLocks noGrp="1"/>
          </p:cNvSpPr>
          <p:nvPr>
            <p:ph type="dt" idx="4"/>
          </p:nvPr>
        </p:nvSpPr>
        <p:spPr/>
        <p:txBody>
          <a:bodyPr/>
          <a:p>
            <a:r>
              <a:rPr lang="pt-B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 name="PlaceHolder 3"/>
          <p:cNvSpPr>
            <a:spLocks noGrp="1"/>
          </p:cNvSpPr>
          <p:nvPr>
            <p:ph type="sldNum" idx="3"/>
          </p:nvPr>
        </p:nvSpPr>
        <p:spPr/>
        <p:txBody>
          <a:bodyPr/>
          <a:p>
            <a:fld id="{79851A21-25F9-4642-92D6-5B656D7A6AC8}" type="slidenum">
              <a:t>&lt;#&gt;</a:t>
            </a:fld>
          </a:p>
        </p:txBody>
      </p:sp>
      <p:sp>
        <p:nvSpPr>
          <p:cNvPr id="5" name="PlaceHolder 4"/>
          <p:cNvSpPr>
            <a:spLocks noGrp="1"/>
          </p:cNvSpPr>
          <p:nvPr>
            <p:ph type="dt" idx="4"/>
          </p:nvPr>
        </p:nvSpPr>
        <p:spPr/>
        <p:txBody>
          <a:bodyPr/>
          <a:p>
            <a:r>
              <a:rPr lang="pt-B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5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5" name="PlaceHolder 4"/>
          <p:cNvSpPr>
            <a:spLocks noGrp="1"/>
          </p:cNvSpPr>
          <p:nvPr>
            <p:ph type="sldNum" idx="3"/>
          </p:nvPr>
        </p:nvSpPr>
        <p:spPr/>
        <p:txBody>
          <a:bodyPr/>
          <a:p>
            <a:fld id="{ADC1B6AF-285D-4501-A727-4B58CC5B884F}" type="slidenum">
              <a:t>&lt;#&gt;</a:t>
            </a:fld>
          </a:p>
        </p:txBody>
      </p:sp>
      <p:sp>
        <p:nvSpPr>
          <p:cNvPr id="6" name="PlaceHolder 5"/>
          <p:cNvSpPr>
            <a:spLocks noGrp="1"/>
          </p:cNvSpPr>
          <p:nvPr>
            <p:ph type="dt" idx="4"/>
          </p:nvPr>
        </p:nvSpPr>
        <p:spPr/>
        <p:txBody>
          <a:bodyPr/>
          <a:p>
            <a:r>
              <a:rPr lang="pt-B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sldNum" idx="3"/>
          </p:nvPr>
        </p:nvSpPr>
        <p:spPr/>
        <p:txBody>
          <a:bodyPr/>
          <a:p>
            <a:fld id="{E815DA5C-C88D-4CE3-8748-6AD9EA0065C6}" type="slidenum">
              <a:t>&lt;#&gt;</a:t>
            </a:fld>
          </a:p>
        </p:txBody>
      </p:sp>
      <p:sp>
        <p:nvSpPr>
          <p:cNvPr id="4" name="PlaceHolder 3"/>
          <p:cNvSpPr>
            <a:spLocks noGrp="1"/>
          </p:cNvSpPr>
          <p:nvPr>
            <p:ph type="dt" idx="4"/>
          </p:nvPr>
        </p:nvSpPr>
        <p:spPr/>
        <p:txBody>
          <a:bodyPr/>
          <a:p>
            <a:r>
              <a:rPr lang="pt-B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353160" y="1467720"/>
            <a:ext cx="6133680" cy="170496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
        <p:nvSpPr>
          <p:cNvPr id="3" name="PlaceHolder 2"/>
          <p:cNvSpPr>
            <a:spLocks noGrp="1"/>
          </p:cNvSpPr>
          <p:nvPr>
            <p:ph type="sldNum" idx="3"/>
          </p:nvPr>
        </p:nvSpPr>
        <p:spPr/>
        <p:txBody>
          <a:bodyPr/>
          <a:p>
            <a:fld id="{518E83F8-45F1-432B-9000-F5AFADE20BB4}" type="slidenum">
              <a:t>&lt;#&gt;</a:t>
            </a:fld>
          </a:p>
        </p:txBody>
      </p:sp>
      <p:sp>
        <p:nvSpPr>
          <p:cNvPr id="4" name="PlaceHolder 3"/>
          <p:cNvSpPr>
            <a:spLocks noGrp="1"/>
          </p:cNvSpPr>
          <p:nvPr>
            <p:ph type="dt" idx="4"/>
          </p:nvPr>
        </p:nvSpPr>
        <p:spPr/>
        <p:txBody>
          <a:bodyPr/>
          <a:p>
            <a:r>
              <a:rPr lang="pt-B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3"/>
          </p:nvPr>
        </p:nvSpPr>
        <p:spPr/>
        <p:txBody>
          <a:bodyPr/>
          <a:p>
            <a:fld id="{EFCEAE65-7A9D-4E00-80E0-27FB5FAA0FE3}" type="slidenum">
              <a:t>&lt;#&gt;</a:t>
            </a:fld>
          </a:p>
        </p:txBody>
      </p:sp>
      <p:sp>
        <p:nvSpPr>
          <p:cNvPr id="7" name="PlaceHolder 6"/>
          <p:cNvSpPr>
            <a:spLocks noGrp="1"/>
          </p:cNvSpPr>
          <p:nvPr>
            <p:ph type="dt" idx="4"/>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
        <p:nvSpPr>
          <p:cNvPr id="4" name="PlaceHolder 3"/>
          <p:cNvSpPr>
            <a:spLocks noGrp="1"/>
          </p:cNvSpPr>
          <p:nvPr>
            <p:ph type="sldNum" idx="1"/>
          </p:nvPr>
        </p:nvSpPr>
        <p:spPr/>
        <p:txBody>
          <a:bodyPr/>
          <a:p>
            <a:fld id="{135F2CA4-4832-4784-B95D-126A0CF6BDE0}" type="slidenum">
              <a:t>&lt;#&gt;</a:t>
            </a:fld>
          </a:p>
        </p:txBody>
      </p:sp>
      <p:sp>
        <p:nvSpPr>
          <p:cNvPr id="5" name="PlaceHolder 4"/>
          <p:cNvSpPr>
            <a:spLocks noGrp="1"/>
          </p:cNvSpPr>
          <p:nvPr>
            <p:ph type="dt" idx="2"/>
          </p:nvPr>
        </p:nvSpPr>
        <p:spPr/>
        <p:txBody>
          <a:bodyPr/>
          <a:p>
            <a:r>
              <a:rPr lang="pt-B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3"/>
          </p:nvPr>
        </p:nvSpPr>
        <p:spPr/>
        <p:txBody>
          <a:bodyPr/>
          <a:p>
            <a:fld id="{25808DE3-B097-479D-88A9-A9D3171B2AC9}" type="slidenum">
              <a:t>&lt;#&gt;</a:t>
            </a:fld>
          </a:p>
        </p:txBody>
      </p:sp>
      <p:sp>
        <p:nvSpPr>
          <p:cNvPr id="7" name="PlaceHolder 6"/>
          <p:cNvSpPr>
            <a:spLocks noGrp="1"/>
          </p:cNvSpPr>
          <p:nvPr>
            <p:ph type="dt" idx="4"/>
          </p:nvPr>
        </p:nvSpPr>
        <p:spPr/>
        <p:txBody>
          <a:bodyPr/>
          <a:p>
            <a:r>
              <a:rPr lang="pt-B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7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3"/>
          </p:nvPr>
        </p:nvSpPr>
        <p:spPr/>
        <p:txBody>
          <a:bodyPr/>
          <a:p>
            <a:fld id="{D01E55D7-E9D0-4EB1-A535-C6AFA87BE81D}" type="slidenum">
              <a:t>&lt;#&gt;</a:t>
            </a:fld>
          </a:p>
        </p:txBody>
      </p:sp>
      <p:sp>
        <p:nvSpPr>
          <p:cNvPr id="7" name="PlaceHolder 6"/>
          <p:cNvSpPr>
            <a:spLocks noGrp="1"/>
          </p:cNvSpPr>
          <p:nvPr>
            <p:ph type="dt" idx="4"/>
          </p:nvPr>
        </p:nvSpPr>
        <p:spPr/>
        <p:txBody>
          <a:bodyPr/>
          <a:p>
            <a:r>
              <a:rPr lang="pt-B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7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5" name="PlaceHolder 4"/>
          <p:cNvSpPr>
            <a:spLocks noGrp="1"/>
          </p:cNvSpPr>
          <p:nvPr>
            <p:ph type="sldNum" idx="3"/>
          </p:nvPr>
        </p:nvSpPr>
        <p:spPr/>
        <p:txBody>
          <a:bodyPr/>
          <a:p>
            <a:fld id="{72567011-EC5F-4CC5-B0DB-81EBEC0FE170}" type="slidenum">
              <a:t>&lt;#&gt;</a:t>
            </a:fld>
          </a:p>
        </p:txBody>
      </p:sp>
      <p:sp>
        <p:nvSpPr>
          <p:cNvPr id="6" name="PlaceHolder 5"/>
          <p:cNvSpPr>
            <a:spLocks noGrp="1"/>
          </p:cNvSpPr>
          <p:nvPr>
            <p:ph type="dt" idx="4"/>
          </p:nvPr>
        </p:nvSpPr>
        <p:spPr/>
        <p:txBody>
          <a:bodyPr/>
          <a:p>
            <a:r>
              <a:rPr lang="pt-B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7" name="PlaceHolder 6"/>
          <p:cNvSpPr>
            <a:spLocks noGrp="1"/>
          </p:cNvSpPr>
          <p:nvPr>
            <p:ph type="sldNum" idx="3"/>
          </p:nvPr>
        </p:nvSpPr>
        <p:spPr/>
        <p:txBody>
          <a:bodyPr/>
          <a:p>
            <a:fld id="{6ED59E30-74FE-4FDF-9FAF-5677A4E1BADF}" type="slidenum">
              <a:t>&lt;#&gt;</a:t>
            </a:fld>
          </a:p>
        </p:txBody>
      </p:sp>
      <p:sp>
        <p:nvSpPr>
          <p:cNvPr id="8" name="PlaceHolder 7"/>
          <p:cNvSpPr>
            <a:spLocks noGrp="1"/>
          </p:cNvSpPr>
          <p:nvPr>
            <p:ph type="dt" idx="4"/>
          </p:nvPr>
        </p:nvSpPr>
        <p:spPr/>
        <p:txBody>
          <a:bodyPr/>
          <a:p>
            <a:r>
              <a:rPr lang="pt-B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9" name="PlaceHolder 8"/>
          <p:cNvSpPr>
            <a:spLocks noGrp="1"/>
          </p:cNvSpPr>
          <p:nvPr>
            <p:ph type="sldNum" idx="3"/>
          </p:nvPr>
        </p:nvSpPr>
        <p:spPr/>
        <p:txBody>
          <a:bodyPr/>
          <a:p>
            <a:fld id="{EB2C7410-2B02-4A74-82FD-826C98920B51}" type="slidenum">
              <a:t>&lt;#&gt;</a:t>
            </a:fld>
          </a:p>
        </p:txBody>
      </p:sp>
      <p:sp>
        <p:nvSpPr>
          <p:cNvPr id="10" name="PlaceHolder 9"/>
          <p:cNvSpPr>
            <a:spLocks noGrp="1"/>
          </p:cNvSpPr>
          <p:nvPr>
            <p:ph type="dt" idx="4"/>
          </p:nvPr>
        </p:nvSpPr>
        <p:spPr/>
        <p:txBody>
          <a:bodyPr/>
          <a:p>
            <a:r>
              <a:rPr lang="pt-B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6F079F7D-0719-41BE-B087-B88C6E23414D}" type="slidenum">
              <a:t>&lt;#&gt;</a:t>
            </a:fld>
          </a:p>
        </p:txBody>
      </p:sp>
      <p:sp>
        <p:nvSpPr>
          <p:cNvPr id="3" name="PlaceHolder 2"/>
          <p:cNvSpPr>
            <a:spLocks noGrp="1"/>
          </p:cNvSpPr>
          <p:nvPr>
            <p:ph type="dt" idx="5"/>
          </p:nvPr>
        </p:nvSpPr>
        <p:spPr/>
        <p:txBody>
          <a:bodyPr/>
          <a:p>
            <a:r>
              <a:rPr lang="pt-B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
        <p:nvSpPr>
          <p:cNvPr id="4" name="PlaceHolder 3"/>
          <p:cNvSpPr>
            <a:spLocks noGrp="1"/>
          </p:cNvSpPr>
          <p:nvPr>
            <p:ph type="sldNum" idx="6"/>
          </p:nvPr>
        </p:nvSpPr>
        <p:spPr/>
        <p:txBody>
          <a:bodyPr/>
          <a:p>
            <a:fld id="{7E29403A-8B87-4716-8BBA-6ADB87EE33C6}" type="slidenum">
              <a:t>&lt;#&gt;</a:t>
            </a:fld>
          </a:p>
        </p:txBody>
      </p:sp>
      <p:sp>
        <p:nvSpPr>
          <p:cNvPr id="5" name="PlaceHolder 4"/>
          <p:cNvSpPr>
            <a:spLocks noGrp="1"/>
          </p:cNvSpPr>
          <p:nvPr>
            <p:ph type="dt" idx="5"/>
          </p:nvPr>
        </p:nvSpPr>
        <p:spPr/>
        <p:txBody>
          <a:bodyPr/>
          <a:p>
            <a:r>
              <a:rPr lang="pt-B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 name="PlaceHolder 3"/>
          <p:cNvSpPr>
            <a:spLocks noGrp="1"/>
          </p:cNvSpPr>
          <p:nvPr>
            <p:ph type="sldNum" idx="6"/>
          </p:nvPr>
        </p:nvSpPr>
        <p:spPr/>
        <p:txBody>
          <a:bodyPr/>
          <a:p>
            <a:fld id="{809A3986-E1EE-45EC-B0E2-0DAA29BDD7D7}" type="slidenum">
              <a:t>&lt;#&gt;</a:t>
            </a:fld>
          </a:p>
        </p:txBody>
      </p:sp>
      <p:sp>
        <p:nvSpPr>
          <p:cNvPr id="5" name="PlaceHolder 4"/>
          <p:cNvSpPr>
            <a:spLocks noGrp="1"/>
          </p:cNvSpPr>
          <p:nvPr>
            <p:ph type="dt" idx="5"/>
          </p:nvPr>
        </p:nvSpPr>
        <p:spPr/>
        <p:txBody>
          <a:bodyPr/>
          <a:p>
            <a:r>
              <a:rPr lang="pt-B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0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5" name="PlaceHolder 4"/>
          <p:cNvSpPr>
            <a:spLocks noGrp="1"/>
          </p:cNvSpPr>
          <p:nvPr>
            <p:ph type="sldNum" idx="6"/>
          </p:nvPr>
        </p:nvSpPr>
        <p:spPr/>
        <p:txBody>
          <a:bodyPr/>
          <a:p>
            <a:fld id="{A1D58949-26CD-46DA-91E5-83BCE69DF1B5}" type="slidenum">
              <a:t>&lt;#&gt;</a:t>
            </a:fld>
          </a:p>
        </p:txBody>
      </p:sp>
      <p:sp>
        <p:nvSpPr>
          <p:cNvPr id="6" name="PlaceHolder 5"/>
          <p:cNvSpPr>
            <a:spLocks noGrp="1"/>
          </p:cNvSpPr>
          <p:nvPr>
            <p:ph type="dt" idx="5"/>
          </p:nvPr>
        </p:nvSpPr>
        <p:spPr/>
        <p:txBody>
          <a:bodyPr/>
          <a:p>
            <a:r>
              <a:rPr lang="pt-B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sldNum" idx="6"/>
          </p:nvPr>
        </p:nvSpPr>
        <p:spPr/>
        <p:txBody>
          <a:bodyPr/>
          <a:p>
            <a:fld id="{906D7BDC-EA56-4C09-8F9B-2E6ED450B859}" type="slidenum">
              <a:t>&lt;#&gt;</a:t>
            </a:fld>
          </a:p>
        </p:txBody>
      </p:sp>
      <p:sp>
        <p:nvSpPr>
          <p:cNvPr id="4" name="PlaceHolder 3"/>
          <p:cNvSpPr>
            <a:spLocks noGrp="1"/>
          </p:cNvSpPr>
          <p:nvPr>
            <p:ph type="dt" idx="5"/>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 name="PlaceHolder 3"/>
          <p:cNvSpPr>
            <a:spLocks noGrp="1"/>
          </p:cNvSpPr>
          <p:nvPr>
            <p:ph type="sldNum" idx="1"/>
          </p:nvPr>
        </p:nvSpPr>
        <p:spPr/>
        <p:txBody>
          <a:bodyPr/>
          <a:p>
            <a:fld id="{FBEEBB79-6AB9-4FDD-94F0-3947AC2ED2E4}" type="slidenum">
              <a:t>&lt;#&gt;</a:t>
            </a:fld>
          </a:p>
        </p:txBody>
      </p:sp>
      <p:sp>
        <p:nvSpPr>
          <p:cNvPr id="5" name="PlaceHolder 4"/>
          <p:cNvSpPr>
            <a:spLocks noGrp="1"/>
          </p:cNvSpPr>
          <p:nvPr>
            <p:ph type="dt" idx="2"/>
          </p:nvPr>
        </p:nvSpPr>
        <p:spPr/>
        <p:txBody>
          <a:bodyPr/>
          <a:p>
            <a:r>
              <a:rPr lang="pt-B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353160" y="1467720"/>
            <a:ext cx="6133680" cy="170496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
        <p:nvSpPr>
          <p:cNvPr id="3" name="PlaceHolder 2"/>
          <p:cNvSpPr>
            <a:spLocks noGrp="1"/>
          </p:cNvSpPr>
          <p:nvPr>
            <p:ph type="sldNum" idx="6"/>
          </p:nvPr>
        </p:nvSpPr>
        <p:spPr/>
        <p:txBody>
          <a:bodyPr/>
          <a:p>
            <a:fld id="{CA88B245-8DCE-431C-AC8B-169F7967F60E}" type="slidenum">
              <a:t>&lt;#&gt;</a:t>
            </a:fld>
          </a:p>
        </p:txBody>
      </p:sp>
      <p:sp>
        <p:nvSpPr>
          <p:cNvPr id="4" name="PlaceHolder 3"/>
          <p:cNvSpPr>
            <a:spLocks noGrp="1"/>
          </p:cNvSpPr>
          <p:nvPr>
            <p:ph type="dt" idx="5"/>
          </p:nvPr>
        </p:nvSpPr>
        <p:spPr/>
        <p:txBody>
          <a:bodyPr/>
          <a:p>
            <a:r>
              <a:rPr lang="pt-B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0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0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6"/>
          </p:nvPr>
        </p:nvSpPr>
        <p:spPr/>
        <p:txBody>
          <a:bodyPr/>
          <a:p>
            <a:fld id="{95BFBE20-F389-456F-B5F6-364C46E12AFE}" type="slidenum">
              <a:t>&lt;#&gt;</a:t>
            </a:fld>
          </a:p>
        </p:txBody>
      </p:sp>
      <p:sp>
        <p:nvSpPr>
          <p:cNvPr id="7" name="PlaceHolder 6"/>
          <p:cNvSpPr>
            <a:spLocks noGrp="1"/>
          </p:cNvSpPr>
          <p:nvPr>
            <p:ph type="dt" idx="5"/>
          </p:nvPr>
        </p:nvSpPr>
        <p:spPr/>
        <p:txBody>
          <a:bodyPr/>
          <a:p>
            <a:r>
              <a:rPr lang="pt-B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1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13"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6"/>
          </p:nvPr>
        </p:nvSpPr>
        <p:spPr/>
        <p:txBody>
          <a:bodyPr/>
          <a:p>
            <a:fld id="{43EA70F6-A4B5-41C2-8221-7CC954DE44E7}" type="slidenum">
              <a:t>&lt;#&gt;</a:t>
            </a:fld>
          </a:p>
        </p:txBody>
      </p:sp>
      <p:sp>
        <p:nvSpPr>
          <p:cNvPr id="7" name="PlaceHolder 6"/>
          <p:cNvSpPr>
            <a:spLocks noGrp="1"/>
          </p:cNvSpPr>
          <p:nvPr>
            <p:ph type="dt" idx="5"/>
          </p:nvPr>
        </p:nvSpPr>
        <p:spPr/>
        <p:txBody>
          <a:bodyPr/>
          <a:p>
            <a:r>
              <a:rPr lang="pt-B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1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17"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6"/>
          </p:nvPr>
        </p:nvSpPr>
        <p:spPr/>
        <p:txBody>
          <a:bodyPr/>
          <a:p>
            <a:fld id="{33314821-BA6C-4598-87C7-B1F0535499ED}" type="slidenum">
              <a:t>&lt;#&gt;</a:t>
            </a:fld>
          </a:p>
        </p:txBody>
      </p:sp>
      <p:sp>
        <p:nvSpPr>
          <p:cNvPr id="7" name="PlaceHolder 6"/>
          <p:cNvSpPr>
            <a:spLocks noGrp="1"/>
          </p:cNvSpPr>
          <p:nvPr>
            <p:ph type="dt" idx="5"/>
          </p:nvPr>
        </p:nvSpPr>
        <p:spPr/>
        <p:txBody>
          <a:bodyPr/>
          <a:p>
            <a:r>
              <a:rPr lang="pt-B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9"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20"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5" name="PlaceHolder 4"/>
          <p:cNvSpPr>
            <a:spLocks noGrp="1"/>
          </p:cNvSpPr>
          <p:nvPr>
            <p:ph type="sldNum" idx="6"/>
          </p:nvPr>
        </p:nvSpPr>
        <p:spPr/>
        <p:txBody>
          <a:bodyPr/>
          <a:p>
            <a:fld id="{DBFD789B-5773-44E0-ADB3-524C0692121F}" type="slidenum">
              <a:t>&lt;#&gt;</a:t>
            </a:fld>
          </a:p>
        </p:txBody>
      </p:sp>
      <p:sp>
        <p:nvSpPr>
          <p:cNvPr id="6" name="PlaceHolder 5"/>
          <p:cNvSpPr>
            <a:spLocks noGrp="1"/>
          </p:cNvSpPr>
          <p:nvPr>
            <p:ph type="dt" idx="5"/>
          </p:nvPr>
        </p:nvSpPr>
        <p:spPr/>
        <p:txBody>
          <a:bodyPr/>
          <a:p>
            <a:r>
              <a:rPr lang="pt-B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2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2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2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25"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7" name="PlaceHolder 6"/>
          <p:cNvSpPr>
            <a:spLocks noGrp="1"/>
          </p:cNvSpPr>
          <p:nvPr>
            <p:ph type="sldNum" idx="6"/>
          </p:nvPr>
        </p:nvSpPr>
        <p:spPr/>
        <p:txBody>
          <a:bodyPr/>
          <a:p>
            <a:fld id="{EF91EBB3-4020-4183-9E66-13C6737CAAF2}" type="slidenum">
              <a:t>&lt;#&gt;</a:t>
            </a:fld>
          </a:p>
        </p:txBody>
      </p:sp>
      <p:sp>
        <p:nvSpPr>
          <p:cNvPr id="8" name="PlaceHolder 7"/>
          <p:cNvSpPr>
            <a:spLocks noGrp="1"/>
          </p:cNvSpPr>
          <p:nvPr>
            <p:ph type="dt" idx="5"/>
          </p:nvPr>
        </p:nvSpPr>
        <p:spPr/>
        <p:txBody>
          <a:bodyPr/>
          <a:p>
            <a:r>
              <a:rPr lang="pt-B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27"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28"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29"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30"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31"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32"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9" name="PlaceHolder 8"/>
          <p:cNvSpPr>
            <a:spLocks noGrp="1"/>
          </p:cNvSpPr>
          <p:nvPr>
            <p:ph type="sldNum" idx="6"/>
          </p:nvPr>
        </p:nvSpPr>
        <p:spPr/>
        <p:txBody>
          <a:bodyPr/>
          <a:p>
            <a:fld id="{1762DBE7-D318-489E-A785-2B87A4327CAD}" type="slidenum">
              <a:t>&lt;#&gt;</a:t>
            </a:fld>
          </a:p>
        </p:txBody>
      </p:sp>
      <p:sp>
        <p:nvSpPr>
          <p:cNvPr id="10" name="PlaceHolder 9"/>
          <p:cNvSpPr>
            <a:spLocks noGrp="1"/>
          </p:cNvSpPr>
          <p:nvPr>
            <p:ph type="dt" idx="5"/>
          </p:nvPr>
        </p:nvSpPr>
        <p:spPr/>
        <p:txBody>
          <a:bodyPr/>
          <a:p>
            <a:r>
              <a:rPr lang="pt-BR"/>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3"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4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4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5" name="PlaceHolder 4"/>
          <p:cNvSpPr>
            <a:spLocks noGrp="1"/>
          </p:cNvSpPr>
          <p:nvPr>
            <p:ph type="sldNum" idx="1"/>
          </p:nvPr>
        </p:nvSpPr>
        <p:spPr/>
        <p:txBody>
          <a:bodyPr/>
          <a:p>
            <a:fld id="{DD63A9B9-E371-43E5-A298-E2800639C29F}" type="slidenum">
              <a:t>&lt;#&gt;</a:t>
            </a:fld>
          </a:p>
        </p:txBody>
      </p:sp>
      <p:sp>
        <p:nvSpPr>
          <p:cNvPr id="6" name="PlaceHolder 5"/>
          <p:cNvSpPr>
            <a:spLocks noGrp="1"/>
          </p:cNvSpPr>
          <p:nvPr>
            <p:ph type="dt" idx="2"/>
          </p:nvPr>
        </p:nvSpPr>
        <p:spPr/>
        <p:txBody>
          <a:bodyPr/>
          <a:p>
            <a:r>
              <a:rPr lang="pt-BR"/>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4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4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0"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1" name="PlaceHolder 1"/>
          <p:cNvSpPr>
            <a:spLocks noGrp="1"/>
          </p:cNvSpPr>
          <p:nvPr>
            <p:ph type="subTitle"/>
          </p:nvPr>
        </p:nvSpPr>
        <p:spPr>
          <a:xfrm>
            <a:off x="353160" y="1467720"/>
            <a:ext cx="6133680" cy="170496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5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5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5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5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6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6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6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6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6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6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6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7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7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7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7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7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7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7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7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sldNum" idx="1"/>
          </p:nvPr>
        </p:nvSpPr>
        <p:spPr/>
        <p:txBody>
          <a:bodyPr/>
          <a:p>
            <a:fld id="{C4B23DD5-FB07-4CE9-8EEF-98EA803DDCEE}" type="slidenum">
              <a:t>&lt;#&gt;</a:t>
            </a:fld>
          </a:p>
        </p:txBody>
      </p:sp>
      <p:sp>
        <p:nvSpPr>
          <p:cNvPr id="4" name="PlaceHolder 3"/>
          <p:cNvSpPr>
            <a:spLocks noGrp="1"/>
          </p:cNvSpPr>
          <p:nvPr>
            <p:ph type="dt" idx="2"/>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53160" y="1467720"/>
            <a:ext cx="6133680" cy="170496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
        <p:nvSpPr>
          <p:cNvPr id="3" name="PlaceHolder 2"/>
          <p:cNvSpPr>
            <a:spLocks noGrp="1"/>
          </p:cNvSpPr>
          <p:nvPr>
            <p:ph type="sldNum" idx="1"/>
          </p:nvPr>
        </p:nvSpPr>
        <p:spPr/>
        <p:txBody>
          <a:bodyPr/>
          <a:p>
            <a:fld id="{B9CF102F-5243-4ED2-BD91-2706A6291AD1}" type="slidenum">
              <a:t>&lt;#&gt;</a:t>
            </a:fld>
          </a:p>
        </p:txBody>
      </p:sp>
      <p:sp>
        <p:nvSpPr>
          <p:cNvPr id="4" name="PlaceHolder 3"/>
          <p:cNvSpPr>
            <a:spLocks noGrp="1"/>
          </p:cNvSpPr>
          <p:nvPr>
            <p:ph type="dt" idx="2"/>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2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2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1"/>
          </p:nvPr>
        </p:nvSpPr>
        <p:spPr/>
        <p:txBody>
          <a:bodyPr/>
          <a:p>
            <a:fld id="{2A10A5CE-B040-44B2-AFB3-70DF58AE4CA3}" type="slidenum">
              <a:t>&lt;#&gt;</a:t>
            </a:fld>
          </a:p>
        </p:txBody>
      </p:sp>
      <p:sp>
        <p:nvSpPr>
          <p:cNvPr id="7" name="PlaceHolder 6"/>
          <p:cNvSpPr>
            <a:spLocks noGrp="1"/>
          </p:cNvSpPr>
          <p:nvPr>
            <p:ph type="dt" idx="2"/>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2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1"/>
          </p:nvPr>
        </p:nvSpPr>
        <p:spPr/>
        <p:txBody>
          <a:bodyPr/>
          <a:p>
            <a:fld id="{B062CC17-469A-4E97-A999-2470A8B87C7D}" type="slidenum">
              <a:t>&lt;#&gt;</a:t>
            </a:fld>
          </a:p>
        </p:txBody>
      </p:sp>
      <p:sp>
        <p:nvSpPr>
          <p:cNvPr id="7" name="PlaceHolder 6"/>
          <p:cNvSpPr>
            <a:spLocks noGrp="1"/>
          </p:cNvSpPr>
          <p:nvPr>
            <p:ph type="dt" idx="2"/>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2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1"/>
          </p:nvPr>
        </p:nvSpPr>
        <p:spPr/>
        <p:txBody>
          <a:bodyPr/>
          <a:p>
            <a:fld id="{24D9D5B8-568A-4CF3-BE16-793A1C571A1D}" type="slidenum">
              <a:t>&lt;#&gt;</a:t>
            </a:fld>
          </a:p>
        </p:txBody>
      </p:sp>
      <p:sp>
        <p:nvSpPr>
          <p:cNvPr id="7" name="PlaceHolder 6"/>
          <p:cNvSpPr>
            <a:spLocks noGrp="1"/>
          </p:cNvSpPr>
          <p:nvPr>
            <p:ph type="dt" idx="2"/>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jpeg"/><Relationship Id="rId7" Type="http://schemas.openxmlformats.org/officeDocument/2006/relationships/slideLayout" Target="../slideLayouts/slideLayout37.xml"/><Relationship Id="rId8" Type="http://schemas.openxmlformats.org/officeDocument/2006/relationships/slideLayout" Target="../slideLayouts/slideLayout38.xml"/><Relationship Id="rId9" Type="http://schemas.openxmlformats.org/officeDocument/2006/relationships/slideLayout" Target="../slideLayouts/slideLayout39.xml"/><Relationship Id="rId10" Type="http://schemas.openxmlformats.org/officeDocument/2006/relationships/slideLayout" Target="../slideLayouts/slideLayout40.xml"/><Relationship Id="rId11" Type="http://schemas.openxmlformats.org/officeDocument/2006/relationships/slideLayout" Target="../slideLayouts/slideLayout41.xml"/><Relationship Id="rId12" Type="http://schemas.openxmlformats.org/officeDocument/2006/relationships/slideLayout" Target="../slideLayouts/slideLayout42.xml"/><Relationship Id="rId13" Type="http://schemas.openxmlformats.org/officeDocument/2006/relationships/slideLayout" Target="../slideLayouts/slideLayout43.xml"/><Relationship Id="rId14" Type="http://schemas.openxmlformats.org/officeDocument/2006/relationships/slideLayout" Target="../slideLayouts/slideLayout44.xml"/><Relationship Id="rId15" Type="http://schemas.openxmlformats.org/officeDocument/2006/relationships/slideLayout" Target="../slideLayouts/slideLayout45.xml"/><Relationship Id="rId16" Type="http://schemas.openxmlformats.org/officeDocument/2006/relationships/slideLayout" Target="../slideLayouts/slideLayout46.xml"/><Relationship Id="rId17" Type="http://schemas.openxmlformats.org/officeDocument/2006/relationships/slideLayout" Target="../slideLayouts/slideLayout47.xml"/><Relationship Id="rId18"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m 12" descr=""/>
          <p:cNvPicPr/>
          <p:nvPr/>
        </p:nvPicPr>
        <p:blipFill>
          <a:blip r:embed="rId2"/>
          <a:stretch/>
        </p:blipFill>
        <p:spPr>
          <a:xfrm>
            <a:off x="6130080" y="0"/>
            <a:ext cx="3013200" cy="5142960"/>
          </a:xfrm>
          <a:prstGeom prst="rect">
            <a:avLst/>
          </a:prstGeom>
          <a:ln w="0">
            <a:noFill/>
          </a:ln>
        </p:spPr>
      </p:pic>
      <p:sp>
        <p:nvSpPr>
          <p:cNvPr id="1" name="Title 1"/>
          <p:cNvSpPr/>
          <p:nvPr/>
        </p:nvSpPr>
        <p:spPr>
          <a:xfrm>
            <a:off x="685800" y="3948120"/>
            <a:ext cx="7703640" cy="4672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600" spc="-1" strike="noStrike">
              <a:solidFill>
                <a:srgbClr val="7f7f7f"/>
              </a:solidFill>
              <a:latin typeface="Trebuchet MS"/>
              <a:ea typeface="DejaVu Sans"/>
            </a:endParaRPr>
          </a:p>
        </p:txBody>
      </p:sp>
      <p:pic>
        <p:nvPicPr>
          <p:cNvPr id="2" name="Imagem 1" descr=""/>
          <p:cNvPicPr/>
          <p:nvPr/>
        </p:nvPicPr>
        <p:blipFill>
          <a:blip r:embed="rId3"/>
          <a:stretch/>
        </p:blipFill>
        <p:spPr>
          <a:xfrm>
            <a:off x="1103040" y="267480"/>
            <a:ext cx="6869160" cy="1144440"/>
          </a:xfrm>
          <a:prstGeom prst="rect">
            <a:avLst/>
          </a:prstGeom>
          <a:ln w="0">
            <a:noFill/>
          </a:ln>
        </p:spPr>
      </p:pic>
      <p:pic>
        <p:nvPicPr>
          <p:cNvPr id="3" name="Imagem 19" descr=""/>
          <p:cNvPicPr/>
          <p:nvPr/>
        </p:nvPicPr>
        <p:blipFill>
          <a:blip r:embed="rId4"/>
          <a:stretch/>
        </p:blipFill>
        <p:spPr>
          <a:xfrm>
            <a:off x="0" y="257400"/>
            <a:ext cx="266760" cy="440280"/>
          </a:xfrm>
          <a:prstGeom prst="rect">
            <a:avLst/>
          </a:prstGeom>
          <a:ln w="0">
            <a:noFill/>
          </a:ln>
        </p:spPr>
      </p:pic>
      <p:cxnSp>
        <p:nvCxnSpPr>
          <p:cNvPr id="4" name="Conector Reto 20"/>
          <p:cNvCxnSpPr/>
          <p:nvPr/>
        </p:nvCxnSpPr>
        <p:spPr>
          <a:xfrm>
            <a:off x="0" y="4956840"/>
            <a:ext cx="8979840" cy="720"/>
          </a:xfrm>
          <a:prstGeom prst="straightConnector1">
            <a:avLst/>
          </a:prstGeom>
          <a:ln w="12700">
            <a:solidFill>
              <a:srgbClr val="f59240"/>
            </a:solidFill>
            <a:round/>
          </a:ln>
        </p:spPr>
      </p:cxnSp>
      <p:sp>
        <p:nvSpPr>
          <p:cNvPr id="5" name="PlaceHolder 1"/>
          <p:cNvSpPr>
            <a:spLocks noGrp="1"/>
          </p:cNvSpPr>
          <p:nvPr>
            <p:ph type="sldNum" idx="1"/>
          </p:nvPr>
        </p:nvSpPr>
        <p:spPr>
          <a:xfrm>
            <a:off x="1533240" y="4637160"/>
            <a:ext cx="1072800" cy="273240"/>
          </a:xfrm>
          <a:prstGeom prst="rect">
            <a:avLst/>
          </a:prstGeom>
          <a:noFill/>
          <a:ln w="0">
            <a:noFill/>
          </a:ln>
        </p:spPr>
        <p:txBody>
          <a:bodyPr lIns="90000" rIns="90000" tIns="45000" bIns="45000" anchor="t">
            <a:noAutofit/>
          </a:bodyPr>
          <a:lstStyle>
            <a:lvl1pPr indent="0">
              <a:lnSpc>
                <a:spcPct val="100000"/>
              </a:lnSpc>
              <a:buNone/>
              <a:tabLst>
                <a:tab algn="l" pos="0"/>
              </a:tabLst>
              <a:defRPr b="0" i="1" lang="en-US" sz="1050" spc="-1" strike="noStrike">
                <a:solidFill>
                  <a:srgbClr val="000000"/>
                </a:solidFill>
                <a:latin typeface="Trebuchet MS"/>
              </a:defRPr>
            </a:lvl1pPr>
          </a:lstStyle>
          <a:p>
            <a:pPr indent="0">
              <a:lnSpc>
                <a:spcPct val="100000"/>
              </a:lnSpc>
              <a:buNone/>
              <a:tabLst>
                <a:tab algn="l" pos="0"/>
              </a:tabLst>
            </a:pPr>
            <a:fld id="{536C13D1-5A26-48E5-BF69-951BB1EA675C}" type="slidenum">
              <a:rPr b="0" i="1" lang="en-US" sz="1050" spc="-1" strike="noStrike">
                <a:solidFill>
                  <a:srgbClr val="000000"/>
                </a:solidFill>
                <a:latin typeface="Trebuchet MS"/>
              </a:rPr>
              <a:t>&lt;number&gt;</a:t>
            </a:fld>
            <a:endParaRPr b="0" lang="pt-BR" sz="1050" spc="-1" strike="noStrike">
              <a:solidFill>
                <a:srgbClr val="000000"/>
              </a:solidFill>
              <a:latin typeface="Times New Roman"/>
            </a:endParaRPr>
          </a:p>
        </p:txBody>
      </p:sp>
      <p:sp>
        <p:nvSpPr>
          <p:cNvPr id="6" name="PlaceHolder 2"/>
          <p:cNvSpPr>
            <a:spLocks noGrp="1"/>
          </p:cNvSpPr>
          <p:nvPr>
            <p:ph type="dt" idx="2"/>
          </p:nvPr>
        </p:nvSpPr>
        <p:spPr>
          <a:xfrm>
            <a:off x="353160" y="4630320"/>
            <a:ext cx="1072800" cy="273240"/>
          </a:xfrm>
          <a:prstGeom prst="rect">
            <a:avLst/>
          </a:prstGeom>
          <a:noFill/>
          <a:ln w="0">
            <a:noFill/>
          </a:ln>
        </p:spPr>
        <p:txBody>
          <a:bodyPr lIns="90000" rIns="90000" tIns="45000" bIns="45000" anchor="t">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
        <p:nvSpPr>
          <p:cNvPr id="7" name="PlaceHolder 3"/>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pt-BR" sz="4400" spc="-1" strike="noStrike">
                <a:solidFill>
                  <a:srgbClr val="000000"/>
                </a:solidFill>
                <a:latin typeface="Arial"/>
              </a:rPr>
              <a:t>Click to edit the title text format</a:t>
            </a:r>
            <a:endParaRPr b="0" lang="pt-BR" sz="4400" spc="-1" strike="noStrike">
              <a:solidFill>
                <a:srgbClr val="000000"/>
              </a:solidFill>
              <a:latin typeface="Arial"/>
            </a:endParaRPr>
          </a:p>
        </p:txBody>
      </p:sp>
      <p:sp>
        <p:nvSpPr>
          <p:cNvPr id="8" name="PlaceHolder 4"/>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rgbClr val="000000"/>
                </a:solidFill>
                <a:latin typeface="Arial"/>
              </a:rPr>
              <a:t>Click to edit the outline text format</a:t>
            </a:r>
            <a:endParaRPr b="0" lang="pt-B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2800" spc="-1" strike="noStrike">
                <a:solidFill>
                  <a:srgbClr val="000000"/>
                </a:solidFill>
                <a:latin typeface="Arial"/>
              </a:rPr>
              <a:t>Second Outline Level</a:t>
            </a:r>
            <a:endParaRPr b="0" lang="pt-B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2400" spc="-1" strike="noStrike">
                <a:solidFill>
                  <a:srgbClr val="000000"/>
                </a:solidFill>
                <a:latin typeface="Arial"/>
              </a:rPr>
              <a:t>Third Outline Level</a:t>
            </a:r>
            <a:endParaRPr b="0" lang="pt-B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2000" spc="-1" strike="noStrike">
                <a:solidFill>
                  <a:srgbClr val="000000"/>
                </a:solidFill>
                <a:latin typeface="Arial"/>
              </a:rPr>
              <a:t>Fourth Outline Level</a:t>
            </a:r>
            <a:endParaRPr b="0" lang="pt-B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Fifth Outline Level</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Sixth Outline Level</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Seventh Outline Level</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5" name="Imagem 12" descr=""/>
          <p:cNvPicPr/>
          <p:nvPr/>
        </p:nvPicPr>
        <p:blipFill>
          <a:blip r:embed="rId2"/>
          <a:stretch/>
        </p:blipFill>
        <p:spPr>
          <a:xfrm>
            <a:off x="6130080" y="0"/>
            <a:ext cx="3013200" cy="5142960"/>
          </a:xfrm>
          <a:prstGeom prst="rect">
            <a:avLst/>
          </a:prstGeom>
          <a:ln w="0">
            <a:noFill/>
          </a:ln>
        </p:spPr>
      </p:pic>
      <p:pic>
        <p:nvPicPr>
          <p:cNvPr id="46" name="Imagem 7" descr=""/>
          <p:cNvPicPr/>
          <p:nvPr/>
        </p:nvPicPr>
        <p:blipFill>
          <a:blip r:embed="rId3"/>
          <a:stretch/>
        </p:blipFill>
        <p:spPr>
          <a:xfrm>
            <a:off x="0" y="257400"/>
            <a:ext cx="266760" cy="440280"/>
          </a:xfrm>
          <a:prstGeom prst="rect">
            <a:avLst/>
          </a:prstGeom>
          <a:ln w="0">
            <a:noFill/>
          </a:ln>
        </p:spPr>
      </p:pic>
      <p:pic>
        <p:nvPicPr>
          <p:cNvPr id="47" name="Imagem 8" descr=""/>
          <p:cNvPicPr/>
          <p:nvPr/>
        </p:nvPicPr>
        <p:blipFill>
          <a:blip r:embed="rId4"/>
          <a:stretch/>
        </p:blipFill>
        <p:spPr>
          <a:xfrm>
            <a:off x="7158600" y="4673160"/>
            <a:ext cx="1820160" cy="302760"/>
          </a:xfrm>
          <a:prstGeom prst="rect">
            <a:avLst/>
          </a:prstGeom>
          <a:ln w="0">
            <a:noFill/>
          </a:ln>
        </p:spPr>
      </p:pic>
      <p:cxnSp>
        <p:nvCxnSpPr>
          <p:cNvPr id="48" name="Conector Reto 9"/>
          <p:cNvCxnSpPr/>
          <p:nvPr/>
        </p:nvCxnSpPr>
        <p:spPr>
          <a:xfrm>
            <a:off x="0" y="5033160"/>
            <a:ext cx="8979840" cy="720"/>
          </a:xfrm>
          <a:prstGeom prst="straightConnector1">
            <a:avLst/>
          </a:prstGeom>
          <a:ln w="12700">
            <a:solidFill>
              <a:srgbClr val="f59240"/>
            </a:solidFill>
            <a:round/>
          </a:ln>
        </p:spPr>
      </p:cxnSp>
      <p:sp>
        <p:nvSpPr>
          <p:cNvPr id="49" name="PlaceHolder 1"/>
          <p:cNvSpPr>
            <a:spLocks noGrp="1"/>
          </p:cNvSpPr>
          <p:nvPr>
            <p:ph type="sldNum" idx="3"/>
          </p:nvPr>
        </p:nvSpPr>
        <p:spPr>
          <a:xfrm>
            <a:off x="1533240" y="4637160"/>
            <a:ext cx="1072800" cy="273240"/>
          </a:xfrm>
          <a:prstGeom prst="rect">
            <a:avLst/>
          </a:prstGeom>
          <a:noFill/>
          <a:ln w="0">
            <a:noFill/>
          </a:ln>
        </p:spPr>
        <p:txBody>
          <a:bodyPr lIns="90000" rIns="90000" tIns="45000" bIns="45000" anchor="t">
            <a:noAutofit/>
          </a:bodyPr>
          <a:lstStyle>
            <a:lvl1pPr indent="0">
              <a:lnSpc>
                <a:spcPct val="100000"/>
              </a:lnSpc>
              <a:buNone/>
              <a:tabLst>
                <a:tab algn="l" pos="0"/>
              </a:tabLst>
              <a:defRPr b="0" i="1" lang="en-US" sz="1050" spc="-1" strike="noStrike">
                <a:solidFill>
                  <a:srgbClr val="000000"/>
                </a:solidFill>
                <a:latin typeface="Trebuchet MS"/>
              </a:defRPr>
            </a:lvl1pPr>
          </a:lstStyle>
          <a:p>
            <a:pPr indent="0">
              <a:lnSpc>
                <a:spcPct val="100000"/>
              </a:lnSpc>
              <a:buNone/>
              <a:tabLst>
                <a:tab algn="l" pos="0"/>
              </a:tabLst>
            </a:pPr>
            <a:fld id="{818A40FA-0837-4130-AE4B-8B10B3AA67BB}" type="slidenum">
              <a:rPr b="0" i="1" lang="en-US" sz="1050" spc="-1" strike="noStrike">
                <a:solidFill>
                  <a:srgbClr val="000000"/>
                </a:solidFill>
                <a:latin typeface="Trebuchet MS"/>
              </a:rPr>
              <a:t>&lt;number&gt;</a:t>
            </a:fld>
            <a:endParaRPr b="0" lang="pt-BR" sz="1050" spc="-1" strike="noStrike">
              <a:solidFill>
                <a:srgbClr val="000000"/>
              </a:solidFill>
              <a:latin typeface="Times New Roman"/>
            </a:endParaRPr>
          </a:p>
        </p:txBody>
      </p:sp>
      <p:sp>
        <p:nvSpPr>
          <p:cNvPr id="50" name="PlaceHolder 2"/>
          <p:cNvSpPr>
            <a:spLocks noGrp="1"/>
          </p:cNvSpPr>
          <p:nvPr>
            <p:ph type="dt" idx="4"/>
          </p:nvPr>
        </p:nvSpPr>
        <p:spPr>
          <a:xfrm>
            <a:off x="353160" y="4630320"/>
            <a:ext cx="1072800" cy="273240"/>
          </a:xfrm>
          <a:prstGeom prst="rect">
            <a:avLst/>
          </a:prstGeom>
          <a:noFill/>
          <a:ln w="0">
            <a:noFill/>
          </a:ln>
        </p:spPr>
        <p:txBody>
          <a:bodyPr lIns="90000" rIns="90000" tIns="45000" bIns="45000" anchor="t">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
        <p:nvSpPr>
          <p:cNvPr id="51" name="PlaceHolder 3"/>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pt-BR" sz="4400" spc="-1" strike="noStrike">
                <a:solidFill>
                  <a:srgbClr val="000000"/>
                </a:solidFill>
                <a:latin typeface="Arial"/>
              </a:rPr>
              <a:t>Click to edit the title text format</a:t>
            </a:r>
            <a:endParaRPr b="0" lang="pt-BR" sz="4400" spc="-1" strike="noStrike">
              <a:solidFill>
                <a:srgbClr val="000000"/>
              </a:solidFill>
              <a:latin typeface="Arial"/>
            </a:endParaRPr>
          </a:p>
        </p:txBody>
      </p:sp>
      <p:sp>
        <p:nvSpPr>
          <p:cNvPr id="52" name="PlaceHolder 4"/>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t-BR" sz="3200" spc="-1" strike="noStrike">
                <a:solidFill>
                  <a:srgbClr val="000000"/>
                </a:solidFill>
                <a:latin typeface="Arial"/>
              </a:rPr>
              <a:t>Click to edit the outline text format</a:t>
            </a:r>
            <a:endParaRPr b="0" lang="pt-B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pt-BR" sz="2800" spc="-1" strike="noStrike">
                <a:solidFill>
                  <a:srgbClr val="000000"/>
                </a:solidFill>
                <a:latin typeface="Arial"/>
              </a:rPr>
              <a:t>Second Outline Level</a:t>
            </a:r>
            <a:endParaRPr b="0" lang="pt-B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pt-BR" sz="2400" spc="-1" strike="noStrike">
                <a:solidFill>
                  <a:srgbClr val="000000"/>
                </a:solidFill>
                <a:latin typeface="Arial"/>
              </a:rPr>
              <a:t>Third Outline Level</a:t>
            </a:r>
            <a:endParaRPr b="0" lang="pt-B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pt-BR" sz="2000" spc="-1" strike="noStrike">
                <a:solidFill>
                  <a:srgbClr val="000000"/>
                </a:solidFill>
                <a:latin typeface="Arial"/>
              </a:rPr>
              <a:t>Fourth Outline Level</a:t>
            </a:r>
            <a:endParaRPr b="0" lang="pt-B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pt-BR" sz="2000" spc="-1" strike="noStrike">
                <a:solidFill>
                  <a:srgbClr val="000000"/>
                </a:solidFill>
                <a:latin typeface="Arial"/>
              </a:rPr>
              <a:t>Fifth Outline Level</a:t>
            </a:r>
            <a:endParaRPr b="0" lang="pt-B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pt-BR" sz="2000" spc="-1" strike="noStrike">
                <a:solidFill>
                  <a:srgbClr val="000000"/>
                </a:solidFill>
                <a:latin typeface="Arial"/>
              </a:rPr>
              <a:t>Sixth Outline Level</a:t>
            </a:r>
            <a:endParaRPr b="0" lang="pt-B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pt-BR" sz="2000" spc="-1" strike="noStrike">
                <a:solidFill>
                  <a:srgbClr val="000000"/>
                </a:solidFill>
                <a:latin typeface="Arial"/>
              </a:rPr>
              <a:t>Seventh Outline Level</a:t>
            </a:r>
            <a:endParaRPr b="0" lang="pt-B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9" name="Imagem 12" descr=""/>
          <p:cNvPicPr/>
          <p:nvPr/>
        </p:nvPicPr>
        <p:blipFill>
          <a:blip r:embed="rId2"/>
          <a:stretch/>
        </p:blipFill>
        <p:spPr>
          <a:xfrm>
            <a:off x="6130080" y="0"/>
            <a:ext cx="3013560" cy="5143320"/>
          </a:xfrm>
          <a:prstGeom prst="rect">
            <a:avLst/>
          </a:prstGeom>
          <a:ln w="0">
            <a:noFill/>
          </a:ln>
        </p:spPr>
      </p:pic>
      <p:sp>
        <p:nvSpPr>
          <p:cNvPr id="90"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pPr>
            <a:r>
              <a:rPr b="1" lang="x-none" sz="3200" spc="-1" strike="noStrike">
                <a:solidFill>
                  <a:srgbClr val="761514"/>
                </a:solidFill>
                <a:latin typeface="Trebuchet MS"/>
              </a:rPr>
              <a:t>Digite o título slide aqui</a:t>
            </a:r>
            <a:endParaRPr b="0" lang="en-US" sz="3200" spc="-1" strike="noStrike">
              <a:solidFill>
                <a:srgbClr val="000000"/>
              </a:solidFill>
              <a:latin typeface="Calibri"/>
            </a:endParaRPr>
          </a:p>
        </p:txBody>
      </p:sp>
      <p:sp>
        <p:nvSpPr>
          <p:cNvPr id="91" name="PlaceHolder 2"/>
          <p:cNvSpPr>
            <a:spLocks noGrp="1"/>
          </p:cNvSpPr>
          <p:nvPr>
            <p:ph type="body"/>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x-none" sz="3200" spc="-1" strike="noStrike">
                <a:solidFill>
                  <a:srgbClr val="000000"/>
                </a:solidFill>
                <a:latin typeface="Trebuchet MS"/>
              </a:rPr>
              <a:t>Click to edit Master text styles</a:t>
            </a:r>
            <a:endParaRPr b="0" lang="en-US" sz="3200" spc="-1" strike="noStrike">
              <a:solidFill>
                <a:srgbClr val="000000"/>
              </a:solidFill>
              <a:latin typeface="Trebuchet MS"/>
            </a:endParaRPr>
          </a:p>
          <a:p>
            <a:pPr lvl="1" marL="743040" indent="-285840">
              <a:lnSpc>
                <a:spcPct val="100000"/>
              </a:lnSpc>
              <a:spcBef>
                <a:spcPts val="561"/>
              </a:spcBef>
              <a:buClr>
                <a:srgbClr val="000000"/>
              </a:buClr>
              <a:buFont typeface="Arial"/>
              <a:buChar char="–"/>
            </a:pPr>
            <a:r>
              <a:rPr b="0" lang="x-none" sz="2800" spc="-1" strike="noStrike">
                <a:solidFill>
                  <a:srgbClr val="000000"/>
                </a:solidFill>
                <a:latin typeface="Trebuchet MS"/>
              </a:rPr>
              <a:t>Second level</a:t>
            </a:r>
            <a:endParaRPr b="0" lang="en-US" sz="2800" spc="-1" strike="noStrike">
              <a:solidFill>
                <a:srgbClr val="000000"/>
              </a:solidFill>
              <a:latin typeface="Trebuchet MS"/>
            </a:endParaRPr>
          </a:p>
          <a:p>
            <a:pPr lvl="2" marL="1143000" indent="-228600">
              <a:lnSpc>
                <a:spcPct val="100000"/>
              </a:lnSpc>
              <a:spcBef>
                <a:spcPts val="479"/>
              </a:spcBef>
              <a:buClr>
                <a:srgbClr val="000000"/>
              </a:buClr>
              <a:buFont typeface="Arial"/>
              <a:buChar char="•"/>
            </a:pPr>
            <a:r>
              <a:rPr b="0" lang="x-none" sz="2400" spc="-1" strike="noStrike">
                <a:solidFill>
                  <a:srgbClr val="000000"/>
                </a:solidFill>
                <a:latin typeface="Trebuchet MS"/>
              </a:rPr>
              <a:t>Third level</a:t>
            </a:r>
            <a:endParaRPr b="0" lang="en-US" sz="2400" spc="-1" strike="noStrike">
              <a:solidFill>
                <a:srgbClr val="000000"/>
              </a:solidFill>
              <a:latin typeface="Trebuchet MS"/>
            </a:endParaRPr>
          </a:p>
          <a:p>
            <a:pPr lvl="3" marL="1600200" indent="-228600">
              <a:lnSpc>
                <a:spcPct val="100000"/>
              </a:lnSpc>
              <a:spcBef>
                <a:spcPts val="400"/>
              </a:spcBef>
              <a:buClr>
                <a:srgbClr val="000000"/>
              </a:buClr>
              <a:buFont typeface="Arial"/>
              <a:buChar char="–"/>
            </a:pPr>
            <a:r>
              <a:rPr b="0" lang="x-none" sz="2000" spc="-1" strike="noStrike">
                <a:solidFill>
                  <a:srgbClr val="000000"/>
                </a:solidFill>
                <a:latin typeface="Trebuchet MS"/>
              </a:rPr>
              <a:t>Fourth level</a:t>
            </a:r>
            <a:endParaRPr b="0" lang="en-US" sz="2000" spc="-1" strike="noStrike">
              <a:solidFill>
                <a:srgbClr val="000000"/>
              </a:solidFill>
              <a:latin typeface="Trebuchet MS"/>
            </a:endParaRPr>
          </a:p>
          <a:p>
            <a:pPr lvl="4" marL="2057400" indent="-228600">
              <a:lnSpc>
                <a:spcPct val="100000"/>
              </a:lnSpc>
              <a:spcBef>
                <a:spcPts val="400"/>
              </a:spcBef>
              <a:buClr>
                <a:srgbClr val="000000"/>
              </a:buClr>
              <a:buFont typeface="Arial"/>
              <a:buChar char="»"/>
            </a:pPr>
            <a:r>
              <a:rPr b="0" lang="x-none" sz="2000" spc="-1" strike="noStrike">
                <a:solidFill>
                  <a:srgbClr val="000000"/>
                </a:solidFill>
                <a:latin typeface="Trebuchet MS"/>
              </a:rPr>
              <a:t>Fifth level</a:t>
            </a:r>
            <a:endParaRPr b="0" lang="en-US" sz="2000" spc="-1" strike="noStrike">
              <a:solidFill>
                <a:srgbClr val="000000"/>
              </a:solidFill>
              <a:latin typeface="Trebuchet MS"/>
            </a:endParaRPr>
          </a:p>
        </p:txBody>
      </p:sp>
      <p:sp>
        <p:nvSpPr>
          <p:cNvPr id="92" name="PlaceHolder 3"/>
          <p:cNvSpPr>
            <a:spLocks noGrp="1"/>
          </p:cNvSpPr>
          <p:nvPr>
            <p:ph type="dt" idx="5"/>
          </p:nvPr>
        </p:nvSpPr>
        <p:spPr>
          <a:xfrm>
            <a:off x="353160" y="4630320"/>
            <a:ext cx="1073160" cy="273600"/>
          </a:xfrm>
          <a:prstGeom prst="rect">
            <a:avLst/>
          </a:prstGeom>
          <a:noFill/>
          <a:ln w="0">
            <a:noFill/>
          </a:ln>
        </p:spPr>
        <p:txBody>
          <a:bodyPr lIns="90000" rIns="90000" tIns="45000" bIns="45000" anchor="t">
            <a:noAutofit/>
          </a:bodyPr>
          <a:lstStyle>
            <a:lvl1pPr indent="0">
              <a:lnSpc>
                <a:spcPct val="100000"/>
              </a:lnSpc>
              <a:buNone/>
              <a:defRPr b="0" i="1" lang="en-US" sz="1050" spc="-1" strike="noStrike">
                <a:solidFill>
                  <a:srgbClr val="000000"/>
                </a:solidFill>
                <a:latin typeface="Trebuchet MS"/>
              </a:defRPr>
            </a:lvl1pPr>
          </a:lstStyle>
          <a:p>
            <a:pPr indent="0">
              <a:lnSpc>
                <a:spcPct val="100000"/>
              </a:lnSpc>
              <a:buNone/>
            </a:pPr>
            <a:r>
              <a:rPr b="0" i="1" lang="en-US" sz="1050" spc="-1" strike="noStrike">
                <a:solidFill>
                  <a:srgbClr val="000000"/>
                </a:solidFill>
                <a:latin typeface="Trebuchet MS"/>
              </a:rPr>
              <a:t>&lt;date/time&gt;</a:t>
            </a:r>
            <a:endParaRPr b="0" lang="pt-BR" sz="1050" spc="-1" strike="noStrike">
              <a:solidFill>
                <a:srgbClr val="000000"/>
              </a:solidFill>
              <a:latin typeface="Times New Roman"/>
            </a:endParaRPr>
          </a:p>
        </p:txBody>
      </p:sp>
      <p:sp>
        <p:nvSpPr>
          <p:cNvPr id="93" name="PlaceHolder 4"/>
          <p:cNvSpPr>
            <a:spLocks noGrp="1"/>
          </p:cNvSpPr>
          <p:nvPr>
            <p:ph type="sldNum" idx="6"/>
          </p:nvPr>
        </p:nvSpPr>
        <p:spPr>
          <a:xfrm>
            <a:off x="1533240" y="4637160"/>
            <a:ext cx="1073160" cy="273600"/>
          </a:xfrm>
          <a:prstGeom prst="rect">
            <a:avLst/>
          </a:prstGeom>
          <a:noFill/>
          <a:ln w="0">
            <a:noFill/>
          </a:ln>
        </p:spPr>
        <p:txBody>
          <a:bodyPr lIns="90000" rIns="90000" tIns="45000" bIns="45000" anchor="t">
            <a:noAutofit/>
          </a:bodyPr>
          <a:lstStyle>
            <a:lvl1pPr indent="0">
              <a:lnSpc>
                <a:spcPct val="100000"/>
              </a:lnSpc>
              <a:buNone/>
              <a:defRPr b="0" i="1" lang="en-US" sz="1050" spc="-1" strike="noStrike">
                <a:solidFill>
                  <a:srgbClr val="000000"/>
                </a:solidFill>
                <a:latin typeface="Trebuchet MS"/>
              </a:defRPr>
            </a:lvl1pPr>
          </a:lstStyle>
          <a:p>
            <a:pPr indent="0">
              <a:lnSpc>
                <a:spcPct val="100000"/>
              </a:lnSpc>
              <a:buNone/>
            </a:pPr>
            <a:fld id="{761011D6-36C0-47E1-8B2E-699CA4DDFDD3}" type="slidenum">
              <a:rPr b="0" i="1" lang="en-US" sz="1050" spc="-1" strike="noStrike">
                <a:solidFill>
                  <a:srgbClr val="000000"/>
                </a:solidFill>
                <a:latin typeface="Trebuchet MS"/>
              </a:rPr>
              <a:t>&lt;number&gt;</a:t>
            </a:fld>
            <a:endParaRPr b="0" lang="pt-BR" sz="1050" spc="-1" strike="noStrike">
              <a:solidFill>
                <a:srgbClr val="000000"/>
              </a:solidFill>
              <a:latin typeface="Times New Roman"/>
            </a:endParaRPr>
          </a:p>
        </p:txBody>
      </p:sp>
      <p:pic>
        <p:nvPicPr>
          <p:cNvPr id="94" name="Imagem 7" descr=""/>
          <p:cNvPicPr/>
          <p:nvPr/>
        </p:nvPicPr>
        <p:blipFill>
          <a:blip r:embed="rId3"/>
          <a:stretch/>
        </p:blipFill>
        <p:spPr>
          <a:xfrm>
            <a:off x="0" y="257400"/>
            <a:ext cx="267120" cy="440640"/>
          </a:xfrm>
          <a:prstGeom prst="rect">
            <a:avLst/>
          </a:prstGeom>
          <a:ln w="0">
            <a:noFill/>
          </a:ln>
        </p:spPr>
      </p:pic>
      <p:pic>
        <p:nvPicPr>
          <p:cNvPr id="95" name="Imagem 8" descr=""/>
          <p:cNvPicPr/>
          <p:nvPr/>
        </p:nvPicPr>
        <p:blipFill>
          <a:blip r:embed="rId4"/>
          <a:stretch/>
        </p:blipFill>
        <p:spPr>
          <a:xfrm>
            <a:off x="7158600" y="4673160"/>
            <a:ext cx="1820520" cy="303120"/>
          </a:xfrm>
          <a:prstGeom prst="rect">
            <a:avLst/>
          </a:prstGeom>
          <a:ln w="0">
            <a:noFill/>
          </a:ln>
        </p:spPr>
      </p:pic>
      <p:cxnSp>
        <p:nvCxnSpPr>
          <p:cNvPr id="96" name="Conector Reto 9"/>
          <p:cNvCxnSpPr/>
          <p:nvPr/>
        </p:nvCxnSpPr>
        <p:spPr>
          <a:xfrm>
            <a:off x="0" y="5033160"/>
            <a:ext cx="8979480" cy="360"/>
          </a:xfrm>
          <a:prstGeom prst="straightConnector1">
            <a:avLst/>
          </a:prstGeom>
          <a:ln w="12700">
            <a:solidFill>
              <a:srgbClr val="f59240"/>
            </a:solidFill>
            <a:round/>
          </a:ln>
        </p:spPr>
      </p:cxn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3" name="Imagem 12" descr=""/>
          <p:cNvPicPr/>
          <p:nvPr/>
        </p:nvPicPr>
        <p:blipFill>
          <a:blip r:embed="rId2"/>
          <a:stretch/>
        </p:blipFill>
        <p:spPr>
          <a:xfrm>
            <a:off x="6130080" y="0"/>
            <a:ext cx="3013560" cy="5143320"/>
          </a:xfrm>
          <a:prstGeom prst="rect">
            <a:avLst/>
          </a:prstGeom>
          <a:ln w="0">
            <a:noFill/>
          </a:ln>
        </p:spPr>
      </p:pic>
      <p:sp>
        <p:nvSpPr>
          <p:cNvPr id="134" name="Retângulo 3"/>
          <p:cNvSpPr/>
          <p:nvPr/>
        </p:nvSpPr>
        <p:spPr>
          <a:xfrm>
            <a:off x="0" y="2868120"/>
            <a:ext cx="9143640" cy="1322280"/>
          </a:xfrm>
          <a:prstGeom prst="rect">
            <a:avLst/>
          </a:prstGeom>
          <a:solidFill>
            <a:srgbClr val="ffffff"/>
          </a:solidFill>
          <a:ln>
            <a:noFill/>
          </a:ln>
        </p:spPr>
        <p:style>
          <a:lnRef idx="2">
            <a:schemeClr val="accent1"/>
          </a:lnRef>
          <a:fillRef idx="1">
            <a:schemeClr val="lt1"/>
          </a:fillRef>
          <a:effectRef idx="0">
            <a:schemeClr val="accent1"/>
          </a:effectRef>
          <a:fontRef idx="minor"/>
        </p:style>
        <p:txBody>
          <a:bodyPr lIns="90000" rIns="90000" tIns="45000" bIns="45000" anchor="ctr">
            <a:noAutofit/>
          </a:bodyPr>
          <a:p>
            <a:endParaRPr b="0" lang="pt-BR" sz="1800" spc="-1" strike="noStrike">
              <a:solidFill>
                <a:schemeClr val="dk1"/>
              </a:solidFill>
              <a:latin typeface="Calibri"/>
            </a:endParaRPr>
          </a:p>
        </p:txBody>
      </p:sp>
      <p:cxnSp>
        <p:nvCxnSpPr>
          <p:cNvPr id="135" name="Conector Reto 17"/>
          <p:cNvCxnSpPr/>
          <p:nvPr/>
        </p:nvCxnSpPr>
        <p:spPr>
          <a:xfrm>
            <a:off x="0" y="5033160"/>
            <a:ext cx="9144360" cy="360"/>
          </a:xfrm>
          <a:prstGeom prst="straightConnector1">
            <a:avLst/>
          </a:prstGeom>
          <a:ln w="12700">
            <a:solidFill>
              <a:srgbClr val="f59240"/>
            </a:solidFill>
            <a:round/>
          </a:ln>
        </p:spPr>
      </p:cxnSp>
      <p:pic>
        <p:nvPicPr>
          <p:cNvPr id="136" name="Imagem 7" descr=""/>
          <p:cNvPicPr/>
          <p:nvPr/>
        </p:nvPicPr>
        <p:blipFill>
          <a:blip r:embed="rId3"/>
          <a:stretch/>
        </p:blipFill>
        <p:spPr>
          <a:xfrm>
            <a:off x="353160" y="322920"/>
            <a:ext cx="5361840" cy="893160"/>
          </a:xfrm>
          <a:prstGeom prst="rect">
            <a:avLst/>
          </a:prstGeom>
          <a:ln w="0">
            <a:noFill/>
          </a:ln>
        </p:spPr>
      </p:pic>
      <p:cxnSp>
        <p:nvCxnSpPr>
          <p:cNvPr id="137" name="Conector Reto 15"/>
          <p:cNvCxnSpPr/>
          <p:nvPr/>
        </p:nvCxnSpPr>
        <p:spPr>
          <a:xfrm>
            <a:off x="0" y="5033160"/>
            <a:ext cx="8979480" cy="360"/>
          </a:xfrm>
          <a:prstGeom prst="straightConnector1">
            <a:avLst/>
          </a:prstGeom>
          <a:ln w="12700">
            <a:solidFill>
              <a:srgbClr val="f59240"/>
            </a:solidFill>
            <a:round/>
          </a:ln>
        </p:spPr>
      </p:cxnSp>
      <p:sp>
        <p:nvSpPr>
          <p:cNvPr id="138" name="PlaceHolder 1"/>
          <p:cNvSpPr>
            <a:spLocks noGrp="1"/>
          </p:cNvSpPr>
          <p:nvPr>
            <p:ph type="title"/>
          </p:nvPr>
        </p:nvSpPr>
        <p:spPr>
          <a:xfrm>
            <a:off x="353160" y="1467720"/>
            <a:ext cx="6133680" cy="367560"/>
          </a:xfrm>
          <a:prstGeom prst="rect">
            <a:avLst/>
          </a:prstGeom>
          <a:noFill/>
          <a:ln w="0">
            <a:noFill/>
          </a:ln>
        </p:spPr>
        <p:txBody>
          <a:bodyPr anchor="t">
            <a:noAutofit/>
          </a:bodyPr>
          <a:p>
            <a:pPr indent="0">
              <a:lnSpc>
                <a:spcPct val="100000"/>
              </a:lnSpc>
              <a:buNone/>
            </a:pPr>
            <a:r>
              <a:rPr b="1" lang="x-none" sz="1800" spc="-1" strike="noStrike" cap="all">
                <a:solidFill>
                  <a:srgbClr val="761514"/>
                </a:solidFill>
                <a:latin typeface="Trebuchet MS"/>
              </a:rPr>
              <a:t>Click to edit Master title style</a:t>
            </a:r>
            <a:endParaRPr b="0" lang="en-US" sz="1800" spc="-1" strike="noStrike">
              <a:solidFill>
                <a:srgbClr val="000000"/>
              </a:solidFill>
              <a:latin typeface="Calibri"/>
            </a:endParaRPr>
          </a:p>
        </p:txBody>
      </p:sp>
      <p:pic>
        <p:nvPicPr>
          <p:cNvPr id="139" name="Imagem 20" descr=""/>
          <p:cNvPicPr/>
          <p:nvPr/>
        </p:nvPicPr>
        <p:blipFill>
          <a:blip r:embed="rId4"/>
          <a:stretch/>
        </p:blipFill>
        <p:spPr>
          <a:xfrm>
            <a:off x="0" y="1431360"/>
            <a:ext cx="267120" cy="440640"/>
          </a:xfrm>
          <a:prstGeom prst="rect">
            <a:avLst/>
          </a:prstGeom>
          <a:ln w="0">
            <a:noFill/>
          </a:ln>
        </p:spPr>
      </p:pic>
      <p:pic>
        <p:nvPicPr>
          <p:cNvPr id="140" name="Imagem 5" descr=""/>
          <p:cNvPicPr/>
          <p:nvPr/>
        </p:nvPicPr>
        <p:blipFill>
          <a:blip r:embed="rId5"/>
          <a:stretch/>
        </p:blipFill>
        <p:spPr>
          <a:xfrm>
            <a:off x="353160" y="4386240"/>
            <a:ext cx="5677200" cy="456480"/>
          </a:xfrm>
          <a:prstGeom prst="rect">
            <a:avLst/>
          </a:prstGeom>
          <a:ln w="0">
            <a:noFill/>
          </a:ln>
        </p:spPr>
      </p:pic>
      <p:pic>
        <p:nvPicPr>
          <p:cNvPr id="141" name="Imagem 2" descr=""/>
          <p:cNvPicPr/>
          <p:nvPr/>
        </p:nvPicPr>
        <p:blipFill>
          <a:blip r:embed="rId6"/>
          <a:stretch/>
        </p:blipFill>
        <p:spPr>
          <a:xfrm>
            <a:off x="362520" y="2981880"/>
            <a:ext cx="8312400" cy="1099800"/>
          </a:xfrm>
          <a:prstGeom prst="rect">
            <a:avLst/>
          </a:prstGeom>
          <a:ln w="0">
            <a:noFill/>
          </a:ln>
        </p:spPr>
      </p:pic>
      <p:sp>
        <p:nvSpPr>
          <p:cNvPr id="14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Trebuchet MS"/>
              </a:rPr>
              <a:t>Click to edit the outline text format</a:t>
            </a:r>
            <a:endParaRPr b="0" lang="en-US" sz="3200" spc="-1" strike="noStrike">
              <a:solidFill>
                <a:srgbClr val="000000"/>
              </a:solidFill>
              <a:latin typeface="Trebuchet MS"/>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Trebuchet MS"/>
              </a:rPr>
              <a:t>Second Outline Level</a:t>
            </a:r>
            <a:endParaRPr b="0" lang="en-US" sz="2400" spc="-1" strike="noStrike">
              <a:solidFill>
                <a:srgbClr val="000000"/>
              </a:solidFill>
              <a:latin typeface="Trebuchet MS"/>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Trebuchet MS"/>
              </a:rPr>
              <a:t>Third Outline Level</a:t>
            </a:r>
            <a:endParaRPr b="0" lang="en-US" sz="2000" spc="-1" strike="noStrike">
              <a:solidFill>
                <a:srgbClr val="000000"/>
              </a:solidFill>
              <a:latin typeface="Trebuchet M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Trebuchet MS"/>
              </a:rPr>
              <a:t>Fourth Outline Level</a:t>
            </a:r>
            <a:endParaRPr b="0" lang="en-US" sz="2000" spc="-1" strike="noStrike">
              <a:solidFill>
                <a:srgbClr val="00000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rebuchet MS"/>
              </a:rPr>
              <a:t>Fifth Outline Level</a:t>
            </a:r>
            <a:endParaRPr b="0" lang="en-US" sz="2000" spc="-1" strike="noStrike">
              <a:solidFill>
                <a:srgbClr val="00000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rebuchet MS"/>
              </a:rPr>
              <a:t>Sixth Outline Level</a:t>
            </a:r>
            <a:endParaRPr b="0" lang="en-US" sz="2000" spc="-1" strike="noStrike">
              <a:solidFill>
                <a:srgbClr val="00000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rebuchet MS"/>
              </a:rPr>
              <a:t>Seventh Outline Level</a:t>
            </a:r>
            <a:endParaRPr b="0" lang="en-US" sz="2000" spc="-1" strike="noStrike">
              <a:solidFill>
                <a:srgbClr val="000000"/>
              </a:solidFill>
              <a:latin typeface="Trebuchet MS"/>
            </a:endParaRPr>
          </a:p>
        </p:txBody>
      </p:sp>
    </p:spTree>
  </p:cSld>
  <p:clrMap bg1="lt1" bg2="lt2" tx1="dk1" tx2="dk2" accent1="accent1" accent2="accent2" accent3="accent3" accent4="accent4" accent5="accent5" accent6="accent6" hlink="hlink" folHlink="folHlink"/>
  <p:sldLayoutIdLst>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title"/>
          </p:nvPr>
        </p:nvSpPr>
        <p:spPr>
          <a:xfrm>
            <a:off x="353160" y="1967760"/>
            <a:ext cx="8609760" cy="1282680"/>
          </a:xfrm>
          <a:prstGeom prst="rect">
            <a:avLst/>
          </a:prstGeom>
          <a:noFill/>
          <a:ln w="0">
            <a:noFill/>
          </a:ln>
        </p:spPr>
        <p:txBody>
          <a:bodyPr lIns="90000" rIns="90000" tIns="45000" bIns="45000" anchor="ctr">
            <a:noAutofit/>
          </a:bodyPr>
          <a:p>
            <a:pPr indent="0">
              <a:lnSpc>
                <a:spcPct val="100000"/>
              </a:lnSpc>
              <a:buNone/>
              <a:tabLst>
                <a:tab algn="l" pos="0"/>
              </a:tabLst>
            </a:pPr>
            <a:r>
              <a:rPr b="1" lang="en-US" sz="3200" spc="-1" strike="noStrike">
                <a:solidFill>
                  <a:srgbClr val="761514"/>
                </a:solidFill>
                <a:latin typeface="Trebuchet MS"/>
              </a:rPr>
              <a:t>Projeto de Visualização de Dados para análise epidemiológica</a:t>
            </a:r>
            <a:endParaRPr b="0" lang="pt-BR" sz="3200" spc="-1" strike="noStrike">
              <a:solidFill>
                <a:srgbClr val="000000"/>
              </a:solidFill>
              <a:latin typeface="Arial"/>
            </a:endParaRPr>
          </a:p>
        </p:txBody>
      </p:sp>
      <p:sp>
        <p:nvSpPr>
          <p:cNvPr id="186" name="PlaceHolder 2"/>
          <p:cNvSpPr>
            <a:spLocks noGrp="1"/>
          </p:cNvSpPr>
          <p:nvPr>
            <p:ph type="subTitle"/>
          </p:nvPr>
        </p:nvSpPr>
        <p:spPr>
          <a:xfrm>
            <a:off x="353160" y="3357720"/>
            <a:ext cx="8609760" cy="843480"/>
          </a:xfrm>
          <a:prstGeom prst="rect">
            <a:avLst/>
          </a:prstGeom>
          <a:noFill/>
          <a:ln w="0">
            <a:noFill/>
          </a:ln>
        </p:spPr>
        <p:txBody>
          <a:bodyPr lIns="0" rIns="0" tIns="0" bIns="0" anchor="t">
            <a:noAutofit/>
          </a:bodyPr>
          <a:p>
            <a:pPr indent="0">
              <a:lnSpc>
                <a:spcPct val="100000"/>
              </a:lnSpc>
              <a:spcBef>
                <a:spcPts val="479"/>
              </a:spcBef>
              <a:buNone/>
              <a:tabLst>
                <a:tab algn="l" pos="0"/>
              </a:tabLst>
            </a:pPr>
            <a:br>
              <a:rPr sz="2400"/>
            </a:br>
            <a:br>
              <a:rPr sz="2400"/>
            </a:br>
            <a:r>
              <a:rPr b="0" lang="pt-BR" sz="2400" spc="-1" strike="noStrike">
                <a:solidFill>
                  <a:srgbClr val="595959"/>
                </a:solidFill>
                <a:latin typeface="Trebuchet MS"/>
              </a:rPr>
              <a:t>Mikael M. Coletto e Maria Yury Travassos Ichihara</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353160" y="238680"/>
            <a:ext cx="8616960" cy="497880"/>
          </a:xfrm>
          <a:prstGeom prst="rect">
            <a:avLst/>
          </a:prstGeom>
          <a:noFill/>
          <a:ln w="0">
            <a:noFill/>
          </a:ln>
        </p:spPr>
        <p:txBody>
          <a:bodyPr lIns="90000" rIns="90000" tIns="45000" bIns="45000" anchor="ctr">
            <a:noAutofit/>
          </a:bodyPr>
          <a:p>
            <a:pPr indent="0">
              <a:lnSpc>
                <a:spcPct val="100000"/>
              </a:lnSpc>
              <a:buNone/>
              <a:tabLst>
                <a:tab algn="l" pos="0"/>
              </a:tabLst>
            </a:pPr>
            <a:r>
              <a:rPr b="1" lang="en-US" sz="3200" spc="-1" strike="noStrike">
                <a:solidFill>
                  <a:srgbClr val="761514"/>
                </a:solidFill>
                <a:latin typeface="Trebuchet MS"/>
              </a:rPr>
              <a:t>Apresentação e Conclusão</a:t>
            </a:r>
            <a:endParaRPr b="0" lang="pt-BR" sz="3200" spc="-1" strike="noStrike">
              <a:solidFill>
                <a:srgbClr val="000000"/>
              </a:solidFill>
              <a:latin typeface="Arial"/>
            </a:endParaRPr>
          </a:p>
        </p:txBody>
      </p:sp>
      <p:sp>
        <p:nvSpPr>
          <p:cNvPr id="204" name="PlaceHolder 2"/>
          <p:cNvSpPr>
            <a:spLocks noGrp="1"/>
          </p:cNvSpPr>
          <p:nvPr>
            <p:ph/>
          </p:nvPr>
        </p:nvSpPr>
        <p:spPr>
          <a:xfrm>
            <a:off x="360000" y="1514880"/>
            <a:ext cx="8616960" cy="190476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ea typeface="Noto Sans CJK SC"/>
              </a:rPr>
              <a:t>Entrega e apresentação do produto final</a:t>
            </a:r>
            <a:endParaRPr b="0" lang="pt-BR" sz="2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93" dur="indefinite" restart="never" nodeType="tmRoot">
          <p:childTnLst>
            <p:seq>
              <p:cTn id="94" dur="indefinite" nodeType="mainSeq">
                <p:childTnLst>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204">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Como elaborar uma visualização</a:t>
            </a:r>
            <a:endParaRPr b="0" lang="en-US" sz="3200" spc="-1" strike="noStrike">
              <a:solidFill>
                <a:srgbClr val="000000"/>
              </a:solidFill>
              <a:latin typeface="Calibri"/>
            </a:endParaRPr>
          </a:p>
        </p:txBody>
      </p:sp>
      <p:sp>
        <p:nvSpPr>
          <p:cNvPr id="206" name="PlaceHolder 2"/>
          <p:cNvSpPr>
            <a:spLocks noGrp="1"/>
          </p:cNvSpPr>
          <p:nvPr>
            <p:ph/>
          </p:nvPr>
        </p:nvSpPr>
        <p:spPr>
          <a:xfrm>
            <a:off x="353160" y="974880"/>
            <a:ext cx="8617320" cy="3514680"/>
          </a:xfrm>
          <a:prstGeom prst="rect">
            <a:avLst/>
          </a:prstGeom>
          <a:noFill/>
          <a:ln w="0">
            <a:noFill/>
          </a:ln>
        </p:spPr>
        <p:txBody>
          <a:bodyPr anchor="t">
            <a:noAutofit/>
          </a:bodyPr>
          <a:p>
            <a:pPr marL="457200" indent="-457200">
              <a:lnSpc>
                <a:spcPct val="100000"/>
              </a:lnSpc>
              <a:spcBef>
                <a:spcPts val="641"/>
              </a:spcBef>
              <a:buClr>
                <a:srgbClr val="000000"/>
              </a:buClr>
              <a:buFont typeface="Arial"/>
              <a:buAutoNum type="arabicPeriod"/>
            </a:pPr>
            <a:r>
              <a:rPr b="0" lang="en-US" sz="2800" spc="-1" strike="noStrike">
                <a:solidFill>
                  <a:srgbClr val="000000"/>
                </a:solidFill>
                <a:latin typeface="Trebuchet MS"/>
              </a:rPr>
              <a:t>Entender o contexto</a:t>
            </a:r>
            <a:endParaRPr b="0" lang="en-US" sz="2800" spc="-1" strike="noStrike">
              <a:solidFill>
                <a:srgbClr val="000000"/>
              </a:solidFill>
              <a:latin typeface="Trebuchet MS"/>
            </a:endParaRPr>
          </a:p>
          <a:p>
            <a:pPr marL="457200" indent="-457200">
              <a:lnSpc>
                <a:spcPct val="100000"/>
              </a:lnSpc>
              <a:spcBef>
                <a:spcPts val="641"/>
              </a:spcBef>
              <a:buClr>
                <a:srgbClr val="000000"/>
              </a:buClr>
              <a:buFont typeface="Arial"/>
              <a:buAutoNum type="arabicPeriod"/>
            </a:pPr>
            <a:r>
              <a:rPr b="0" lang="en-US" sz="2800" spc="-1" strike="noStrike">
                <a:solidFill>
                  <a:srgbClr val="000000"/>
                </a:solidFill>
                <a:latin typeface="Trebuchet MS"/>
              </a:rPr>
              <a:t>Escolher a visualização mais efetiva</a:t>
            </a:r>
            <a:endParaRPr b="0" lang="en-US" sz="2800" spc="-1" strike="noStrike">
              <a:solidFill>
                <a:srgbClr val="000000"/>
              </a:solidFill>
              <a:latin typeface="Trebuchet MS"/>
            </a:endParaRPr>
          </a:p>
          <a:p>
            <a:pPr marL="457200" indent="-457200">
              <a:lnSpc>
                <a:spcPct val="100000"/>
              </a:lnSpc>
              <a:spcBef>
                <a:spcPts val="641"/>
              </a:spcBef>
              <a:buClr>
                <a:srgbClr val="000000"/>
              </a:buClr>
              <a:buFont typeface="Arial"/>
              <a:buAutoNum type="arabicPeriod"/>
            </a:pPr>
            <a:r>
              <a:rPr b="0" lang="en-US" sz="2800" spc="-1" strike="noStrike">
                <a:solidFill>
                  <a:srgbClr val="000000"/>
                </a:solidFill>
                <a:latin typeface="Trebuchet MS"/>
              </a:rPr>
              <a:t>Eliminar distrações</a:t>
            </a:r>
            <a:endParaRPr b="0" lang="en-US" sz="2800" spc="-1" strike="noStrike">
              <a:solidFill>
                <a:srgbClr val="000000"/>
              </a:solidFill>
              <a:latin typeface="Trebuchet MS"/>
            </a:endParaRPr>
          </a:p>
          <a:p>
            <a:pPr marL="457200" indent="-457200">
              <a:lnSpc>
                <a:spcPct val="100000"/>
              </a:lnSpc>
              <a:spcBef>
                <a:spcPts val="641"/>
              </a:spcBef>
              <a:buClr>
                <a:srgbClr val="000000"/>
              </a:buClr>
              <a:buFont typeface="Arial"/>
              <a:buAutoNum type="arabicPeriod"/>
            </a:pPr>
            <a:r>
              <a:rPr b="0" lang="en-US" sz="2800" spc="-1" strike="noStrike">
                <a:solidFill>
                  <a:srgbClr val="000000"/>
                </a:solidFill>
                <a:latin typeface="Trebuchet MS"/>
              </a:rPr>
              <a:t>Focar a atenção na mensagem</a:t>
            </a:r>
            <a:endParaRPr b="0" lang="en-US" sz="2800" spc="-1" strike="noStrike">
              <a:solidFill>
                <a:srgbClr val="000000"/>
              </a:solidFill>
              <a:latin typeface="Trebuchet MS"/>
            </a:endParaRPr>
          </a:p>
          <a:p>
            <a:pPr marL="457200" indent="-457200">
              <a:lnSpc>
                <a:spcPct val="100000"/>
              </a:lnSpc>
              <a:spcBef>
                <a:spcPts val="641"/>
              </a:spcBef>
              <a:buClr>
                <a:srgbClr val="000000"/>
              </a:buClr>
              <a:buFont typeface="Arial"/>
              <a:buAutoNum type="arabicPeriod"/>
            </a:pPr>
            <a:r>
              <a:rPr b="0" lang="en-US" sz="2800" spc="-1" strike="noStrike">
                <a:solidFill>
                  <a:srgbClr val="000000"/>
                </a:solidFill>
                <a:latin typeface="Trebuchet MS"/>
              </a:rPr>
              <a:t>Trabalhar no design</a:t>
            </a:r>
            <a:endParaRPr b="0" lang="en-US" sz="2800" spc="-1" strike="noStrike">
              <a:solidFill>
                <a:srgbClr val="000000"/>
              </a:solidFill>
              <a:latin typeface="Trebuchet MS"/>
            </a:endParaRPr>
          </a:p>
          <a:p>
            <a:pPr marL="457200" indent="-457200">
              <a:lnSpc>
                <a:spcPct val="100000"/>
              </a:lnSpc>
              <a:spcBef>
                <a:spcPts val="641"/>
              </a:spcBef>
              <a:buClr>
                <a:srgbClr val="000000"/>
              </a:buClr>
              <a:buFont typeface="Arial"/>
              <a:buAutoNum type="arabicPeriod"/>
            </a:pPr>
            <a:r>
              <a:rPr b="0" lang="en-US" sz="2800" spc="-1" strike="noStrike">
                <a:solidFill>
                  <a:srgbClr val="000000"/>
                </a:solidFill>
                <a:latin typeface="Trebuchet MS"/>
              </a:rPr>
              <a:t>Contar uma história</a:t>
            </a:r>
            <a:endParaRPr b="0" lang="en-US" sz="28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99" dur="indefinite" restart="never" nodeType="tmRoot">
          <p:childTnLst>
            <p:seq>
              <p:cTn id="100" dur="indefinite" nodeType="mainSeq">
                <p:childTnLst>
                  <p:par>
                    <p:cTn id="101" fill="hold">
                      <p:stCondLst>
                        <p:cond delay="indefinite"/>
                      </p:stCondLst>
                      <p:childTnLst>
                        <p:par>
                          <p:cTn id="102" fill="hold">
                            <p:stCondLst>
                              <p:cond delay="0"/>
                            </p:stCondLst>
                            <p:childTnLst>
                              <p:par>
                                <p:cTn id="103" nodeType="clickEffect" fill="hold" presetClass="entr" presetID="1">
                                  <p:stCondLst>
                                    <p:cond delay="0"/>
                                  </p:stCondLst>
                                  <p:childTnLst>
                                    <p:set>
                                      <p:cBhvr>
                                        <p:cTn id="104" dur="1" fill="hold">
                                          <p:stCondLst>
                                            <p:cond delay="0"/>
                                          </p:stCondLst>
                                        </p:cTn>
                                        <p:tgtEl>
                                          <p:spTgt spid="206">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nodeType="clickEffect" fill="hold" presetClass="entr" presetID="1">
                                  <p:stCondLst>
                                    <p:cond delay="0"/>
                                  </p:stCondLst>
                                  <p:childTnLst>
                                    <p:set>
                                      <p:cBhvr>
                                        <p:cTn id="108"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206">
                                            <p:txEl>
                                              <p:pRg st="2" end="2"/>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206">
                                            <p:txEl>
                                              <p:pRg st="3" end="3"/>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206">
                                            <p:txEl>
                                              <p:pRg st="4" end="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206">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Entendendo o contexto</a:t>
            </a:r>
            <a:endParaRPr b="0" lang="en-US" sz="3200" spc="-1" strike="noStrike">
              <a:solidFill>
                <a:srgbClr val="000000"/>
              </a:solidFill>
              <a:latin typeface="Calibri"/>
            </a:endParaRPr>
          </a:p>
        </p:txBody>
      </p:sp>
      <p:sp>
        <p:nvSpPr>
          <p:cNvPr id="208" name="PlaceHolder 2"/>
          <p:cNvSpPr>
            <a:spLocks noGrp="1"/>
          </p:cNvSpPr>
          <p:nvPr>
            <p:ph/>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Quem</a:t>
            </a:r>
            <a:endParaRPr b="0" lang="en-US" sz="28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O que</a:t>
            </a:r>
            <a:endParaRPr b="0" lang="en-US" sz="28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Como</a:t>
            </a:r>
            <a:endParaRPr b="0" lang="en-US" sz="28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125" dur="indefinite" restart="never" nodeType="tmRoot">
          <p:childTnLst>
            <p:seq>
              <p:cTn id="126" dur="indefinite" nodeType="mainSeq">
                <p:childTnLst>
                  <p:par>
                    <p:cTn id="127" fill="hold">
                      <p:stCondLst>
                        <p:cond delay="indefinite"/>
                      </p:stCondLst>
                      <p:childTnLst>
                        <p:par>
                          <p:cTn id="128" fill="hold">
                            <p:stCondLst>
                              <p:cond delay="0"/>
                            </p:stCondLst>
                            <p:childTnLst>
                              <p:par>
                                <p:cTn id="129" nodeType="clickEffect" fill="hold" presetClass="entr" presetID="1">
                                  <p:stCondLst>
                                    <p:cond delay="0"/>
                                  </p:stCondLst>
                                  <p:childTnLst>
                                    <p:set>
                                      <p:cBhvr>
                                        <p:cTn id="130" dur="1" fill="hold">
                                          <p:stCondLst>
                                            <p:cond delay="0"/>
                                          </p:stCondLst>
                                        </p:cTn>
                                        <p:tgtEl>
                                          <p:spTgt spid="208">
                                            <p:txEl>
                                              <p:pRg st="0" end="0"/>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208">
                                            <p:txEl>
                                              <p:pRg st="1" end="1"/>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208">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Entendendo o contexto</a:t>
            </a:r>
            <a:endParaRPr b="0" lang="en-US" sz="3200" spc="-1" strike="noStrike">
              <a:solidFill>
                <a:srgbClr val="000000"/>
              </a:solidFill>
              <a:latin typeface="Calibri"/>
            </a:endParaRPr>
          </a:p>
        </p:txBody>
      </p:sp>
      <p:sp>
        <p:nvSpPr>
          <p:cNvPr id="210" name="PlaceHolder 2"/>
          <p:cNvSpPr>
            <a:spLocks noGrp="1"/>
          </p:cNvSpPr>
          <p:nvPr>
            <p:ph/>
          </p:nvPr>
        </p:nvSpPr>
        <p:spPr>
          <a:xfrm>
            <a:off x="353160" y="974880"/>
            <a:ext cx="8617320" cy="3514680"/>
          </a:xfrm>
          <a:prstGeom prst="rect">
            <a:avLst/>
          </a:prstGeom>
          <a:noFill/>
          <a:ln w="0">
            <a:noFill/>
          </a:ln>
        </p:spPr>
        <p:txBody>
          <a:bodyPr anchor="t">
            <a:noAutofit/>
          </a:bodyPr>
          <a:p>
            <a:pPr indent="0">
              <a:lnSpc>
                <a:spcPct val="100000"/>
              </a:lnSpc>
              <a:spcBef>
                <a:spcPts val="641"/>
              </a:spcBef>
              <a:buNone/>
              <a:tabLst>
                <a:tab algn="l" pos="0"/>
              </a:tabLst>
            </a:pPr>
            <a:r>
              <a:rPr b="0" lang="en-US" sz="1800" spc="-1" strike="noStrike">
                <a:solidFill>
                  <a:srgbClr val="000000"/>
                </a:solidFill>
                <a:latin typeface="Trebuchet MS"/>
              </a:rPr>
              <a:t>Exploração</a:t>
            </a:r>
            <a:endParaRPr b="0" lang="en-US" sz="1800" spc="-1" strike="noStrike">
              <a:solidFill>
                <a:srgbClr val="000000"/>
              </a:solidFill>
              <a:latin typeface="Trebuchet MS"/>
            </a:endParaRPr>
          </a:p>
          <a:p>
            <a:pPr marL="343080" indent="-343080">
              <a:lnSpc>
                <a:spcPct val="100000"/>
              </a:lnSpc>
              <a:spcBef>
                <a:spcPts val="641"/>
              </a:spcBef>
              <a:buClr>
                <a:srgbClr val="000000"/>
              </a:buClr>
              <a:buFont typeface="Arial"/>
              <a:buChar char="•"/>
              <a:tabLst>
                <a:tab algn="l" pos="0"/>
              </a:tabLst>
            </a:pPr>
            <a:r>
              <a:rPr b="0" lang="en-US" sz="1800" spc="-1" strike="noStrike">
                <a:solidFill>
                  <a:srgbClr val="000000"/>
                </a:solidFill>
                <a:latin typeface="Trebuchet MS"/>
              </a:rPr>
              <a:t>Análise inicial</a:t>
            </a:r>
            <a:endParaRPr b="0" lang="en-US" sz="1800" spc="-1" strike="noStrike">
              <a:solidFill>
                <a:srgbClr val="000000"/>
              </a:solidFill>
              <a:latin typeface="Trebuchet MS"/>
            </a:endParaRPr>
          </a:p>
          <a:p>
            <a:pPr marL="343080" indent="-343080">
              <a:lnSpc>
                <a:spcPct val="100000"/>
              </a:lnSpc>
              <a:spcBef>
                <a:spcPts val="641"/>
              </a:spcBef>
              <a:buClr>
                <a:srgbClr val="000000"/>
              </a:buClr>
              <a:buFont typeface="Arial"/>
              <a:buChar char="•"/>
              <a:tabLst>
                <a:tab algn="l" pos="0"/>
              </a:tabLst>
            </a:pPr>
            <a:r>
              <a:rPr b="0" lang="en-US" sz="1800" spc="-1" strike="noStrike">
                <a:solidFill>
                  <a:srgbClr val="000000"/>
                </a:solidFill>
                <a:latin typeface="Trebuchet MS"/>
              </a:rPr>
              <a:t>Compreensão própria do analista</a:t>
            </a:r>
            <a:endParaRPr b="0" lang="en-US" sz="1800" spc="-1" strike="noStrike">
              <a:solidFill>
                <a:srgbClr val="000000"/>
              </a:solidFill>
              <a:latin typeface="Trebuchet MS"/>
            </a:endParaRPr>
          </a:p>
          <a:p>
            <a:pPr marL="343080" indent="-343080">
              <a:lnSpc>
                <a:spcPct val="100000"/>
              </a:lnSpc>
              <a:spcBef>
                <a:spcPts val="641"/>
              </a:spcBef>
              <a:buClr>
                <a:srgbClr val="000000"/>
              </a:buClr>
              <a:buFont typeface="Arial"/>
              <a:buChar char="•"/>
              <a:tabLst>
                <a:tab algn="l" pos="0"/>
              </a:tabLst>
            </a:pPr>
            <a:r>
              <a:rPr b="0" lang="en-US" sz="1800" spc="-1" strike="noStrike">
                <a:solidFill>
                  <a:srgbClr val="000000"/>
                </a:solidFill>
                <a:latin typeface="Trebuchet MS"/>
              </a:rPr>
              <a:t>Transforma o dado em ideias e conhecimento</a:t>
            </a:r>
            <a:endParaRPr b="0" lang="en-US" sz="1800" spc="-1" strike="noStrike">
              <a:solidFill>
                <a:srgbClr val="000000"/>
              </a:solidFill>
              <a:latin typeface="Trebuchet MS"/>
            </a:endParaRPr>
          </a:p>
          <a:p>
            <a:pPr marL="343080" indent="-343080">
              <a:lnSpc>
                <a:spcPct val="100000"/>
              </a:lnSpc>
              <a:spcBef>
                <a:spcPts val="641"/>
              </a:spcBef>
              <a:buClr>
                <a:srgbClr val="000000"/>
              </a:buClr>
              <a:buFont typeface="Arial"/>
              <a:buChar char="•"/>
              <a:tabLst>
                <a:tab algn="l" pos="0"/>
              </a:tabLst>
            </a:pPr>
            <a:r>
              <a:rPr b="0" lang="en-US" sz="1800" spc="-1" strike="noStrike">
                <a:solidFill>
                  <a:srgbClr val="000000"/>
                </a:solidFill>
                <a:latin typeface="Trebuchet MS"/>
              </a:rPr>
              <a:t>Uso próprio do analista dos dados</a:t>
            </a:r>
            <a:endParaRPr b="0" lang="en-US" sz="1800" spc="-1" strike="noStrike">
              <a:solidFill>
                <a:srgbClr val="000000"/>
              </a:solidFill>
              <a:latin typeface="Trebuchet MS"/>
            </a:endParaRPr>
          </a:p>
          <a:p>
            <a:pPr indent="0">
              <a:lnSpc>
                <a:spcPct val="100000"/>
              </a:lnSpc>
              <a:spcBef>
                <a:spcPts val="641"/>
              </a:spcBef>
              <a:buNone/>
              <a:tabLst>
                <a:tab algn="l" pos="0"/>
              </a:tabLst>
            </a:pPr>
            <a:r>
              <a:rPr b="0" lang="en-US" sz="1800" spc="-1" strike="noStrike">
                <a:solidFill>
                  <a:srgbClr val="000000"/>
                </a:solidFill>
                <a:latin typeface="Trebuchet MS"/>
              </a:rPr>
              <a:t>Explicação</a:t>
            </a:r>
            <a:endParaRPr b="0" lang="en-US" sz="1800" spc="-1" strike="noStrike">
              <a:solidFill>
                <a:srgbClr val="000000"/>
              </a:solidFill>
              <a:latin typeface="Trebuchet MS"/>
            </a:endParaRPr>
          </a:p>
          <a:p>
            <a:pPr marL="343080" indent="-343080">
              <a:lnSpc>
                <a:spcPct val="100000"/>
              </a:lnSpc>
              <a:spcBef>
                <a:spcPts val="641"/>
              </a:spcBef>
              <a:buClr>
                <a:srgbClr val="000000"/>
              </a:buClr>
              <a:buFont typeface="Arial"/>
              <a:buChar char="•"/>
              <a:tabLst>
                <a:tab algn="l" pos="0"/>
              </a:tabLst>
            </a:pPr>
            <a:r>
              <a:rPr b="0" lang="en-US" sz="1800" spc="-1" strike="noStrike">
                <a:solidFill>
                  <a:srgbClr val="000000"/>
                </a:solidFill>
                <a:latin typeface="Trebuchet MS"/>
              </a:rPr>
              <a:t>Entrega de resultado</a:t>
            </a:r>
            <a:endParaRPr b="0" lang="en-US" sz="1800" spc="-1" strike="noStrike">
              <a:solidFill>
                <a:srgbClr val="000000"/>
              </a:solidFill>
              <a:latin typeface="Trebuchet MS"/>
            </a:endParaRPr>
          </a:p>
          <a:p>
            <a:pPr marL="343080" indent="-343080">
              <a:lnSpc>
                <a:spcPct val="100000"/>
              </a:lnSpc>
              <a:spcBef>
                <a:spcPts val="641"/>
              </a:spcBef>
              <a:buClr>
                <a:srgbClr val="000000"/>
              </a:buClr>
              <a:buFont typeface="Arial"/>
              <a:buChar char="•"/>
              <a:tabLst>
                <a:tab algn="l" pos="0"/>
              </a:tabLst>
            </a:pPr>
            <a:r>
              <a:rPr b="0" lang="en-US" sz="1800" spc="-1" strike="noStrike">
                <a:solidFill>
                  <a:srgbClr val="000000"/>
                </a:solidFill>
                <a:latin typeface="Trebuchet MS"/>
              </a:rPr>
              <a:t>Compreensão dos gestores/público-alvo</a:t>
            </a:r>
            <a:endParaRPr b="0" lang="en-US" sz="1800" spc="-1" strike="noStrike">
              <a:solidFill>
                <a:srgbClr val="000000"/>
              </a:solidFill>
              <a:latin typeface="Trebuchet MS"/>
            </a:endParaRPr>
          </a:p>
          <a:p>
            <a:pPr marL="343080" indent="-343080">
              <a:lnSpc>
                <a:spcPct val="100000"/>
              </a:lnSpc>
              <a:spcBef>
                <a:spcPts val="641"/>
              </a:spcBef>
              <a:buClr>
                <a:srgbClr val="000000"/>
              </a:buClr>
              <a:buFont typeface="Arial"/>
              <a:buChar char="•"/>
              <a:tabLst>
                <a:tab algn="l" pos="0"/>
              </a:tabLst>
            </a:pPr>
            <a:r>
              <a:rPr b="0" lang="en-US" sz="1800" spc="-1" strike="noStrike">
                <a:solidFill>
                  <a:srgbClr val="000000"/>
                </a:solidFill>
                <a:latin typeface="Trebuchet MS"/>
              </a:rPr>
              <a:t>Leva o conhecimento aprendido de forma fácil e direta</a:t>
            </a:r>
            <a:endParaRPr b="0" lang="en-US" sz="1800" spc="-1" strike="noStrike">
              <a:solidFill>
                <a:srgbClr val="000000"/>
              </a:solidFill>
              <a:latin typeface="Trebuchet MS"/>
            </a:endParaRPr>
          </a:p>
          <a:p>
            <a:pPr marL="343080" indent="-343080">
              <a:lnSpc>
                <a:spcPct val="100000"/>
              </a:lnSpc>
              <a:spcBef>
                <a:spcPts val="641"/>
              </a:spcBef>
              <a:buClr>
                <a:srgbClr val="000000"/>
              </a:buClr>
              <a:buFont typeface="Arial"/>
              <a:buChar char="•"/>
              <a:tabLst>
                <a:tab algn="l" pos="0"/>
              </a:tabLst>
            </a:pPr>
            <a:r>
              <a:rPr b="0" lang="en-US" sz="1800" spc="-1" strike="noStrike">
                <a:solidFill>
                  <a:srgbClr val="000000"/>
                </a:solidFill>
                <a:latin typeface="Trebuchet MS"/>
              </a:rPr>
              <a:t>Uso geral, focado nos gestores/público-alvo</a:t>
            </a:r>
            <a:endParaRPr b="0" lang="en-US" sz="18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139" dur="indefinite" restart="never" nodeType="tmRoot">
          <p:childTnLst>
            <p:seq>
              <p:cTn id="140" dur="indefinite" nodeType="mainSeq">
                <p:childTnLst>
                  <p:par>
                    <p:cTn id="141" fill="hold">
                      <p:stCondLst>
                        <p:cond delay="indefinite"/>
                      </p:stCondLst>
                      <p:childTnLst>
                        <p:par>
                          <p:cTn id="142" fill="hold">
                            <p:stCondLst>
                              <p:cond delay="0"/>
                            </p:stCondLst>
                            <p:childTnLst>
                              <p:par>
                                <p:cTn id="143" nodeType="clickEffect" fill="hold" presetClass="entr" presetID="1">
                                  <p:stCondLst>
                                    <p:cond delay="0"/>
                                  </p:stCondLst>
                                  <p:childTnLst>
                                    <p:set>
                                      <p:cBhvr>
                                        <p:cTn id="144" dur="1" fill="hold">
                                          <p:stCondLst>
                                            <p:cond delay="0"/>
                                          </p:stCondLst>
                                        </p:cTn>
                                        <p:tgtEl>
                                          <p:spTgt spid="210">
                                            <p:txEl>
                                              <p:pRg st="1" end="1"/>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210">
                                            <p:txEl>
                                              <p:pRg st="2" end="2"/>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1">
                                  <p:stCondLst>
                                    <p:cond delay="0"/>
                                  </p:stCondLst>
                                  <p:childTnLst>
                                    <p:set>
                                      <p:cBhvr>
                                        <p:cTn id="152" dur="1" fill="hold">
                                          <p:stCondLst>
                                            <p:cond delay="0"/>
                                          </p:stCondLst>
                                        </p:cTn>
                                        <p:tgtEl>
                                          <p:spTgt spid="210">
                                            <p:txEl>
                                              <p:pRg st="3" end="3"/>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1">
                                  <p:stCondLst>
                                    <p:cond delay="0"/>
                                  </p:stCondLst>
                                  <p:childTnLst>
                                    <p:set>
                                      <p:cBhvr>
                                        <p:cTn id="156" dur="1" fill="hold">
                                          <p:stCondLst>
                                            <p:cond delay="0"/>
                                          </p:stCondLst>
                                        </p:cTn>
                                        <p:tgtEl>
                                          <p:spTgt spid="210">
                                            <p:txEl>
                                              <p:pRg st="4" end="4"/>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nodeType="clickEffect" fill="hold" presetClass="entr" presetID="1">
                                  <p:stCondLst>
                                    <p:cond delay="0"/>
                                  </p:stCondLst>
                                  <p:childTnLst>
                                    <p:set>
                                      <p:cBhvr>
                                        <p:cTn id="160" dur="1" fill="hold">
                                          <p:stCondLst>
                                            <p:cond delay="0"/>
                                          </p:stCondLst>
                                        </p:cTn>
                                        <p:tgtEl>
                                          <p:spTgt spid="210">
                                            <p:txEl>
                                              <p:pRg st="6" end="6"/>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1">
                                  <p:stCondLst>
                                    <p:cond delay="0"/>
                                  </p:stCondLst>
                                  <p:childTnLst>
                                    <p:set>
                                      <p:cBhvr>
                                        <p:cTn id="164" dur="1" fill="hold">
                                          <p:stCondLst>
                                            <p:cond delay="0"/>
                                          </p:stCondLst>
                                        </p:cTn>
                                        <p:tgtEl>
                                          <p:spTgt spid="210">
                                            <p:txEl>
                                              <p:pRg st="7" end="7"/>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210">
                                            <p:txEl>
                                              <p:pRg st="8" end="8"/>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nodeType="clickEffect" fill="hold" presetClass="entr" presetID="1">
                                  <p:stCondLst>
                                    <p:cond delay="0"/>
                                  </p:stCondLst>
                                  <p:childTnLst>
                                    <p:set>
                                      <p:cBhvr>
                                        <p:cTn id="172" dur="1" fill="hold">
                                          <p:stCondLst>
                                            <p:cond delay="0"/>
                                          </p:stCondLst>
                                        </p:cTn>
                                        <p:tgtEl>
                                          <p:spTgt spid="210">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Escolher a visualização mais efetiva</a:t>
            </a:r>
            <a:endParaRPr b="0" lang="en-US" sz="3200" spc="-1" strike="noStrike">
              <a:solidFill>
                <a:srgbClr val="000000"/>
              </a:solidFill>
              <a:latin typeface="Calibri"/>
            </a:endParaRPr>
          </a:p>
        </p:txBody>
      </p:sp>
      <p:sp>
        <p:nvSpPr>
          <p:cNvPr id="212" name="PlaceHolder 2"/>
          <p:cNvSpPr>
            <a:spLocks noGrp="1"/>
          </p:cNvSpPr>
          <p:nvPr>
            <p:ph/>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2600" spc="-1" strike="noStrike">
                <a:solidFill>
                  <a:srgbClr val="000000"/>
                </a:solidFill>
                <a:latin typeface="Trebuchet MS"/>
              </a:rPr>
              <a:t>Tipos mais comuns:</a:t>
            </a:r>
            <a:endParaRPr b="0" lang="en-US" sz="2600" spc="-1" strike="noStrike">
              <a:solidFill>
                <a:srgbClr val="000000"/>
              </a:solidFill>
              <a:latin typeface="Trebuchet MS"/>
            </a:endParaRPr>
          </a:p>
          <a:p>
            <a:pPr lvl="1" marL="743040" indent="-285840">
              <a:lnSpc>
                <a:spcPct val="100000"/>
              </a:lnSpc>
              <a:spcBef>
                <a:spcPts val="561"/>
              </a:spcBef>
              <a:buClr>
                <a:srgbClr val="000000"/>
              </a:buClr>
              <a:buFont typeface="Arial"/>
              <a:buChar char="–"/>
            </a:pPr>
            <a:r>
              <a:rPr b="0" lang="en-US" sz="2600" spc="-1" strike="noStrike">
                <a:solidFill>
                  <a:srgbClr val="000000"/>
                </a:solidFill>
                <a:latin typeface="Trebuchet MS"/>
              </a:rPr>
              <a:t>Texto simples, Tabelas, Mapas de calor</a:t>
            </a:r>
            <a:endParaRPr b="0" lang="en-US" sz="2600" spc="-1" strike="noStrike">
              <a:solidFill>
                <a:srgbClr val="000000"/>
              </a:solidFill>
              <a:latin typeface="Trebuchet MS"/>
            </a:endParaRPr>
          </a:p>
          <a:p>
            <a:pPr lvl="1" marL="743040" indent="-285840">
              <a:lnSpc>
                <a:spcPct val="100000"/>
              </a:lnSpc>
              <a:spcBef>
                <a:spcPts val="561"/>
              </a:spcBef>
              <a:buClr>
                <a:srgbClr val="000000"/>
              </a:buClr>
              <a:buFont typeface="Arial"/>
              <a:buChar char="–"/>
            </a:pPr>
            <a:r>
              <a:rPr b="0" lang="en-US" sz="2600" spc="-1" strike="noStrike">
                <a:solidFill>
                  <a:srgbClr val="000000"/>
                </a:solidFill>
                <a:latin typeface="Trebuchet MS"/>
              </a:rPr>
              <a:t>Gráficos: de pontos, de linhas, de barras e de área</a:t>
            </a:r>
            <a:endParaRPr b="0" lang="en-US" sz="26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600" spc="-1" strike="noStrike">
                <a:solidFill>
                  <a:srgbClr val="000000"/>
                </a:solidFill>
                <a:latin typeface="Trebuchet MS"/>
              </a:rPr>
              <a:t>Gráficos a serem evitados:</a:t>
            </a:r>
            <a:endParaRPr b="0" lang="en-US" sz="2600" spc="-1" strike="noStrike">
              <a:solidFill>
                <a:srgbClr val="000000"/>
              </a:solidFill>
              <a:latin typeface="Trebuchet MS"/>
            </a:endParaRPr>
          </a:p>
          <a:p>
            <a:pPr lvl="1" marL="743040" indent="-285840">
              <a:lnSpc>
                <a:spcPct val="100000"/>
              </a:lnSpc>
              <a:spcBef>
                <a:spcPts val="561"/>
              </a:spcBef>
              <a:buClr>
                <a:srgbClr val="000000"/>
              </a:buClr>
              <a:buFont typeface="Arial"/>
              <a:buChar char="–"/>
            </a:pPr>
            <a:r>
              <a:rPr b="0" lang="en-US" sz="2600" spc="-1" strike="noStrike">
                <a:solidFill>
                  <a:srgbClr val="000000"/>
                </a:solidFill>
                <a:latin typeface="Trebuchet MS"/>
              </a:rPr>
              <a:t>Gráficos de pizza e donnuts</a:t>
            </a:r>
            <a:endParaRPr b="0" lang="en-US" sz="2600" spc="-1" strike="noStrike">
              <a:solidFill>
                <a:srgbClr val="000000"/>
              </a:solidFill>
              <a:latin typeface="Trebuchet MS"/>
            </a:endParaRPr>
          </a:p>
          <a:p>
            <a:pPr lvl="1" marL="743040" indent="-285840">
              <a:lnSpc>
                <a:spcPct val="100000"/>
              </a:lnSpc>
              <a:spcBef>
                <a:spcPts val="561"/>
              </a:spcBef>
              <a:buClr>
                <a:srgbClr val="000000"/>
              </a:buClr>
              <a:buFont typeface="Arial"/>
              <a:buChar char="–"/>
            </a:pPr>
            <a:r>
              <a:rPr b="0" lang="en-US" sz="2600" spc="-1" strike="noStrike">
                <a:solidFill>
                  <a:srgbClr val="000000"/>
                </a:solidFill>
                <a:latin typeface="Trebuchet MS"/>
              </a:rPr>
              <a:t>3D</a:t>
            </a:r>
            <a:endParaRPr b="0" lang="en-US" sz="2600" spc="-1" strike="noStrike">
              <a:solidFill>
                <a:srgbClr val="000000"/>
              </a:solidFill>
              <a:latin typeface="Trebuchet MS"/>
            </a:endParaRPr>
          </a:p>
          <a:p>
            <a:pPr lvl="1" marL="743040" indent="-285840">
              <a:lnSpc>
                <a:spcPct val="100000"/>
              </a:lnSpc>
              <a:spcBef>
                <a:spcPts val="561"/>
              </a:spcBef>
              <a:buClr>
                <a:srgbClr val="000000"/>
              </a:buClr>
              <a:buFont typeface="Arial"/>
              <a:buChar char="–"/>
            </a:pPr>
            <a:r>
              <a:rPr b="0" lang="en-US" sz="2600" spc="-1" strike="noStrike">
                <a:solidFill>
                  <a:srgbClr val="000000"/>
                </a:solidFill>
                <a:latin typeface="Trebuchet MS"/>
              </a:rPr>
              <a:t>Segundo eixo</a:t>
            </a:r>
            <a:endParaRPr b="0" lang="en-US" sz="26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173" dur="indefinite" restart="never" nodeType="tmRoot">
          <p:childTnLst>
            <p:seq>
              <p:cTn id="174" dur="indefinite" nodeType="mainSeq">
                <p:childTnLst>
                  <p:par>
                    <p:cTn id="175" fill="hold">
                      <p:stCondLst>
                        <p:cond delay="indefinite"/>
                      </p:stCondLst>
                      <p:childTnLst>
                        <p:par>
                          <p:cTn id="176" fill="hold">
                            <p:stCondLst>
                              <p:cond delay="0"/>
                            </p:stCondLst>
                            <p:childTnLst>
                              <p:par>
                                <p:cTn id="177" nodeType="clickEffect" fill="hold" presetClass="entr" presetID="1">
                                  <p:stCondLst>
                                    <p:cond delay="0"/>
                                  </p:stCondLst>
                                  <p:childTnLst>
                                    <p:set>
                                      <p:cBhvr>
                                        <p:cTn id="178"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nodeType="clickEffect" fill="hold" presetClass="entr" presetID="1">
                                  <p:stCondLst>
                                    <p:cond delay="0"/>
                                  </p:stCondLst>
                                  <p:childTnLst>
                                    <p:set>
                                      <p:cBhvr>
                                        <p:cTn id="182"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1">
                                  <p:stCondLst>
                                    <p:cond delay="0"/>
                                  </p:stCondLst>
                                  <p:childTnLst>
                                    <p:set>
                                      <p:cBhvr>
                                        <p:cTn id="186"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nodeType="clickEffect" fill="hold" presetClass="entr" presetID="1">
                                  <p:stCondLst>
                                    <p:cond delay="0"/>
                                  </p:stCondLst>
                                  <p:childTnLst>
                                    <p:set>
                                      <p:cBhvr>
                                        <p:cTn id="198"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nodeType="clickEffect" fill="hold" presetClass="entr" presetID="1">
                                  <p:stCondLst>
                                    <p:cond delay="0"/>
                                  </p:stCondLst>
                                  <p:childTnLst>
                                    <p:set>
                                      <p:cBhvr>
                                        <p:cTn id="202"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Gráfico de pontos</a:t>
            </a:r>
            <a:endParaRPr b="0" lang="en-US" sz="3200" spc="-1" strike="noStrike">
              <a:solidFill>
                <a:srgbClr val="000000"/>
              </a:solidFill>
              <a:latin typeface="Calibri"/>
            </a:endParaRPr>
          </a:p>
        </p:txBody>
      </p:sp>
      <p:pic>
        <p:nvPicPr>
          <p:cNvPr id="214" name="Picture 3" descr="../imagens/graph-points.png"/>
          <p:cNvPicPr/>
          <p:nvPr/>
        </p:nvPicPr>
        <p:blipFill>
          <a:blip r:embed="rId1"/>
          <a:stretch/>
        </p:blipFill>
        <p:spPr>
          <a:xfrm>
            <a:off x="3263760" y="965160"/>
            <a:ext cx="2768400" cy="3504960"/>
          </a:xfrm>
          <a:prstGeom prst="rect">
            <a:avLst/>
          </a:prstGeom>
          <a:ln w="9525">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Gráfico de linhas</a:t>
            </a:r>
            <a:endParaRPr b="0" lang="en-US" sz="3200" spc="-1" strike="noStrike">
              <a:solidFill>
                <a:srgbClr val="000000"/>
              </a:solidFill>
              <a:latin typeface="Calibri"/>
            </a:endParaRPr>
          </a:p>
        </p:txBody>
      </p:sp>
      <p:pic>
        <p:nvPicPr>
          <p:cNvPr id="216" name="Picture 2" descr="../imagens/graph-line-compare.png"/>
          <p:cNvPicPr/>
          <p:nvPr/>
        </p:nvPicPr>
        <p:blipFill>
          <a:blip r:embed="rId1"/>
          <a:stretch/>
        </p:blipFill>
        <p:spPr>
          <a:xfrm>
            <a:off x="1739880" y="965160"/>
            <a:ext cx="5816160" cy="3504960"/>
          </a:xfrm>
          <a:prstGeom prst="rect">
            <a:avLst/>
          </a:prstGeom>
          <a:ln w="9525">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Gráfico de área</a:t>
            </a:r>
            <a:endParaRPr b="0" lang="en-US" sz="3200" spc="-1" strike="noStrike">
              <a:solidFill>
                <a:srgbClr val="000000"/>
              </a:solidFill>
              <a:latin typeface="Calibri"/>
            </a:endParaRPr>
          </a:p>
        </p:txBody>
      </p:sp>
      <p:pic>
        <p:nvPicPr>
          <p:cNvPr id="218" name="Picture 5" descr="../imagens/graph-area-compare.png"/>
          <p:cNvPicPr/>
          <p:nvPr/>
        </p:nvPicPr>
        <p:blipFill>
          <a:blip r:embed="rId1"/>
          <a:stretch/>
        </p:blipFill>
        <p:spPr>
          <a:xfrm>
            <a:off x="1739880" y="965160"/>
            <a:ext cx="5816160" cy="3504960"/>
          </a:xfrm>
          <a:prstGeom prst="rect">
            <a:avLst/>
          </a:prstGeom>
          <a:ln w="9525">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Elimininando distrações</a:t>
            </a:r>
            <a:endParaRPr b="0" lang="en-US" sz="3200" spc="-1" strike="noStrike">
              <a:solidFill>
                <a:srgbClr val="000000"/>
              </a:solidFill>
              <a:latin typeface="Calibri"/>
            </a:endParaRPr>
          </a:p>
        </p:txBody>
      </p:sp>
      <p:sp>
        <p:nvSpPr>
          <p:cNvPr id="220" name="PlaceHolder 2"/>
          <p:cNvSpPr>
            <a:spLocks noGrp="1"/>
          </p:cNvSpPr>
          <p:nvPr>
            <p:ph/>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Carga cognitiva</a:t>
            </a:r>
            <a:endParaRPr b="0" lang="en-US" sz="28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Distrações</a:t>
            </a:r>
            <a:endParaRPr b="0" lang="en-US" sz="28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Princípios de percepção visual</a:t>
            </a:r>
            <a:endParaRPr b="0" lang="en-US" sz="28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Falta de organização</a:t>
            </a:r>
            <a:endParaRPr b="0" lang="en-US" sz="28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203" dur="indefinite" restart="never" nodeType="tmRoot">
          <p:childTnLst>
            <p:seq>
              <p:cTn id="204" dur="indefinite" nodeType="mainSeq">
                <p:childTnLst>
                  <p:par>
                    <p:cTn id="205" fill="hold">
                      <p:stCondLst>
                        <p:cond delay="indefinite"/>
                      </p:stCondLst>
                      <p:childTnLst>
                        <p:par>
                          <p:cTn id="206" fill="hold">
                            <p:stCondLst>
                              <p:cond delay="0"/>
                            </p:stCondLst>
                            <p:childTnLst>
                              <p:par>
                                <p:cTn id="207" nodeType="clickEffect" fill="hold" presetClass="entr" presetID="1">
                                  <p:stCondLst>
                                    <p:cond delay="0"/>
                                  </p:stCondLst>
                                  <p:childTnLst>
                                    <p:set>
                                      <p:cBhvr>
                                        <p:cTn id="208" dur="1" fill="hold">
                                          <p:stCondLst>
                                            <p:cond delay="0"/>
                                          </p:stCondLst>
                                        </p:cTn>
                                        <p:tgtEl>
                                          <p:spTgt spid="220">
                                            <p:txEl>
                                              <p:pRg st="0" end="0"/>
                                            </p:txEl>
                                          </p:spTgt>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220">
                                            <p:txEl>
                                              <p:pRg st="1" end="1"/>
                                            </p:txEl>
                                          </p:spTgt>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1">
                                  <p:stCondLst>
                                    <p:cond delay="0"/>
                                  </p:stCondLst>
                                  <p:childTnLst>
                                    <p:set>
                                      <p:cBhvr>
                                        <p:cTn id="216" dur="1" fill="hold">
                                          <p:stCondLst>
                                            <p:cond delay="0"/>
                                          </p:stCondLst>
                                        </p:cTn>
                                        <p:tgtEl>
                                          <p:spTgt spid="220">
                                            <p:txEl>
                                              <p:pRg st="2" end="2"/>
                                            </p:txEl>
                                          </p:spTgt>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nodeType="clickEffect" fill="hold" presetClass="entr" presetID="1">
                                  <p:stCondLst>
                                    <p:cond delay="0"/>
                                  </p:stCondLst>
                                  <p:childTnLst>
                                    <p:set>
                                      <p:cBhvr>
                                        <p:cTn id="220" dur="1" fill="hold">
                                          <p:stCondLst>
                                            <p:cond delay="0"/>
                                          </p:stCondLst>
                                        </p:cTn>
                                        <p:tgtEl>
                                          <p:spTgt spid="22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2800" spc="-1" strike="noStrike">
                <a:solidFill>
                  <a:srgbClr val="761514"/>
                </a:solidFill>
                <a:latin typeface="Trebuchet MS"/>
              </a:rPr>
              <a:t>Eliminando distrações e refazendo um gráfico</a:t>
            </a:r>
            <a:endParaRPr b="0" lang="en-US" sz="2800" spc="-1" strike="noStrike">
              <a:solidFill>
                <a:srgbClr val="000000"/>
              </a:solidFill>
              <a:latin typeface="Calibri"/>
            </a:endParaRPr>
          </a:p>
        </p:txBody>
      </p:sp>
      <p:pic>
        <p:nvPicPr>
          <p:cNvPr id="222" name="Picture 4" descr="../imagens/graph-remake-bef.jpg"/>
          <p:cNvPicPr/>
          <p:nvPr/>
        </p:nvPicPr>
        <p:blipFill>
          <a:blip r:embed="rId1"/>
          <a:stretch/>
        </p:blipFill>
        <p:spPr>
          <a:xfrm>
            <a:off x="1574640" y="965160"/>
            <a:ext cx="6146280" cy="3504960"/>
          </a:xfrm>
          <a:prstGeom prst="rect">
            <a:avLst/>
          </a:prstGeom>
          <a:ln w="9525">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353160" y="238680"/>
            <a:ext cx="8616960" cy="497880"/>
          </a:xfrm>
          <a:prstGeom prst="rect">
            <a:avLst/>
          </a:prstGeom>
          <a:noFill/>
          <a:ln w="0">
            <a:noFill/>
          </a:ln>
        </p:spPr>
        <p:txBody>
          <a:bodyPr lIns="90000" rIns="90000" tIns="45000" bIns="45000" anchor="ctr">
            <a:noAutofit/>
          </a:bodyPr>
          <a:p>
            <a:pPr indent="0">
              <a:lnSpc>
                <a:spcPct val="100000"/>
              </a:lnSpc>
              <a:buNone/>
              <a:tabLst>
                <a:tab algn="l" pos="0"/>
              </a:tabLst>
            </a:pPr>
            <a:r>
              <a:rPr b="1" lang="en-US" sz="3200" spc="-1" strike="noStrike">
                <a:solidFill>
                  <a:srgbClr val="761514"/>
                </a:solidFill>
                <a:latin typeface="Trebuchet MS"/>
              </a:rPr>
              <a:t>O que vamos trabalhar hoje</a:t>
            </a:r>
            <a:endParaRPr b="0" lang="pt-BR" sz="3200" spc="-1" strike="noStrike">
              <a:solidFill>
                <a:srgbClr val="000000"/>
              </a:solidFill>
              <a:latin typeface="Arial"/>
            </a:endParaRPr>
          </a:p>
        </p:txBody>
      </p:sp>
      <p:sp>
        <p:nvSpPr>
          <p:cNvPr id="188" name="PlaceHolder 2"/>
          <p:cNvSpPr>
            <a:spLocks noGrp="1"/>
          </p:cNvSpPr>
          <p:nvPr>
            <p:ph/>
          </p:nvPr>
        </p:nvSpPr>
        <p:spPr>
          <a:xfrm>
            <a:off x="353160" y="974880"/>
            <a:ext cx="8616960" cy="351432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O que é um Projeto de Visualização de Dados epidemiológico</a:t>
            </a:r>
            <a:endParaRPr b="0" lang="pt-BR" sz="28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Etapas do Projeto</a:t>
            </a:r>
            <a:endParaRPr b="0" lang="pt-BR" sz="28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Etapas de uma Visualização</a:t>
            </a:r>
            <a:endParaRPr b="0" lang="pt-BR" sz="28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Documentação</a:t>
            </a:r>
            <a:endParaRPr b="0" lang="pt-BR" sz="2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2800" spc="-1" strike="noStrike">
                <a:solidFill>
                  <a:srgbClr val="761514"/>
                </a:solidFill>
                <a:latin typeface="Trebuchet MS"/>
              </a:rPr>
              <a:t>Eliminando distrações e refazendo um gráfico</a:t>
            </a:r>
            <a:endParaRPr b="0" lang="en-US" sz="2800" spc="-1" strike="noStrike">
              <a:solidFill>
                <a:srgbClr val="000000"/>
              </a:solidFill>
              <a:latin typeface="Calibri"/>
            </a:endParaRPr>
          </a:p>
        </p:txBody>
      </p:sp>
      <p:pic>
        <p:nvPicPr>
          <p:cNvPr id="224" name="Picture 7" descr="../imagens/graph-remake-aft.jpeg"/>
          <p:cNvPicPr/>
          <p:nvPr/>
        </p:nvPicPr>
        <p:blipFill>
          <a:blip r:embed="rId1"/>
          <a:stretch/>
        </p:blipFill>
        <p:spPr>
          <a:xfrm>
            <a:off x="1117440" y="965160"/>
            <a:ext cx="7060680" cy="3504960"/>
          </a:xfrm>
          <a:prstGeom prst="rect">
            <a:avLst/>
          </a:prstGeom>
          <a:ln w="9525">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Atenção e foco</a:t>
            </a:r>
            <a:endParaRPr b="0" lang="en-US" sz="3200" spc="-1" strike="noStrike">
              <a:solidFill>
                <a:srgbClr val="000000"/>
              </a:solidFill>
              <a:latin typeface="Calibri"/>
            </a:endParaRPr>
          </a:p>
        </p:txBody>
      </p:sp>
      <p:sp>
        <p:nvSpPr>
          <p:cNvPr id="226" name="PlaceHolder 2"/>
          <p:cNvSpPr>
            <a:spLocks noGrp="1"/>
          </p:cNvSpPr>
          <p:nvPr>
            <p:ph/>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Uso de atributos pré-atencionais</a:t>
            </a:r>
            <a:endParaRPr b="0" lang="en-US" sz="28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Uso de elementos em texto</a:t>
            </a:r>
            <a:endParaRPr b="0" lang="en-US" sz="28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221" dur="indefinite" restart="never" nodeType="tmRoot">
          <p:childTnLst>
            <p:seq>
              <p:cTn id="222" dur="indefinite" nodeType="mainSeq">
                <p:childTnLst>
                  <p:par>
                    <p:cTn id="223" fill="hold">
                      <p:stCondLst>
                        <p:cond delay="indefinite"/>
                      </p:stCondLst>
                      <p:childTnLst>
                        <p:par>
                          <p:cTn id="224" fill="hold">
                            <p:stCondLst>
                              <p:cond delay="0"/>
                            </p:stCondLst>
                            <p:childTnLst>
                              <p:par>
                                <p:cTn id="225" nodeType="clickEffect" fill="hold" presetClass="entr" presetID="1">
                                  <p:stCondLst>
                                    <p:cond delay="0"/>
                                  </p:stCondLst>
                                  <p:childTnLst>
                                    <p:set>
                                      <p:cBhvr>
                                        <p:cTn id="226"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nodeType="clickEffect" fill="hold" presetClass="entr" presetID="1">
                                  <p:stCondLst>
                                    <p:cond delay="0"/>
                                  </p:stCondLst>
                                  <p:childTnLst>
                                    <p:set>
                                      <p:cBhvr>
                                        <p:cTn id="230" dur="1" fill="hold">
                                          <p:stCondLst>
                                            <p:cond delay="0"/>
                                          </p:stCondLst>
                                        </p:cTn>
                                        <p:tgtEl>
                                          <p:spTgt spid="226">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Atributos pré-atencionais</a:t>
            </a:r>
            <a:endParaRPr b="0" lang="en-US" sz="3200" spc="-1" strike="noStrike">
              <a:solidFill>
                <a:srgbClr val="000000"/>
              </a:solidFill>
              <a:latin typeface="Calibri"/>
            </a:endParaRPr>
          </a:p>
        </p:txBody>
      </p:sp>
      <p:pic>
        <p:nvPicPr>
          <p:cNvPr id="228" name="Picture 6" descr="../imagens/preemptive-atributes.png"/>
          <p:cNvPicPr/>
          <p:nvPr/>
        </p:nvPicPr>
        <p:blipFill>
          <a:blip r:embed="rId1"/>
          <a:stretch/>
        </p:blipFill>
        <p:spPr>
          <a:xfrm>
            <a:off x="1714680" y="965160"/>
            <a:ext cx="5854320" cy="3504960"/>
          </a:xfrm>
          <a:prstGeom prst="rect">
            <a:avLst/>
          </a:prstGeom>
          <a:ln w="9525">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Pense como um designer</a:t>
            </a:r>
            <a:endParaRPr b="0" lang="en-US" sz="3200" spc="-1" strike="noStrike">
              <a:solidFill>
                <a:srgbClr val="000000"/>
              </a:solidFill>
              <a:latin typeface="Calibri"/>
            </a:endParaRPr>
          </a:p>
        </p:txBody>
      </p:sp>
      <p:sp>
        <p:nvSpPr>
          <p:cNvPr id="230" name="PlaceHolder 2"/>
          <p:cNvSpPr>
            <a:spLocks noGrp="1"/>
          </p:cNvSpPr>
          <p:nvPr>
            <p:ph/>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Forma e propósito</a:t>
            </a:r>
            <a:endParaRPr b="0" lang="en-US" sz="28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Acessibilidade</a:t>
            </a:r>
            <a:endParaRPr b="0" lang="en-US" sz="28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Estética</a:t>
            </a:r>
            <a:endParaRPr b="0" lang="en-US" sz="28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231" dur="indefinite" restart="never" nodeType="tmRoot">
          <p:childTnLst>
            <p:seq>
              <p:cTn id="232" dur="indefinite" nodeType="mainSeq">
                <p:childTnLst>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nodeType="clickEffect" fill="hold" presetClass="entr" presetID="1">
                                  <p:stCondLst>
                                    <p:cond delay="0"/>
                                  </p:stCondLst>
                                  <p:childTnLst>
                                    <p:set>
                                      <p:cBhvr>
                                        <p:cTn id="24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241" fill="hold">
                      <p:stCondLst>
                        <p:cond delay="indefinite"/>
                      </p:stCondLst>
                      <p:childTnLst>
                        <p:par>
                          <p:cTn id="242" fill="hold">
                            <p:stCondLst>
                              <p:cond delay="0"/>
                            </p:stCondLst>
                            <p:childTnLst>
                              <p:par>
                                <p:cTn id="243" nodeType="clickEffect" fill="hold" presetClass="entr" presetID="1">
                                  <p:stCondLst>
                                    <p:cond delay="0"/>
                                  </p:stCondLst>
                                  <p:childTnLst>
                                    <p:set>
                                      <p:cBhvr>
                                        <p:cTn id="244"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Conte uma história</a:t>
            </a:r>
            <a:endParaRPr b="0" lang="en-US" sz="3200" spc="-1" strike="noStrike">
              <a:solidFill>
                <a:srgbClr val="000000"/>
              </a:solidFill>
              <a:latin typeface="Calibri"/>
            </a:endParaRPr>
          </a:p>
        </p:txBody>
      </p:sp>
      <p:sp>
        <p:nvSpPr>
          <p:cNvPr id="232" name="PlaceHolder 2"/>
          <p:cNvSpPr>
            <a:spLocks noGrp="1"/>
          </p:cNvSpPr>
          <p:nvPr>
            <p:ph/>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Diferentes formas de apresentação</a:t>
            </a:r>
            <a:endParaRPr b="0" lang="en-US" sz="28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Usar estruturas para narrativa</a:t>
            </a:r>
            <a:endParaRPr b="0" lang="en-US" sz="28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Pensar no tipo de apresentação a ser feita</a:t>
            </a:r>
            <a:endParaRPr b="0" lang="en-US" sz="28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245" dur="indefinite" restart="never" nodeType="tmRoot">
          <p:childTnLst>
            <p:seq>
              <p:cTn id="246" dur="indefinite" nodeType="mainSeq">
                <p:childTnLst>
                  <p:par>
                    <p:cTn id="247" fill="hold">
                      <p:stCondLst>
                        <p:cond delay="indefinite"/>
                      </p:stCondLst>
                      <p:childTnLst>
                        <p:par>
                          <p:cTn id="248" fill="hold">
                            <p:stCondLst>
                              <p:cond delay="0"/>
                            </p:stCondLst>
                            <p:childTnLst>
                              <p:par>
                                <p:cTn id="249" nodeType="clickEffect" fill="hold" presetClass="entr" presetID="1">
                                  <p:stCondLst>
                                    <p:cond delay="0"/>
                                  </p:stCondLst>
                                  <p:childTnLst>
                                    <p:set>
                                      <p:cBhvr>
                                        <p:cTn id="250" dur="1" fill="hold">
                                          <p:stCondLst>
                                            <p:cond delay="0"/>
                                          </p:stCondLst>
                                        </p:cTn>
                                        <p:tgtEl>
                                          <p:spTgt spid="232">
                                            <p:txEl>
                                              <p:pRg st="0" end="0"/>
                                            </p:txEl>
                                          </p:spTgt>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nodeType="clickEffect" fill="hold" presetClass="entr" presetID="1">
                                  <p:stCondLst>
                                    <p:cond delay="0"/>
                                  </p:stCondLst>
                                  <p:childTnLst>
                                    <p:set>
                                      <p:cBhvr>
                                        <p:cTn id="254" dur="1" fill="hold">
                                          <p:stCondLst>
                                            <p:cond delay="0"/>
                                          </p:stCondLst>
                                        </p:cTn>
                                        <p:tgtEl>
                                          <p:spTgt spid="232">
                                            <p:txEl>
                                              <p:pRg st="1" end="1"/>
                                            </p:txEl>
                                          </p:spTgt>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nodeType="clickEffect" fill="hold" presetClass="entr" presetID="1">
                                  <p:stCondLst>
                                    <p:cond delay="0"/>
                                  </p:stCondLst>
                                  <p:childTnLst>
                                    <p:set>
                                      <p:cBhvr>
                                        <p:cTn id="258" dur="1" fill="hold">
                                          <p:stCondLst>
                                            <p:cond delay="0"/>
                                          </p:stCondLst>
                                        </p:cTn>
                                        <p:tgtEl>
                                          <p:spTgt spid="23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Fontes/Bibliografia</a:t>
            </a:r>
            <a:endParaRPr b="0" lang="en-US" sz="3200" spc="-1" strike="noStrike">
              <a:solidFill>
                <a:srgbClr val="000000"/>
              </a:solidFill>
              <a:latin typeface="Calibri"/>
            </a:endParaRPr>
          </a:p>
        </p:txBody>
      </p:sp>
      <p:sp>
        <p:nvSpPr>
          <p:cNvPr id="234" name="PlaceHolder 2"/>
          <p:cNvSpPr>
            <a:spLocks noGrp="1"/>
          </p:cNvSpPr>
          <p:nvPr>
            <p:ph/>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2200" spc="-1" strike="noStrike">
                <a:solidFill>
                  <a:srgbClr val="000000"/>
                </a:solidFill>
                <a:latin typeface="Trebuchet MS"/>
              </a:rPr>
              <a:t>https://www.storytellingwithdata.com/chart-guide</a:t>
            </a:r>
            <a:endParaRPr b="0" lang="en-US" sz="22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2200" spc="-1" strike="noStrike">
                <a:solidFill>
                  <a:srgbClr val="000000"/>
                </a:solidFill>
                <a:latin typeface="Trebuchet MS"/>
              </a:rPr>
              <a:t>Knaflic, C.N. Storytelling com dados:um guia sobre visualização de dados para profissionais de negócios. 2ª edição. Rio de Janeiro: Alta Books, 2019.</a:t>
            </a:r>
            <a:endParaRPr b="0" lang="en-US" sz="22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259" dur="indefinite" restart="never" nodeType="tmRoot">
          <p:childTnLst>
            <p:seq>
              <p:cTn id="260" dur="indefinite" nodeType="mainSeq">
                <p:childTnLst>
                  <p:par>
                    <p:cTn id="261" fill="hold">
                      <p:stCondLst>
                        <p:cond delay="indefinite"/>
                      </p:stCondLst>
                      <p:childTnLst>
                        <p:par>
                          <p:cTn id="262" fill="hold">
                            <p:stCondLst>
                              <p:cond delay="0"/>
                            </p:stCondLst>
                            <p:childTnLst>
                              <p:par>
                                <p:cTn id="263" nodeType="clickEffect" fill="hold" presetClass="entr" presetID="1">
                                  <p:stCondLst>
                                    <p:cond delay="0"/>
                                  </p:stCondLst>
                                  <p:childTnLst>
                                    <p:set>
                                      <p:cBhvr>
                                        <p:cTn id="264" dur="1" fill="hold">
                                          <p:stCondLst>
                                            <p:cond delay="0"/>
                                          </p:stCondLst>
                                        </p:cTn>
                                        <p:tgtEl>
                                          <p:spTgt spid="234">
                                            <p:txEl>
                                              <p:pRg st="0" end="0"/>
                                            </p:txEl>
                                          </p:spTgt>
                                        </p:tgtEl>
                                        <p:attrNameLst>
                                          <p:attrName>style.visibility</p:attrName>
                                        </p:attrNameLst>
                                      </p:cBhvr>
                                      <p:to>
                                        <p:strVal val="visible"/>
                                      </p:to>
                                    </p:set>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234">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346320" y="1432440"/>
            <a:ext cx="6133680" cy="367560"/>
          </a:xfrm>
          <a:prstGeom prst="rect">
            <a:avLst/>
          </a:prstGeom>
          <a:noFill/>
          <a:ln w="0">
            <a:noFill/>
          </a:ln>
        </p:spPr>
        <p:txBody>
          <a:bodyPr anchor="t">
            <a:noAutofit/>
          </a:bodyPr>
          <a:p>
            <a:pPr indent="0">
              <a:lnSpc>
                <a:spcPct val="100000"/>
              </a:lnSpc>
              <a:buNone/>
              <a:tabLst>
                <a:tab algn="l" pos="0"/>
              </a:tabLst>
            </a:pPr>
            <a:r>
              <a:rPr b="1" lang="en-US" sz="2600" spc="-1" strike="noStrike">
                <a:solidFill>
                  <a:srgbClr val="761514"/>
                </a:solidFill>
                <a:latin typeface="Trebuchet MS"/>
              </a:rPr>
              <a:t>Obrigado!</a:t>
            </a:r>
            <a:endParaRPr b="1" lang="en-US" sz="2600" spc="-1" strike="noStrike" cap="all">
              <a:solidFill>
                <a:srgbClr val="761514"/>
              </a:solidFill>
              <a:latin typeface="Trebuchet MS"/>
            </a:endParaRPr>
          </a:p>
        </p:txBody>
      </p:sp>
      <p:sp>
        <p:nvSpPr>
          <p:cNvPr id="236" name="PlaceHolder 2"/>
          <p:cNvSpPr>
            <a:spLocks noGrp="1"/>
          </p:cNvSpPr>
          <p:nvPr>
            <p:ph type="subTitle"/>
          </p:nvPr>
        </p:nvSpPr>
        <p:spPr>
          <a:xfrm>
            <a:off x="353160" y="1973160"/>
            <a:ext cx="6133680" cy="842040"/>
          </a:xfrm>
          <a:prstGeom prst="rect">
            <a:avLst/>
          </a:prstGeom>
          <a:noFill/>
          <a:ln w="0">
            <a:noFill/>
          </a:ln>
        </p:spPr>
        <p:txBody>
          <a:bodyPr anchor="t">
            <a:noAutofit/>
          </a:bodyPr>
          <a:p>
            <a:pPr indent="0" algn="ctr">
              <a:buNone/>
            </a:pPr>
            <a:endParaRPr b="0" lang="pt-BR" sz="1800" spc="-1" strike="noStrike">
              <a:solidFill>
                <a:srgbClr val="595959"/>
              </a:solidFill>
              <a:latin typeface="Trebuchet M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53160" y="238680"/>
            <a:ext cx="8616960" cy="497880"/>
          </a:xfrm>
          <a:prstGeom prst="rect">
            <a:avLst/>
          </a:prstGeom>
          <a:noFill/>
          <a:ln w="0">
            <a:noFill/>
          </a:ln>
        </p:spPr>
        <p:txBody>
          <a:bodyPr lIns="90000" rIns="90000" tIns="45000" bIns="45000" anchor="ctr">
            <a:noAutofit/>
          </a:bodyPr>
          <a:p>
            <a:pPr indent="0">
              <a:lnSpc>
                <a:spcPct val="100000"/>
              </a:lnSpc>
              <a:buNone/>
              <a:tabLst>
                <a:tab algn="l" pos="0"/>
              </a:tabLst>
            </a:pPr>
            <a:r>
              <a:rPr b="1" lang="en-US" sz="2800" spc="-1" strike="noStrike">
                <a:solidFill>
                  <a:srgbClr val="761514"/>
                </a:solidFill>
                <a:latin typeface="Trebuchet MS"/>
              </a:rPr>
              <a:t>O que é um Projeto de Visualização de Dados Epidemiológico</a:t>
            </a:r>
            <a:endParaRPr b="0" lang="pt-BR" sz="2800" spc="-1" strike="noStrike">
              <a:solidFill>
                <a:srgbClr val="000000"/>
              </a:solidFill>
              <a:latin typeface="Arial"/>
            </a:endParaRPr>
          </a:p>
        </p:txBody>
      </p:sp>
      <p:sp>
        <p:nvSpPr>
          <p:cNvPr id="190" name="PlaceHolder 2"/>
          <p:cNvSpPr>
            <a:spLocks noGrp="1"/>
          </p:cNvSpPr>
          <p:nvPr>
            <p:ph/>
          </p:nvPr>
        </p:nvSpPr>
        <p:spPr>
          <a:xfrm>
            <a:off x="353160" y="974880"/>
            <a:ext cx="8616960" cy="351432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Assim como qualquer outro projeto, tem começo, meio e fim</a:t>
            </a:r>
            <a:endParaRPr b="0" lang="pt-BR" sz="28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Identifica um problema</a:t>
            </a:r>
            <a:endParaRPr b="0" lang="pt-BR" sz="28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Trabalha na solução</a:t>
            </a:r>
            <a:endParaRPr b="0" lang="pt-BR" sz="28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Entrega um produto</a:t>
            </a:r>
            <a:endParaRPr b="0" lang="pt-BR" sz="2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ntr" presetID="1">
                                  <p:stCondLst>
                                    <p:cond delay="0"/>
                                  </p:stCondLst>
                                  <p:childTnLst>
                                    <p:set>
                                      <p:cBhvr>
                                        <p:cTn id="24" dur="1" fill="hold">
                                          <p:stCondLst>
                                            <p:cond delay="0"/>
                                          </p:stCondLst>
                                        </p:cTn>
                                        <p:tgtEl>
                                          <p:spTgt spid="190">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90">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90">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9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353160" y="238680"/>
            <a:ext cx="8616960" cy="497880"/>
          </a:xfrm>
          <a:prstGeom prst="rect">
            <a:avLst/>
          </a:prstGeom>
          <a:noFill/>
          <a:ln w="0">
            <a:noFill/>
          </a:ln>
        </p:spPr>
        <p:txBody>
          <a:bodyPr lIns="90000" rIns="90000" tIns="45000" bIns="45000" anchor="ctr">
            <a:noAutofit/>
          </a:bodyPr>
          <a:p>
            <a:pPr indent="0">
              <a:lnSpc>
                <a:spcPct val="100000"/>
              </a:lnSpc>
              <a:buNone/>
              <a:tabLst>
                <a:tab algn="l" pos="0"/>
              </a:tabLst>
            </a:pPr>
            <a:r>
              <a:rPr b="1" lang="en-US" sz="3200" spc="-1" strike="noStrike">
                <a:solidFill>
                  <a:srgbClr val="761514"/>
                </a:solidFill>
                <a:latin typeface="Trebuchet MS"/>
              </a:rPr>
              <a:t>Exemplo: IDS COVID-19</a:t>
            </a:r>
            <a:endParaRPr b="0" lang="pt-BR" sz="3200" spc="-1" strike="noStrike">
              <a:solidFill>
                <a:srgbClr val="000000"/>
              </a:solidFill>
              <a:latin typeface="Arial"/>
            </a:endParaRPr>
          </a:p>
        </p:txBody>
      </p:sp>
      <p:pic>
        <p:nvPicPr>
          <p:cNvPr id="192" name="Picture 1" descr="../imagens/ids-covid.png"/>
          <p:cNvPicPr/>
          <p:nvPr/>
        </p:nvPicPr>
        <p:blipFill>
          <a:blip r:embed="rId1"/>
          <a:stretch/>
        </p:blipFill>
        <p:spPr>
          <a:xfrm>
            <a:off x="1346040" y="965160"/>
            <a:ext cx="6603120" cy="3504600"/>
          </a:xfrm>
          <a:prstGeom prst="rect">
            <a:avLst/>
          </a:prstGeom>
          <a:ln w="9525">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353160" y="238680"/>
            <a:ext cx="8616960" cy="497880"/>
          </a:xfrm>
          <a:prstGeom prst="rect">
            <a:avLst/>
          </a:prstGeom>
          <a:noFill/>
          <a:ln w="0">
            <a:noFill/>
          </a:ln>
        </p:spPr>
        <p:txBody>
          <a:bodyPr lIns="90000" rIns="90000" tIns="45000" bIns="45000" anchor="ctr">
            <a:noAutofit/>
          </a:bodyPr>
          <a:p>
            <a:pPr indent="0">
              <a:lnSpc>
                <a:spcPct val="100000"/>
              </a:lnSpc>
              <a:buNone/>
              <a:tabLst>
                <a:tab algn="l" pos="0"/>
              </a:tabLst>
            </a:pPr>
            <a:r>
              <a:rPr b="1" lang="en-US" sz="2800" spc="-1" strike="noStrike">
                <a:solidFill>
                  <a:srgbClr val="761514"/>
                </a:solidFill>
                <a:latin typeface="Trebuchet MS"/>
              </a:rPr>
              <a:t>Exemplos: App da Coorte de 100M</a:t>
            </a:r>
            <a:endParaRPr b="0" lang="pt-BR" sz="2800" spc="-1" strike="noStrike">
              <a:solidFill>
                <a:srgbClr val="000000"/>
              </a:solidFill>
              <a:latin typeface="Arial"/>
            </a:endParaRPr>
          </a:p>
        </p:txBody>
      </p:sp>
      <p:pic>
        <p:nvPicPr>
          <p:cNvPr id="194" name="Picture 1" descr="../imagens/appcoorte-hd.png"/>
          <p:cNvPicPr/>
          <p:nvPr/>
        </p:nvPicPr>
        <p:blipFill>
          <a:blip r:embed="rId1"/>
          <a:stretch/>
        </p:blipFill>
        <p:spPr>
          <a:xfrm>
            <a:off x="1536840" y="965160"/>
            <a:ext cx="6222240" cy="3504600"/>
          </a:xfrm>
          <a:prstGeom prst="rect">
            <a:avLst/>
          </a:prstGeom>
          <a:ln w="9525">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353160" y="238680"/>
            <a:ext cx="8616960" cy="497880"/>
          </a:xfrm>
          <a:prstGeom prst="rect">
            <a:avLst/>
          </a:prstGeom>
          <a:noFill/>
          <a:ln w="0">
            <a:noFill/>
          </a:ln>
        </p:spPr>
        <p:txBody>
          <a:bodyPr lIns="90000" rIns="90000" tIns="45000" bIns="45000" anchor="ctr">
            <a:noAutofit/>
          </a:bodyPr>
          <a:p>
            <a:pPr indent="0">
              <a:lnSpc>
                <a:spcPct val="100000"/>
              </a:lnSpc>
              <a:buNone/>
              <a:tabLst>
                <a:tab algn="l" pos="0"/>
              </a:tabLst>
            </a:pPr>
            <a:r>
              <a:rPr b="1" lang="en-US" sz="3200" spc="-1" strike="noStrike">
                <a:solidFill>
                  <a:srgbClr val="761514"/>
                </a:solidFill>
                <a:latin typeface="Trebuchet MS"/>
              </a:rPr>
              <a:t>Introdução do Projeto</a:t>
            </a:r>
            <a:endParaRPr b="0" lang="pt-BR" sz="3200" spc="-1" strike="noStrike">
              <a:solidFill>
                <a:srgbClr val="000000"/>
              </a:solidFill>
              <a:latin typeface="Arial"/>
            </a:endParaRPr>
          </a:p>
        </p:txBody>
      </p:sp>
      <p:sp>
        <p:nvSpPr>
          <p:cNvPr id="196" name="PlaceHolder 2"/>
          <p:cNvSpPr>
            <a:spLocks noGrp="1"/>
          </p:cNvSpPr>
          <p:nvPr>
            <p:ph/>
          </p:nvPr>
        </p:nvSpPr>
        <p:spPr>
          <a:xfrm>
            <a:off x="353160" y="974880"/>
            <a:ext cx="8616960" cy="351432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Etapa de identificação do problema e revisão bibliográfica</a:t>
            </a:r>
            <a:endParaRPr b="0" lang="pt-BR" sz="28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Identificar a relevância do problema</a:t>
            </a:r>
            <a:endParaRPr b="0" lang="pt-BR" sz="28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Descrever a situação do problema e delimitar o escopo</a:t>
            </a:r>
            <a:endParaRPr b="0" lang="pt-BR" sz="28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Primeiras análises dos dados</a:t>
            </a:r>
            <a:endParaRPr b="0" lang="pt-BR" sz="2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nodeType="clickEffect" fill="hold" presetClass="entr" presetID="1">
                                  <p:stCondLst>
                                    <p:cond delay="0"/>
                                  </p:stCondLst>
                                  <p:childTnLst>
                                    <p:set>
                                      <p:cBhvr>
                                        <p:cTn id="46"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1">
                                  <p:stCondLst>
                                    <p:cond delay="0"/>
                                  </p:stCondLst>
                                  <p:childTnLst>
                                    <p:set>
                                      <p:cBhvr>
                                        <p:cTn id="50"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nodeType="clickEffect" fill="hold" presetClass="entr" presetID="1">
                                  <p:stCondLst>
                                    <p:cond delay="0"/>
                                  </p:stCondLst>
                                  <p:childTnLst>
                                    <p:set>
                                      <p:cBhvr>
                                        <p:cTn id="54" dur="1" fill="hold">
                                          <p:stCondLst>
                                            <p:cond delay="0"/>
                                          </p:stCondLst>
                                        </p:cTn>
                                        <p:tgtEl>
                                          <p:spTgt spid="19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353160" y="238680"/>
            <a:ext cx="8616960" cy="497880"/>
          </a:xfrm>
          <a:prstGeom prst="rect">
            <a:avLst/>
          </a:prstGeom>
          <a:noFill/>
          <a:ln w="0">
            <a:noFill/>
          </a:ln>
        </p:spPr>
        <p:txBody>
          <a:bodyPr lIns="90000" rIns="90000" tIns="45000" bIns="45000" anchor="ctr">
            <a:noAutofit/>
          </a:bodyPr>
          <a:p>
            <a:pPr indent="0">
              <a:lnSpc>
                <a:spcPct val="100000"/>
              </a:lnSpc>
              <a:buNone/>
              <a:tabLst>
                <a:tab algn="l" pos="0"/>
              </a:tabLst>
            </a:pPr>
            <a:r>
              <a:rPr b="1" lang="en-US" sz="3200" spc="-1" strike="noStrike">
                <a:solidFill>
                  <a:srgbClr val="761514"/>
                </a:solidFill>
                <a:latin typeface="Trebuchet MS"/>
              </a:rPr>
              <a:t>Objetivo do Projeto</a:t>
            </a:r>
            <a:endParaRPr b="0" lang="pt-BR" sz="3200" spc="-1" strike="noStrike">
              <a:solidFill>
                <a:srgbClr val="000000"/>
              </a:solidFill>
              <a:latin typeface="Arial"/>
            </a:endParaRPr>
          </a:p>
        </p:txBody>
      </p:sp>
      <p:sp>
        <p:nvSpPr>
          <p:cNvPr id="198" name="PlaceHolder 2"/>
          <p:cNvSpPr>
            <a:spLocks noGrp="1"/>
          </p:cNvSpPr>
          <p:nvPr>
            <p:ph/>
          </p:nvPr>
        </p:nvSpPr>
        <p:spPr>
          <a:xfrm>
            <a:off x="360000" y="1694880"/>
            <a:ext cx="8616960" cy="118476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Definição do objetivo</a:t>
            </a:r>
            <a:endParaRPr b="0" lang="pt-BR" sz="32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55" dur="indefinite" restart="never" nodeType="tmRoot">
          <p:childTnLst>
            <p:seq>
              <p:cTn id="56" dur="indefinite" nodeType="mainSeq">
                <p:childTnLst>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353160" y="238680"/>
            <a:ext cx="8616960" cy="497880"/>
          </a:xfrm>
          <a:prstGeom prst="rect">
            <a:avLst/>
          </a:prstGeom>
          <a:noFill/>
          <a:ln w="0">
            <a:noFill/>
          </a:ln>
        </p:spPr>
        <p:txBody>
          <a:bodyPr lIns="90000" rIns="90000" tIns="45000" bIns="45000" anchor="ctr">
            <a:noAutofit/>
          </a:bodyPr>
          <a:p>
            <a:pPr indent="0">
              <a:lnSpc>
                <a:spcPct val="100000"/>
              </a:lnSpc>
              <a:buNone/>
              <a:tabLst>
                <a:tab algn="l" pos="0"/>
              </a:tabLst>
            </a:pPr>
            <a:r>
              <a:rPr b="1" lang="en-US" sz="3200" spc="-1" strike="noStrike">
                <a:solidFill>
                  <a:srgbClr val="761514"/>
                </a:solidFill>
                <a:latin typeface="Trebuchet MS"/>
              </a:rPr>
              <a:t>Metodologia</a:t>
            </a:r>
            <a:endParaRPr b="0" lang="pt-BR" sz="3200" spc="-1" strike="noStrike">
              <a:solidFill>
                <a:srgbClr val="000000"/>
              </a:solidFill>
              <a:latin typeface="Arial"/>
            </a:endParaRPr>
          </a:p>
        </p:txBody>
      </p:sp>
      <p:sp>
        <p:nvSpPr>
          <p:cNvPr id="200" name="PlaceHolder 2"/>
          <p:cNvSpPr>
            <a:spLocks noGrp="1"/>
          </p:cNvSpPr>
          <p:nvPr>
            <p:ph/>
          </p:nvPr>
        </p:nvSpPr>
        <p:spPr>
          <a:xfrm>
            <a:off x="353160" y="974880"/>
            <a:ext cx="8616960" cy="351432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Análise de dados e variáveis</a:t>
            </a:r>
            <a:endParaRPr b="0" lang="pt-BR" sz="28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Manipulação e preparação da base de dados</a:t>
            </a:r>
            <a:endParaRPr b="0" lang="pt-BR" sz="28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Estudo e seleção das ferramentas e dados a serem utilizados</a:t>
            </a:r>
            <a:endParaRPr b="0" lang="pt-BR" sz="2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1" dur="indefinite" restart="never" nodeType="tmRoot">
          <p:childTnLst>
            <p:seq>
              <p:cTn id="62" dur="indefinite" nodeType="mainSeq">
                <p:childTnLst>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353160" y="238680"/>
            <a:ext cx="8616960" cy="497880"/>
          </a:xfrm>
          <a:prstGeom prst="rect">
            <a:avLst/>
          </a:prstGeom>
          <a:noFill/>
          <a:ln w="0">
            <a:noFill/>
          </a:ln>
        </p:spPr>
        <p:txBody>
          <a:bodyPr lIns="90000" rIns="90000" tIns="45000" bIns="45000" anchor="ctr">
            <a:noAutofit/>
          </a:bodyPr>
          <a:p>
            <a:pPr indent="0">
              <a:lnSpc>
                <a:spcPct val="100000"/>
              </a:lnSpc>
              <a:buNone/>
              <a:tabLst>
                <a:tab algn="l" pos="0"/>
              </a:tabLst>
            </a:pPr>
            <a:r>
              <a:rPr b="1" lang="en-US" sz="3200" spc="-1" strike="noStrike">
                <a:solidFill>
                  <a:srgbClr val="761514"/>
                </a:solidFill>
                <a:latin typeface="Trebuchet MS"/>
              </a:rPr>
              <a:t>Desenvolvimento</a:t>
            </a:r>
            <a:endParaRPr b="0" lang="pt-BR" sz="3200" spc="-1" strike="noStrike">
              <a:solidFill>
                <a:srgbClr val="000000"/>
              </a:solidFill>
              <a:latin typeface="Arial"/>
            </a:endParaRPr>
          </a:p>
        </p:txBody>
      </p:sp>
      <p:sp>
        <p:nvSpPr>
          <p:cNvPr id="202" name="PlaceHolder 2"/>
          <p:cNvSpPr>
            <a:spLocks noGrp="1"/>
          </p:cNvSpPr>
          <p:nvPr>
            <p:ph/>
          </p:nvPr>
        </p:nvSpPr>
        <p:spPr>
          <a:xfrm>
            <a:off x="353160" y="974880"/>
            <a:ext cx="8616960" cy="351432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Análise profunda dos dados</a:t>
            </a:r>
            <a:endParaRPr b="0" lang="pt-BR" sz="28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Prototipação de soluções</a:t>
            </a:r>
            <a:endParaRPr b="0" lang="pt-BR" sz="28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Discussão de resultados</a:t>
            </a:r>
            <a:endParaRPr b="0" lang="pt-BR" sz="2800" spc="-1" strike="noStrike">
              <a:solidFill>
                <a:srgbClr val="000000"/>
              </a:solidFill>
              <a:latin typeface="Arial"/>
            </a:endParaRPr>
          </a:p>
          <a:p>
            <a:pPr marL="343080" indent="-343080">
              <a:lnSpc>
                <a:spcPct val="100000"/>
              </a:lnSpc>
              <a:spcBef>
                <a:spcPts val="641"/>
              </a:spcBef>
              <a:buClr>
                <a:srgbClr val="000000"/>
              </a:buClr>
              <a:buFont typeface="Arial"/>
              <a:buChar char="•"/>
            </a:pPr>
            <a:r>
              <a:rPr b="0" lang="en-US" sz="2800" spc="-1" strike="noStrike">
                <a:solidFill>
                  <a:srgbClr val="000000"/>
                </a:solidFill>
                <a:latin typeface="Trebuchet MS"/>
              </a:rPr>
              <a:t>Ajustes e aprimoramento das soluções</a:t>
            </a:r>
            <a:endParaRPr b="0" lang="pt-BR" sz="2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202">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202">
                                            <p:txEl>
                                              <p:pRg st="2" end="2"/>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20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Template Cidacs final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Template Cidacs final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877</TotalTime>
  <Application>LibreOffice/7.5.1.2$Linux_X86_64 LibreOffice_project/fcbaee479e84c6cd81291587d2ee68cba099e129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2023-03-21T18:04:25Z</dcterms:created>
  <dc:creator>Mikael M. Coletto e Maria Yury Travassos Ichihara</dc:creator>
  <dc:description/>
  <dc:language>pt-BR</dc:language>
  <cp:lastModifiedBy/>
  <dcterms:modified xsi:type="dcterms:W3CDTF">2023-03-24T06:06:20Z</dcterms:modified>
  <cp:revision>2</cp:revision>
  <dc:subject/>
  <dc:title>Projeto de Visualização de Dados para análise epidemiológica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