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8.png" ContentType="image/png"/>
  <Override PartName="/ppt/media/image7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F826AC9-8EDA-47B4-A589-EC44291E5246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294C04-0E36-4D2E-9FB0-E0D864108D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3EA923-147C-4718-9AD4-8F242E7246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5E42B2-EF94-49C7-8A14-DDDEE4DAF778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6F3F4E-00B5-47D9-B3A2-B8041C434FC8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A22D6E-5FC0-4367-B9EE-C8243352A7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7B6C22-9DD2-49EC-ACB4-0621AA4093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25F1A8-139F-41DC-84A1-6EF6AC13BF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2A572E-0958-4330-A5D3-E816AA23DC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A426BB-82D3-4BA4-B359-5B539405C8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2FCF4F-ED2A-4327-9BB0-1BA3C2F6BA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6B26A5-F1BA-412D-A7FB-71AA9BF460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49C9C-0C0B-42C7-A223-7356A78F8CF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262821-FFB9-4AD1-80A1-59AC3EE266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BCC004-5DE9-4291-8802-9EE5B8E6A0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302E29-D82E-49F9-855A-BB87C5273C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46991A-1CD4-4C77-A38A-E3E1AE8387CC}" type="slidenum">
              <a:t>&lt;#&gt;</a:t>
            </a:fld>
          </a:p>
        </p:txBody>
      </p:sp>
      <p:sp>
        <p:nvSpPr>
          <p:cNvPr id="10" name="PlaceHolder 9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C20961-597D-4E44-ACB5-CC8C177C2B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7EAD73-861E-44AD-B848-29D7CF9C43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7B9D68-BCCD-45F6-A1D2-BB887C4BB0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9086A31-F591-4238-8563-F26B1D9340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C3348DB-A69F-4319-8610-E42C388197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4220BF-018F-41C3-850A-9D032951BB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25294EF-DDFD-47C7-A8E6-831B77DB18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jpeg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12" descr=""/>
          <p:cNvPicPr/>
          <p:nvPr/>
        </p:nvPicPr>
        <p:blipFill>
          <a:blip r:embed="rId2"/>
          <a:stretch/>
        </p:blipFill>
        <p:spPr>
          <a:xfrm>
            <a:off x="6130080" y="0"/>
            <a:ext cx="3013200" cy="5142960"/>
          </a:xfrm>
          <a:prstGeom prst="rect">
            <a:avLst/>
          </a:prstGeom>
          <a:ln w="0">
            <a:noFill/>
          </a:ln>
        </p:spPr>
      </p:pic>
      <p:sp>
        <p:nvSpPr>
          <p:cNvPr id="1" name="Title 1"/>
          <p:cNvSpPr/>
          <p:nvPr/>
        </p:nvSpPr>
        <p:spPr>
          <a:xfrm>
            <a:off x="685800" y="3948120"/>
            <a:ext cx="770364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7f7f7f"/>
              </a:solidFill>
              <a:latin typeface="Trebuchet MS"/>
              <a:ea typeface="DejaVu Sans"/>
            </a:endParaRPr>
          </a:p>
        </p:txBody>
      </p:sp>
      <p:pic>
        <p:nvPicPr>
          <p:cNvPr id="2" name="Imagem 1" descr=""/>
          <p:cNvPicPr/>
          <p:nvPr/>
        </p:nvPicPr>
        <p:blipFill>
          <a:blip r:embed="rId3"/>
          <a:stretch/>
        </p:blipFill>
        <p:spPr>
          <a:xfrm>
            <a:off x="1103040" y="267480"/>
            <a:ext cx="6869160" cy="1144440"/>
          </a:xfrm>
          <a:prstGeom prst="rect">
            <a:avLst/>
          </a:prstGeom>
          <a:ln w="0">
            <a:noFill/>
          </a:ln>
        </p:spPr>
      </p:pic>
      <p:pic>
        <p:nvPicPr>
          <p:cNvPr id="3" name="Imagem 19" descr=""/>
          <p:cNvPicPr/>
          <p:nvPr/>
        </p:nvPicPr>
        <p:blipFill>
          <a:blip r:embed="rId4"/>
          <a:stretch/>
        </p:blipFill>
        <p:spPr>
          <a:xfrm>
            <a:off x="0" y="257400"/>
            <a:ext cx="266760" cy="440280"/>
          </a:xfrm>
          <a:prstGeom prst="rect">
            <a:avLst/>
          </a:prstGeom>
          <a:ln w="0">
            <a:noFill/>
          </a:ln>
        </p:spPr>
      </p:pic>
      <p:cxnSp>
        <p:nvCxnSpPr>
          <p:cNvPr id="4" name="Conector Reto 20"/>
          <p:cNvCxnSpPr/>
          <p:nvPr/>
        </p:nvCxnSpPr>
        <p:spPr>
          <a:xfrm>
            <a:off x="0" y="4956840"/>
            <a:ext cx="8979840" cy="720"/>
          </a:xfrm>
          <a:prstGeom prst="straightConnector1">
            <a:avLst/>
          </a:prstGeom>
          <a:ln w="12700">
            <a:solidFill>
              <a:srgbClr val="f59240"/>
            </a:solidFill>
            <a:round/>
          </a:ln>
        </p:spPr>
      </p:cxnSp>
      <p:sp>
        <p:nvSpPr>
          <p:cNvPr id="5" name="PlaceHolder 1"/>
          <p:cNvSpPr>
            <a:spLocks noGrp="1"/>
          </p:cNvSpPr>
          <p:nvPr>
            <p:ph type="sldNum" idx="1"/>
          </p:nvPr>
        </p:nvSpPr>
        <p:spPr>
          <a:xfrm>
            <a:off x="1533240" y="4637160"/>
            <a:ext cx="10728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i="1" lang="en-US" sz="105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A78B08D-F0DB-4E8C-8C95-4DC7C021201F}" type="slidenum">
              <a:rPr b="0" i="1" lang="en-US" sz="1050" spc="-1" strike="noStrike">
                <a:solidFill>
                  <a:srgbClr val="000000"/>
                </a:solidFill>
                <a:latin typeface="Trebuchet MS"/>
              </a:rPr>
              <a:t>5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2"/>
          </p:nvPr>
        </p:nvSpPr>
        <p:spPr>
          <a:xfrm>
            <a:off x="353160" y="4630320"/>
            <a:ext cx="10728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m 12" descr=""/>
          <p:cNvPicPr/>
          <p:nvPr/>
        </p:nvPicPr>
        <p:blipFill>
          <a:blip r:embed="rId2"/>
          <a:stretch/>
        </p:blipFill>
        <p:spPr>
          <a:xfrm>
            <a:off x="6130080" y="0"/>
            <a:ext cx="3013200" cy="5142960"/>
          </a:xfrm>
          <a:prstGeom prst="rect">
            <a:avLst/>
          </a:prstGeom>
          <a:ln w="0">
            <a:noFill/>
          </a:ln>
        </p:spPr>
      </p:pic>
      <p:pic>
        <p:nvPicPr>
          <p:cNvPr id="46" name="Imagem 7" descr=""/>
          <p:cNvPicPr/>
          <p:nvPr/>
        </p:nvPicPr>
        <p:blipFill>
          <a:blip r:embed="rId3"/>
          <a:stretch/>
        </p:blipFill>
        <p:spPr>
          <a:xfrm>
            <a:off x="0" y="257400"/>
            <a:ext cx="266760" cy="440280"/>
          </a:xfrm>
          <a:prstGeom prst="rect">
            <a:avLst/>
          </a:prstGeom>
          <a:ln w="0">
            <a:noFill/>
          </a:ln>
        </p:spPr>
      </p:pic>
      <p:pic>
        <p:nvPicPr>
          <p:cNvPr id="47" name="Imagem 8" descr=""/>
          <p:cNvPicPr/>
          <p:nvPr/>
        </p:nvPicPr>
        <p:blipFill>
          <a:blip r:embed="rId4"/>
          <a:stretch/>
        </p:blipFill>
        <p:spPr>
          <a:xfrm>
            <a:off x="7158600" y="4673160"/>
            <a:ext cx="1820160" cy="302760"/>
          </a:xfrm>
          <a:prstGeom prst="rect">
            <a:avLst/>
          </a:prstGeom>
          <a:ln w="0">
            <a:noFill/>
          </a:ln>
        </p:spPr>
      </p:pic>
      <p:cxnSp>
        <p:nvCxnSpPr>
          <p:cNvPr id="48" name="Conector Reto 9"/>
          <p:cNvCxnSpPr/>
          <p:nvPr/>
        </p:nvCxnSpPr>
        <p:spPr>
          <a:xfrm>
            <a:off x="0" y="5033160"/>
            <a:ext cx="8979840" cy="720"/>
          </a:xfrm>
          <a:prstGeom prst="straightConnector1">
            <a:avLst/>
          </a:prstGeom>
          <a:ln w="12700">
            <a:solidFill>
              <a:srgbClr val="f59240"/>
            </a:solidFill>
            <a:round/>
          </a:ln>
        </p:spPr>
      </p:cxnSp>
      <p:sp>
        <p:nvSpPr>
          <p:cNvPr id="49" name="PlaceHolder 1"/>
          <p:cNvSpPr>
            <a:spLocks noGrp="1"/>
          </p:cNvSpPr>
          <p:nvPr>
            <p:ph type="sldNum" idx="3"/>
          </p:nvPr>
        </p:nvSpPr>
        <p:spPr>
          <a:xfrm>
            <a:off x="1533240" y="4637160"/>
            <a:ext cx="10728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i="1" lang="en-US" sz="1050" spc="-1" strike="noStrike">
                <a:solidFill>
                  <a:srgbClr val="000000"/>
                </a:solidFill>
                <a:latin typeface="Trebuchet M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9B57C41-82AB-4986-AFA1-A64819E7DD66}" type="slidenum">
              <a:rPr b="0" i="1" lang="en-US" sz="1050" spc="-1" strike="noStrike">
                <a:solidFill>
                  <a:srgbClr val="000000"/>
                </a:solidFill>
                <a:latin typeface="Trebuchet MS"/>
              </a:rPr>
              <a:t>&lt;number&gt;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4"/>
          </p:nvPr>
        </p:nvSpPr>
        <p:spPr>
          <a:xfrm>
            <a:off x="353160" y="4630320"/>
            <a:ext cx="10728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m 12" descr=""/>
          <p:cNvPicPr/>
          <p:nvPr/>
        </p:nvPicPr>
        <p:blipFill>
          <a:blip r:embed="rId2"/>
          <a:stretch/>
        </p:blipFill>
        <p:spPr>
          <a:xfrm>
            <a:off x="6130080" y="0"/>
            <a:ext cx="3012840" cy="5142600"/>
          </a:xfrm>
          <a:prstGeom prst="rect">
            <a:avLst/>
          </a:prstGeom>
          <a:ln w="0">
            <a:noFill/>
          </a:ln>
        </p:spPr>
      </p:pic>
      <p:sp>
        <p:nvSpPr>
          <p:cNvPr id="90" name="Retângulo 3"/>
          <p:cNvSpPr/>
          <p:nvPr/>
        </p:nvSpPr>
        <p:spPr>
          <a:xfrm>
            <a:off x="0" y="2868120"/>
            <a:ext cx="9142920" cy="132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Calibri"/>
              <a:ea typeface="DejaVu Sans"/>
            </a:endParaRPr>
          </a:p>
        </p:txBody>
      </p:sp>
      <p:cxnSp>
        <p:nvCxnSpPr>
          <p:cNvPr id="91" name="Conector Reto 17"/>
          <p:cNvCxnSpPr/>
          <p:nvPr/>
        </p:nvCxnSpPr>
        <p:spPr>
          <a:xfrm>
            <a:off x="0" y="5033160"/>
            <a:ext cx="9145080" cy="1080"/>
          </a:xfrm>
          <a:prstGeom prst="straightConnector1">
            <a:avLst/>
          </a:prstGeom>
          <a:ln w="12700">
            <a:solidFill>
              <a:srgbClr val="f59240"/>
            </a:solidFill>
            <a:round/>
          </a:ln>
        </p:spPr>
      </p:cxnSp>
      <p:pic>
        <p:nvPicPr>
          <p:cNvPr id="92" name="Imagem 7" descr=""/>
          <p:cNvPicPr/>
          <p:nvPr/>
        </p:nvPicPr>
        <p:blipFill>
          <a:blip r:embed="rId3"/>
          <a:stretch/>
        </p:blipFill>
        <p:spPr>
          <a:xfrm>
            <a:off x="353160" y="322920"/>
            <a:ext cx="5361120" cy="892440"/>
          </a:xfrm>
          <a:prstGeom prst="rect">
            <a:avLst/>
          </a:prstGeom>
          <a:ln w="0">
            <a:noFill/>
          </a:ln>
        </p:spPr>
      </p:pic>
      <p:cxnSp>
        <p:nvCxnSpPr>
          <p:cNvPr id="93" name="Conector Reto 15"/>
          <p:cNvCxnSpPr/>
          <p:nvPr/>
        </p:nvCxnSpPr>
        <p:spPr>
          <a:xfrm>
            <a:off x="0" y="5033160"/>
            <a:ext cx="8980200" cy="1080"/>
          </a:xfrm>
          <a:prstGeom prst="straightConnector1">
            <a:avLst/>
          </a:prstGeom>
          <a:ln w="12700">
            <a:solidFill>
              <a:srgbClr val="f59240"/>
            </a:solidFill>
            <a:round/>
          </a:ln>
        </p:spPr>
      </p:cxnSp>
      <p:pic>
        <p:nvPicPr>
          <p:cNvPr id="94" name="Imagem 20" descr=""/>
          <p:cNvPicPr/>
          <p:nvPr/>
        </p:nvPicPr>
        <p:blipFill>
          <a:blip r:embed="rId4"/>
          <a:stretch/>
        </p:blipFill>
        <p:spPr>
          <a:xfrm>
            <a:off x="0" y="1431360"/>
            <a:ext cx="266400" cy="439920"/>
          </a:xfrm>
          <a:prstGeom prst="rect">
            <a:avLst/>
          </a:prstGeom>
          <a:ln w="0">
            <a:noFill/>
          </a:ln>
        </p:spPr>
      </p:pic>
      <p:pic>
        <p:nvPicPr>
          <p:cNvPr id="95" name="Imagem 5" descr=""/>
          <p:cNvPicPr/>
          <p:nvPr/>
        </p:nvPicPr>
        <p:blipFill>
          <a:blip r:embed="rId5"/>
          <a:stretch/>
        </p:blipFill>
        <p:spPr>
          <a:xfrm>
            <a:off x="353160" y="4386240"/>
            <a:ext cx="5676480" cy="455760"/>
          </a:xfrm>
          <a:prstGeom prst="rect">
            <a:avLst/>
          </a:prstGeom>
          <a:ln w="0">
            <a:noFill/>
          </a:ln>
        </p:spPr>
      </p:pic>
      <p:pic>
        <p:nvPicPr>
          <p:cNvPr id="96" name="Imagem 2" descr=""/>
          <p:cNvPicPr/>
          <p:nvPr/>
        </p:nvPicPr>
        <p:blipFill>
          <a:blip r:embed="rId6"/>
          <a:stretch/>
        </p:blipFill>
        <p:spPr>
          <a:xfrm>
            <a:off x="362520" y="2981880"/>
            <a:ext cx="8311680" cy="109908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3160" y="1967760"/>
            <a:ext cx="8609760" cy="128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761514"/>
                </a:solidFill>
                <a:latin typeface="Trebuchet MS"/>
              </a:rPr>
              <a:t>Aula 03 - Documentação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353160" y="3357720"/>
            <a:ext cx="8609760" cy="8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r>
              <a:rPr b="0" lang="pt-BR" sz="2400" spc="-1" strike="noStrike">
                <a:solidFill>
                  <a:srgbClr val="595959"/>
                </a:solidFill>
                <a:latin typeface="Trebuchet MS"/>
              </a:rPr>
              <a:t>Mikael Marin Coletto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53160" y="238680"/>
            <a:ext cx="8616960" cy="49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761514"/>
                </a:solidFill>
                <a:latin typeface="Trebuchet MS"/>
              </a:rPr>
              <a:t>Documentação e manutenção de código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53160" y="974880"/>
            <a:ext cx="8616960" cy="351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Documentação no código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Arquivos de documentação e descrição técnica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rebuchet MS"/>
              </a:rPr>
              <a:t>Uso do git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53160" y="238680"/>
            <a:ext cx="8616960" cy="49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761514"/>
                </a:solidFill>
                <a:latin typeface="Trebuchet MS"/>
              </a:rPr>
              <a:t>Documentação no código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Picture 1" descr="images/doc-no-codigo.png"/>
          <p:cNvPicPr/>
          <p:nvPr/>
        </p:nvPicPr>
        <p:blipFill>
          <a:blip r:embed="rId1"/>
          <a:stretch/>
        </p:blipFill>
        <p:spPr>
          <a:xfrm>
            <a:off x="1816200" y="965160"/>
            <a:ext cx="5663520" cy="3504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53160" y="238680"/>
            <a:ext cx="8616960" cy="49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761514"/>
                </a:solidFill>
                <a:latin typeface="Trebuchet MS"/>
              </a:rPr>
              <a:t>Arquivos de documentação e descrição técnica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1" descr="images/doc-documento.png"/>
          <p:cNvPicPr/>
          <p:nvPr/>
        </p:nvPicPr>
        <p:blipFill>
          <a:blip r:embed="rId1"/>
          <a:stretch/>
        </p:blipFill>
        <p:spPr>
          <a:xfrm>
            <a:off x="2895480" y="965160"/>
            <a:ext cx="3491640" cy="35046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53160" y="238680"/>
            <a:ext cx="8616960" cy="49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761514"/>
                </a:solidFill>
                <a:latin typeface="Trebuchet MS"/>
              </a:rPr>
              <a:t>Uso do git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260000" y="921240"/>
            <a:ext cx="6120000" cy="357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46320" y="1432440"/>
            <a:ext cx="6132960" cy="366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600" spc="-1" strike="noStrike">
                <a:solidFill>
                  <a:srgbClr val="761514"/>
                </a:solidFill>
                <a:latin typeface="Trebuchet MS"/>
              </a:rPr>
              <a:t>Obrigado!</a:t>
            </a:r>
            <a:endParaRPr b="0" lang="pt-B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plate Cidacs final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emplate Cidacs final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LibreOffice/7.5.2.2$Linux_X86_64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2023-03-29T11:35:12Z</dcterms:created>
  <dc:creator>Mikael Marin Coletto</dc:creator>
  <dc:description/>
  <dc:language>pt-BR</dc:language>
  <cp:lastModifiedBy/>
  <dcterms:modified xsi:type="dcterms:W3CDTF">2023-04-12T13:52:20Z</dcterms:modified>
  <cp:revision>2</cp:revision>
  <dc:subject/>
  <dc:title>Aula 03 - Documentação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