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bookmarkIdSeed="3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6858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7CDAFE7D-6DF9-40B9-A9B3-6922974F2A68}" name="Seção Padrão">
          <p14:sldIdLst>
            <p14:sldId id="343"/>
            <p14:sldId id="323"/>
          </p14:sldIdLst>
        </p14:section>
        <p14:section id="{3B71082A-4E8B-4DF0-9EA5-555F077CAA5F}" name="Seção sem Título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2780"/>
    <p:restoredTop autoAdjust="0" sz="86388"/>
  </p:normalViewPr>
  <p:slideViewPr>
    <p:cSldViewPr snapToGrid="0" snapToObjects="1">
      <p:cViewPr varScale="1">
        <p:scale>
          <a:sx d="100" n="133"/>
          <a:sy d="100" n="133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-7912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94"/>
          <a:sy d="100" n="94"/>
        </p:scale>
        <p:origin x="-243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handoutMaster" Target="handoutMasters/handout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sz="1600" b="0" dirty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2" y="1967865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dirty="0"/>
              <a:t>Click to edit a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3357880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DO AUTOR</a:t>
            </a:r>
          </a:p>
          <a:p>
            <a:r>
              <a:rPr lang="x-none" dirty="0"/>
              <a:t>Títulação do autor/setor/etc</a:t>
            </a:r>
            <a:r>
              <a:rPr lang="en-US" dirty="0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Trebuchet MS"/>
                <a:cs typeface="Trebuchet M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34065"/>
            <a:ext cx="8118764" cy="3976931"/>
          </a:xfrm>
        </p:spPr>
        <p:txBody>
          <a:bodyPr vert="eaVert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38755"/>
            <a:ext cx="8118765" cy="498666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17" name="Conector Reto 16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672" y="238754"/>
            <a:ext cx="1899657" cy="4672242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818" y="238754"/>
            <a:ext cx="6192982" cy="46722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20" name="Conector Reto 19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2" y="975032"/>
            <a:ext cx="8617526" cy="3515033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0" name="Conector Reto 9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3" y="2180035"/>
            <a:ext cx="861752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1" y="2868071"/>
            <a:ext cx="9144001" cy="13228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322952"/>
            <a:ext cx="5362085" cy="893682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2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81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4386276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1973197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4" y="2982059"/>
            <a:ext cx="8312728" cy="1100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9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65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1" y="1516440"/>
            <a:ext cx="4085533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681" y="1036618"/>
            <a:ext cx="4087137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681" y="1516439"/>
            <a:ext cx="4087137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3" y="204787"/>
            <a:ext cx="3428998" cy="871538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761514"/>
                </a:solidFill>
              </a:defRPr>
            </a:lvl1pPr>
          </a:lstStyle>
          <a:p>
            <a:r>
              <a:rPr lang="x-none" dirty="0"/>
              <a:t>Click to edit Master title style click to edit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126" y="204788"/>
            <a:ext cx="4880692" cy="4249153"/>
          </a:xfrm>
        </p:spPr>
        <p:txBody>
          <a:bodyPr/>
          <a:lstStyle>
            <a:lvl1pPr>
              <a:defRPr sz="3200">
                <a:latin typeface="Trebuchet MS"/>
                <a:cs typeface="Trebuchet MS"/>
              </a:defRPr>
            </a:lvl1pPr>
            <a:lvl2pPr>
              <a:defRPr sz="2800">
                <a:latin typeface="Trebuchet MS"/>
                <a:cs typeface="Trebuchet MS"/>
              </a:defRPr>
            </a:lvl2pPr>
            <a:lvl3pPr>
              <a:defRPr sz="2400">
                <a:latin typeface="Trebuchet MS"/>
                <a:cs typeface="Trebuchet MS"/>
              </a:defRPr>
            </a:lvl3pPr>
            <a:lvl4pPr>
              <a:defRPr sz="2000">
                <a:latin typeface="Trebuchet MS"/>
                <a:cs typeface="Trebuchet MS"/>
              </a:defRPr>
            </a:lvl4pPr>
            <a:lvl5pPr>
              <a:defRPr sz="2000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293" y="1076326"/>
            <a:ext cx="3428998" cy="3405545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e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x-none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 lang="en-US"/>
          </a:p>
        </p:txBody>
      </p:sp>
      <p:sp>
        <p:nvSpPr>
          <p:cNvPr id="9" name="Date Placeholder 3"/>
          <p:cNvSpPr>
            <a:spLocks noGrp="1"/>
          </p:cNvSpPr>
          <p:nvPr>
            <p:ph idx="2" sz="half" type="dt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eaLnBrk="1" hangingPunct="1" latinLnBrk="0" rtl="0">
        <a:spcBef>
          <a:spcPct val="0"/>
        </a:spcBef>
        <a:buNone/>
        <a:defRPr b="1" kern="1200" sz="4000">
          <a:solidFill>
            <a:srgbClr val="761514"/>
          </a:solidFill>
          <a:latin typeface="Trebuchet MS"/>
          <a:ea typeface="+mj-ea"/>
          <a:cs typeface="Trebuchet M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Trebuchet MS"/>
          <a:ea typeface="+mn-ea"/>
          <a:cs typeface="Trebuchet M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Trebuchet MS"/>
          <a:ea typeface="+mn-ea"/>
          <a:cs typeface="Trebuchet M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Trebuchet MS"/>
          <a:ea typeface="+mn-ea"/>
          <a:cs typeface="Trebuchet M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hasCustomPrompt="1" type="ctrTitle"/>
          </p:nvPr>
        </p:nvSpPr>
        <p:spPr>
          <a:xfrm>
            <a:off x="353292" y="1967865"/>
            <a:ext cx="8610599" cy="1283335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Aula 03 - Documentação</a:t>
            </a:r>
          </a:p>
        </p:txBody>
      </p:sp>
      <p:sp>
        <p:nvSpPr>
          <p:cNvPr id="12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53292" y="3357880"/>
            <a:ext cx="8610599" cy="84414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Mikael Marin Coletto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Documentação e manutenção de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Documentação no código</a:t>
            </a:r>
          </a:p>
          <a:p>
            <a:pPr lvl="0"/>
            <a:r>
              <a:rPr/>
              <a:t>Arquivos de documentação e descrição técnica</a:t>
            </a:r>
          </a:p>
          <a:p>
            <a:pPr lvl="0"/>
            <a:r>
              <a:rPr/>
              <a:t>Uso do git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Documentação no código</a:t>
            </a:r>
          </a:p>
        </p:txBody>
      </p:sp>
      <p:pic>
        <p:nvPicPr>
          <p:cNvPr descr="images/doc-no-codi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965200"/>
            <a:ext cx="56642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Arquivos de documentação e descrição técnica</a:t>
            </a:r>
          </a:p>
        </p:txBody>
      </p:sp>
      <p:pic>
        <p:nvPicPr>
          <p:cNvPr descr="images/doc-document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965200"/>
            <a:ext cx="34925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Uso do git</a:t>
            </a:r>
          </a:p>
        </p:txBody>
      </p:sp>
    </p:spTree>
  </p:cSld>
</p:sld>
</file>

<file path=ppt/theme/theme1.xml><?xml version="1.0" encoding="utf-8"?>
<a:theme xmlns:a="http://schemas.openxmlformats.org/drawingml/2006/main" name="Template Cidacs final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Cidacs final4.potx</Template>
  <TotalTime>7116</TotalTime>
  <Words>0</Words>
  <Application>Microsoft Office PowerPoint</Application>
  <PresentationFormat>Apresentação na tela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Template Cidacs final4</vt:lpstr>
      <vt:lpstr>Apresentação do PowerPoint</vt:lpstr>
      <vt:lpstr>Apresentação do PowerPoint</vt:lpstr>
      <vt:lpstr>Apresentação do PowerPoint</vt:lpstr>
    </vt:vector>
  </TitlesOfParts>
  <Company>Fotografia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03 - Documentação</dc:title>
  <dc:creator>Mikael Marin Coletto</dc:creator>
  <cp:keywords/>
  <dcterms:created xsi:type="dcterms:W3CDTF">2023-03-29T11:35:12Z</dcterms:created>
  <dcterms:modified xsi:type="dcterms:W3CDTF">2023-03-29T11:35:12Z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