
<file path=[Content_Types].xml><?xml version="1.0" encoding="utf-8"?>
<Types xmlns="http://schemas.openxmlformats.org/package/2006/content-types">
  <Default Extension="xml" ContentType="application/xml"/>
  <Default Extension="jpg" ContentType="image/jpeg"/>
  <Default Extension="wmf" ContentType="image/x-wmf"/>
  <Default Extension="bin" ContentType="application/vnd.openxmlformats-officedocument.oleObject"/>
  <Default Extension="rels" ContentType="application/vnd.openxmlformats-package.relationships+xml"/>
  <Default Extension="jpeg" ContentType="image/jpeg"/>
  <Default Extension="png" ContentType="image/png"/>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slides/slide12.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notesSlides/notesSlide13.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Layouts/slideLayout35.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notesSlides/notesSlide4.xml" ContentType="application/vnd.openxmlformats-officedocument.presentationml.notesSlide+xml"/>
  <Override PartName="/ppt/tableStyles.xml" ContentType="application/vnd.openxmlformats-officedocument.presentationml.tableStyles+xml"/>
  <Override PartName="/docProps/app.xml" ContentType="application/vnd.openxmlformats-officedocument.extended-properties+xml"/>
  <Override PartName="/ppt/viewProps.xml" ContentType="application/vnd.openxmlformats-officedocument.presentationml.viewProps+xml"/>
  <Override PartName="/ppt/notesSlides/notesSlide7.xml" ContentType="application/vnd.openxmlformats-officedocument.presentationml.notesSlide+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core.xml" ContentType="application/vnd.openxmlformats-package.core-properties+xml"/>
  <Override PartName="/ppt/slideLayouts/slideLayout13.xml" ContentType="application/vnd.openxmlformats-officedocument.presentationml.slideLayout+xml"/>
  <Override PartName="/ppt/slides/slide13.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presProps.xml" ContentType="application/vnd.openxmlformats-officedocument.presentationml.presProps+xml"/>
  <Override PartName="/ppt/theme/theme4.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s/slide6.xml" ContentType="application/vnd.openxmlformats-officedocument.presentationml.slide+xml"/>
  <Override PartName="/ppt/slides/slide1.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25.xml" ContentType="application/vnd.openxmlformats-officedocument.presentationml.slideLayout+xml"/>
  <Override PartName="/ppt/notesSlides/notesSlide5.xml" ContentType="application/vnd.openxmlformats-officedocument.presentationml.notesSlide+xml"/>
  <Override PartName="/ppt/slideLayouts/slideLayout30.xml" ContentType="application/vnd.openxmlformats-officedocument.presentationml.slideLayout+xml"/>
  <Override PartName="/ppt/slideLayouts/slideLayout2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9.xml" ContentType="application/vnd.openxmlformats-officedocument.presentationml.slideLayout+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8.xml" ContentType="application/vnd.openxmlformats-officedocument.presentationml.slideLayout+xml"/>
  <Override PartName="/ppt/slideMasters/slideMaster2.xml" ContentType="application/vnd.openxmlformats-officedocument.presentationml.slideMaster+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6.xml" ContentType="application/vnd.openxmlformats-officedocument.presentationml.slideLayout+xml"/>
  <Override PartName="/ppt/notesSlides/notesSlide6.xml" ContentType="application/vnd.openxmlformats-officedocument.presentationml.notesSlide+xml"/>
  <Override PartName="/ppt/slides/slide4.xml" ContentType="application/vnd.openxmlformats-officedocument.presentationml.slide+xml"/>
  <Override PartName="/ppt/slideLayouts/slideLayout28.xml" ContentType="application/vnd.openxmlformats-officedocument.presentationml.slideLayout+xml"/>
  <Override PartName="/ppt/slideLayouts/slideLayout31.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 id="2147483674" r:id="rId3"/>
  </p:sldMasterIdLst>
  <p:notesMasterIdLst>
    <p:notesMasterId r:id="rId21"/>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0" d="6"/>
          <a:sy n="0" d="2"/>
        </p:scale>
        <p:origin x="341714400" y="0"/>
      </p:cViewPr>
      <p:guideLst>
        <p:guide pos="2880"/>
        <p:guide pos="162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theme" Target="theme/theme4.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notesMaster" Target="notesMasters/notesMaster1.xml"/><Relationship Id="rId22" Type="http://schemas.openxmlformats.org/officeDocument/2006/relationships/presProps" Target="presProps.xml" /><Relationship Id="rId23" Type="http://schemas.openxmlformats.org/officeDocument/2006/relationships/tableStyles" Target="tableStyles.xml" /><Relationship Id="rId2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434420190" name="PlaceHolder 1"/>
          <p:cNvSpPr>
            <a:spLocks noGrp="1"/>
          </p:cNvSpPr>
          <p:nvPr>
            <p:ph type="sldImg"/>
          </p:nvPr>
        </p:nvSpPr>
        <p:spPr bwMode="auto">
          <a:xfrm>
            <a:off x="216000" y="812520"/>
            <a:ext cx="7127280" cy="4008960"/>
          </a:xfrm>
          <a:prstGeom prst="rect">
            <a:avLst/>
          </a:prstGeom>
          <a:noFill/>
          <a:ln w="0">
            <a:noFill/>
          </a:ln>
        </p:spPr>
        <p:txBody>
          <a:bodyPr lIns="0" tIns="0" rIns="0" bIns="0" anchor="ctr">
            <a:noAutofit/>
          </a:bodyPr>
          <a:p>
            <a:pPr>
              <a:defRPr/>
            </a:pPr>
            <a:r>
              <a:rPr lang="en-US" sz="1800" b="0" strike="noStrike" spc="-1">
                <a:solidFill>
                  <a:srgbClr val="000000"/>
                </a:solidFill>
                <a:latin typeface="Calibri"/>
              </a:rPr>
              <a:t>Click to move the slide</a:t>
            </a:r>
            <a:endParaRPr lang="en-US" sz="1800" b="0" strike="noStrike" spc="-1">
              <a:solidFill>
                <a:srgbClr val="000000"/>
              </a:solidFill>
              <a:latin typeface="Calibri"/>
            </a:endParaRPr>
          </a:p>
        </p:txBody>
      </p:sp>
      <p:sp>
        <p:nvSpPr>
          <p:cNvPr id="1682981583" name="PlaceHolder 2"/>
          <p:cNvSpPr>
            <a:spLocks noGrp="1"/>
          </p:cNvSpPr>
          <p:nvPr>
            <p:ph type="body"/>
          </p:nvPr>
        </p:nvSpPr>
        <p:spPr bwMode="auto">
          <a:xfrm>
            <a:off x="756000" y="5078520"/>
            <a:ext cx="6047640" cy="4811039"/>
          </a:xfrm>
          <a:prstGeom prst="rect">
            <a:avLst/>
          </a:prstGeom>
          <a:noFill/>
          <a:ln w="0">
            <a:noFill/>
          </a:ln>
        </p:spPr>
        <p:txBody>
          <a:bodyPr lIns="0" tIns="0" rIns="0" bIns="0" anchor="t">
            <a:noAutofit/>
          </a:bodyPr>
          <a:p>
            <a:pPr marL="216000" indent="0">
              <a:buNone/>
              <a:defRPr/>
            </a:pPr>
            <a:r>
              <a:rPr lang="pt-BR" sz="2000" b="0" strike="noStrike" spc="-1">
                <a:solidFill>
                  <a:srgbClr val="000000"/>
                </a:solidFill>
                <a:latin typeface="Arial"/>
              </a:rPr>
              <a:t>Click to edit the notes format</a:t>
            </a:r>
            <a:endParaRPr lang="pt-BR" sz="2000" b="0" strike="noStrike" spc="-1">
              <a:solidFill>
                <a:srgbClr val="000000"/>
              </a:solidFill>
              <a:latin typeface="Arial"/>
            </a:endParaRPr>
          </a:p>
        </p:txBody>
      </p:sp>
      <p:sp>
        <p:nvSpPr>
          <p:cNvPr id="636577804" name="PlaceHolder 3"/>
          <p:cNvSpPr>
            <a:spLocks noGrp="1"/>
          </p:cNvSpPr>
          <p:nvPr>
            <p:ph type="hdr"/>
          </p:nvPr>
        </p:nvSpPr>
        <p:spPr bwMode="auto">
          <a:xfrm>
            <a:off x="0" y="0"/>
            <a:ext cx="3280680" cy="534240"/>
          </a:xfrm>
          <a:prstGeom prst="rect">
            <a:avLst/>
          </a:prstGeom>
          <a:noFill/>
          <a:ln w="0">
            <a:noFill/>
          </a:ln>
        </p:spPr>
        <p:txBody>
          <a:bodyPr lIns="0" tIns="0" rIns="0" bIns="0" anchor="t">
            <a:noAutofit/>
          </a:bodyPr>
          <a:p>
            <a:pPr indent="0">
              <a:buNone/>
              <a:defRPr/>
            </a:pPr>
            <a:r>
              <a:rPr lang="pt-BR" sz="1400" b="0" strike="noStrike" spc="-1">
                <a:solidFill>
                  <a:srgbClr val="000000"/>
                </a:solidFill>
                <a:latin typeface="Times New Roman"/>
              </a:rPr>
              <a:t>&lt;header&gt;</a:t>
            </a:r>
            <a:endParaRPr lang="pt-BR" sz="1400" b="0" strike="noStrike" spc="-1">
              <a:solidFill>
                <a:srgbClr val="000000"/>
              </a:solidFill>
              <a:latin typeface="Times New Roman"/>
            </a:endParaRPr>
          </a:p>
        </p:txBody>
      </p:sp>
      <p:sp>
        <p:nvSpPr>
          <p:cNvPr id="1137161539" name="PlaceHolder 4"/>
          <p:cNvSpPr>
            <a:spLocks noGrp="1"/>
          </p:cNvSpPr>
          <p:nvPr>
            <p:ph type="dt" idx="5"/>
          </p:nvPr>
        </p:nvSpPr>
        <p:spPr bwMode="auto">
          <a:xfrm>
            <a:off x="4278960" y="0"/>
            <a:ext cx="3280680" cy="534240"/>
          </a:xfrm>
          <a:prstGeom prst="rect">
            <a:avLst/>
          </a:prstGeom>
          <a:noFill/>
          <a:ln w="0">
            <a:noFill/>
          </a:ln>
        </p:spPr>
        <p:txBody>
          <a:bodyPr lIns="0" tIns="0" rIns="0" bIns="0" anchor="t">
            <a:noAutofit/>
          </a:bodyPr>
          <a:lstStyle>
            <a:lvl1pPr indent="0" algn="r">
              <a:buNone/>
              <a:defRPr lang="pt-BR" sz="1400" b="0" strike="noStrike" spc="-1">
                <a:solidFill>
                  <a:srgbClr val="000000"/>
                </a:solidFill>
                <a:latin typeface="Times New Roman"/>
              </a:defRPr>
            </a:lvl1pPr>
          </a:lstStyle>
          <a:p>
            <a:pPr indent="0" algn="r">
              <a:buNone/>
              <a:defRPr/>
            </a:pPr>
            <a:r>
              <a:rPr lang="pt-BR" sz="1400" b="0" strike="noStrike" spc="-1">
                <a:solidFill>
                  <a:srgbClr val="000000"/>
                </a:solidFill>
                <a:latin typeface="Times New Roman"/>
              </a:rPr>
              <a:t>&lt;date/time&gt;</a:t>
            </a:r>
            <a:endParaRPr lang="pt-BR" sz="1400" b="0" strike="noStrike" spc="-1">
              <a:solidFill>
                <a:srgbClr val="000000"/>
              </a:solidFill>
              <a:latin typeface="Times New Roman"/>
            </a:endParaRPr>
          </a:p>
        </p:txBody>
      </p:sp>
      <p:sp>
        <p:nvSpPr>
          <p:cNvPr id="1166561327" name="PlaceHolder 5"/>
          <p:cNvSpPr>
            <a:spLocks noGrp="1"/>
          </p:cNvSpPr>
          <p:nvPr>
            <p:ph type="ftr" idx="6"/>
          </p:nvPr>
        </p:nvSpPr>
        <p:spPr bwMode="auto">
          <a:xfrm>
            <a:off x="0" y="10157400"/>
            <a:ext cx="3280680" cy="534240"/>
          </a:xfrm>
          <a:prstGeom prst="rect">
            <a:avLst/>
          </a:prstGeom>
          <a:noFill/>
          <a:ln w="0">
            <a:noFill/>
          </a:ln>
        </p:spPr>
        <p:txBody>
          <a:bodyPr lIns="0" tIns="0" rIns="0" bIns="0" anchor="b">
            <a:noAutofit/>
          </a:bodyPr>
          <a:lstStyle>
            <a:lvl1pPr indent="0">
              <a:buNone/>
              <a:defRPr lang="pt-BR" sz="1400" b="0" strike="noStrike" spc="-1">
                <a:solidFill>
                  <a:srgbClr val="000000"/>
                </a:solidFill>
                <a:latin typeface="Times New Roman"/>
              </a:defRPr>
            </a:lvl1pPr>
          </a:lstStyle>
          <a:p>
            <a:pPr indent="0">
              <a:buNone/>
              <a:defRPr/>
            </a:pPr>
            <a:r>
              <a:rPr lang="pt-BR" sz="1400" b="0" strike="noStrike" spc="-1">
                <a:solidFill>
                  <a:srgbClr val="000000"/>
                </a:solidFill>
                <a:latin typeface="Times New Roman"/>
              </a:rPr>
              <a:t>&lt;footer&gt;</a:t>
            </a:r>
            <a:endParaRPr lang="pt-BR" sz="1400" b="0" strike="noStrike" spc="-1">
              <a:solidFill>
                <a:srgbClr val="000000"/>
              </a:solidFill>
              <a:latin typeface="Times New Roman"/>
            </a:endParaRPr>
          </a:p>
        </p:txBody>
      </p:sp>
      <p:sp>
        <p:nvSpPr>
          <p:cNvPr id="1508606382" name="PlaceHolder 6"/>
          <p:cNvSpPr>
            <a:spLocks noGrp="1"/>
          </p:cNvSpPr>
          <p:nvPr>
            <p:ph type="sldNum" idx="7"/>
          </p:nvPr>
        </p:nvSpPr>
        <p:spPr bwMode="auto">
          <a:xfrm>
            <a:off x="4278960" y="10157400"/>
            <a:ext cx="3280680" cy="534240"/>
          </a:xfrm>
          <a:prstGeom prst="rect">
            <a:avLst/>
          </a:prstGeom>
          <a:noFill/>
          <a:ln w="0">
            <a:noFill/>
          </a:ln>
        </p:spPr>
        <p:txBody>
          <a:bodyPr lIns="0" tIns="0" rIns="0" bIns="0" anchor="b">
            <a:noAutofit/>
          </a:bodyPr>
          <a:lstStyle>
            <a:lvl1pPr indent="0" algn="r">
              <a:buNone/>
              <a:defRPr lang="pt-BR" sz="1400" b="0" strike="noStrike" spc="-1">
                <a:solidFill>
                  <a:srgbClr val="000000"/>
                </a:solidFill>
                <a:latin typeface="Times New Roman"/>
              </a:defRPr>
            </a:lvl1pPr>
          </a:lstStyle>
          <a:p>
            <a:pPr indent="0" algn="r">
              <a:buNone/>
              <a:defRPr/>
            </a:pPr>
            <a:fld id="{4C15EE57-5693-412B-9790-1C0FE07211B3}" type="slidenum">
              <a:rPr lang="pt-BR" sz="1400" b="0" strike="noStrike" spc="-1">
                <a:solidFill>
                  <a:srgbClr val="000000"/>
                </a:solidFill>
                <a:latin typeface="Times New Roman"/>
              </a:rPr>
              <a:t>&lt;number&gt;</a:t>
            </a:fld>
            <a:endParaRPr lang="pt-BR"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25096377" name="Slide Image Placeholder 1"/>
          <p:cNvSpPr>
            <a:spLocks noChangeAspect="1" noGrp="1" noRot="1"/>
          </p:cNvSpPr>
          <p:nvPr>
            <p:ph type="sldImg"/>
          </p:nvPr>
        </p:nvSpPr>
        <p:spPr bwMode="auto"/>
      </p:sp>
      <p:sp>
        <p:nvSpPr>
          <p:cNvPr id="383286397" name="Notes Placeholder 2"/>
          <p:cNvSpPr>
            <a:spLocks noGrp="1"/>
          </p:cNvSpPr>
          <p:nvPr>
            <p:ph type="body" idx="1"/>
          </p:nvPr>
        </p:nvSpPr>
        <p:spPr bwMode="auto"/>
        <p:txBody>
          <a:bodyPr/>
          <a:lstStyle/>
          <a:p>
            <a:pPr>
              <a:defRPr/>
            </a:pPr>
            <a:endParaRPr/>
          </a:p>
        </p:txBody>
      </p:sp>
      <p:sp>
        <p:nvSpPr>
          <p:cNvPr id="1668594555" name="Slide Number Placeholder 3"/>
          <p:cNvSpPr>
            <a:spLocks noGrp="1"/>
          </p:cNvSpPr>
          <p:nvPr>
            <p:ph type="sldNum" sz="quarter" idx="10"/>
          </p:nvPr>
        </p:nvSpPr>
        <p:spPr bwMode="auto"/>
        <p:txBody>
          <a:bodyPr/>
          <a:lstStyle/>
          <a:p>
            <a:pPr>
              <a:defRPr/>
            </a:pPr>
            <a:fld id="{7BD9E463-95BD-BA56-91AF-925FE4D47891}" type="slidenum">
              <a:rPr/>
              <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71258538" name="PlaceHolder 1"/>
          <p:cNvSpPr>
            <a:spLocks noGrp="1"/>
          </p:cNvSpPr>
          <p:nvPr>
            <p:ph type="sldImg"/>
          </p:nvPr>
        </p:nvSpPr>
        <p:spPr bwMode="auto">
          <a:xfrm>
            <a:off x="2286000" y="514439"/>
            <a:ext cx="4571640" cy="2571480"/>
          </a:xfrm>
          <a:prstGeom prst="rect">
            <a:avLst/>
          </a:prstGeom>
          <a:ln w="0">
            <a:noFill/>
          </a:ln>
        </p:spPr>
      </p:sp>
      <p:sp>
        <p:nvSpPr>
          <p:cNvPr id="606073946"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marL="457200" indent="-457200">
              <a:lnSpc>
                <a:spcPct val="100000"/>
              </a:lnSpc>
              <a:buClr>
                <a:srgbClr val="000000"/>
              </a:buClr>
              <a:buFont typeface="OpenSymbol"/>
              <a:buAutoNum type="arabicPeriod"/>
              <a:defRPr/>
            </a:pPr>
            <a:r>
              <a:rPr lang="pt-BR" sz="2000" b="0" strike="noStrike" spc="-1">
                <a:solidFill>
                  <a:srgbClr val="000000"/>
                </a:solidFill>
                <a:latin typeface="Arial"/>
              </a:rPr>
              <a:t>Quais são os benefícios, quais alternativas à ela, que outros tipos de visualizações ou apresentações, que problemas ela pode causar. Pensar no propósito, uma tabela pode ser opção melhor caso queiramos investigar todos os dados por exemplo.</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marL="457200" indent="-457200">
              <a:lnSpc>
                <a:spcPct val="100000"/>
              </a:lnSpc>
              <a:buClr>
                <a:srgbClr val="000000"/>
              </a:buClr>
              <a:buFont typeface="OpenSymbol"/>
              <a:buAutoNum type="arabicPeriod"/>
              <a:tabLst>
                <a:tab pos="0" algn="l"/>
              </a:tabLst>
              <a:defRPr/>
            </a:pPr>
            <a:r>
              <a:rPr lang="pt-BR" sz="2000" b="0" strike="noStrike" spc="-1">
                <a:solidFill>
                  <a:srgbClr val="000000"/>
                </a:solidFill>
                <a:latin typeface="Arial"/>
              </a:rPr>
              <a:t>Entendemos completamente as limitações, problemas, pressupostos dos nossos dados? E o nosso público? O que estamos tentando medir (e o que não está sendo medido) e porquê.</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marL="457200" indent="-457200">
              <a:lnSpc>
                <a:spcPct val="100000"/>
              </a:lnSpc>
              <a:buClr>
                <a:srgbClr val="000000"/>
              </a:buClr>
              <a:buFont typeface="OpenSymbol"/>
              <a:buAutoNum type="arabicPeriod"/>
              <a:tabLst>
                <a:tab pos="0" algn="l"/>
              </a:tabLst>
              <a:defRPr/>
            </a:pPr>
            <a:r>
              <a:rPr lang="pt-BR" sz="2000" b="0" strike="noStrike" spc="-1">
                <a:solidFill>
                  <a:srgbClr val="000000"/>
                </a:solidFill>
                <a:latin typeface="Arial"/>
              </a:rPr>
              <a:t>Quantos detalhes adicionamos e quandas informações retiramos?</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marL="457200" indent="-457200">
              <a:lnSpc>
                <a:spcPct val="100000"/>
              </a:lnSpc>
              <a:buClr>
                <a:srgbClr val="000000"/>
              </a:buClr>
              <a:buFont typeface="OpenSymbol"/>
              <a:buAutoNum type="arabicPeriod"/>
              <a:tabLst>
                <a:tab pos="0" algn="l"/>
              </a:tabLst>
              <a:defRPr/>
            </a:pPr>
            <a:r>
              <a:rPr lang="pt-BR" sz="2000" b="0" strike="noStrike" spc="-1">
                <a:solidFill>
                  <a:srgbClr val="000000"/>
                </a:solidFill>
                <a:latin typeface="Arial"/>
              </a:rPr>
              <a:t>Tipo de gráfico, tipo de mapa, qual melhor forma de organizar. Sempre escolher uma “arte funcional”, precisa ser visualmente limpo, atraente e cumprir o objetivo.</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marL="457200" indent="-457200">
              <a:lnSpc>
                <a:spcPct val="100000"/>
              </a:lnSpc>
              <a:buClr>
                <a:srgbClr val="000000"/>
              </a:buClr>
              <a:buFont typeface="OpenSymbol"/>
              <a:buAutoNum type="arabicPeriod"/>
              <a:tabLst>
                <a:tab pos="0" algn="l"/>
              </a:tabLst>
              <a:defRPr/>
            </a:pPr>
            <a:r>
              <a:rPr lang="pt-BR" sz="2000" b="0" strike="noStrike" spc="-1">
                <a:solidFill>
                  <a:srgbClr val="000000"/>
                </a:solidFill>
                <a:latin typeface="Arial"/>
              </a:rPr>
              <a:t>Nem tudo precisa ser minimalista ou inovador.</a:t>
            </a:r>
            <a:endParaRPr lang="pt-BR" sz="2000" b="0" strike="noStrike" spc="-1">
              <a:solidFill>
                <a:srgbClr val="000000"/>
              </a:solidFill>
              <a:latin typeface="Arial"/>
            </a:endParaRPr>
          </a:p>
        </p:txBody>
      </p:sp>
      <p:sp>
        <p:nvSpPr>
          <p:cNvPr id="925897245" name="PlaceHolder 3"/>
          <p:cNvSpPr>
            <a:spLocks noGrp="1"/>
          </p:cNvSpPr>
          <p:nvPr>
            <p:ph type="sldNum" idx="14"/>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F1CFA0E1-F5A4-4B62-8A82-2833BFA21DD4}"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74957129" name="Slide Image Placeholder 1"/>
          <p:cNvSpPr>
            <a:spLocks noChangeAspect="1" noGrp="1" noRot="1"/>
          </p:cNvSpPr>
          <p:nvPr>
            <p:ph type="sldImg"/>
          </p:nvPr>
        </p:nvSpPr>
        <p:spPr bwMode="auto"/>
      </p:sp>
      <p:sp>
        <p:nvSpPr>
          <p:cNvPr id="191487016" name="Notes Placeholder 2"/>
          <p:cNvSpPr>
            <a:spLocks noGrp="1"/>
          </p:cNvSpPr>
          <p:nvPr>
            <p:ph type="body" idx="1"/>
          </p:nvPr>
        </p:nvSpPr>
        <p:spPr bwMode="auto"/>
        <p:txBody>
          <a:bodyPr/>
          <a:lstStyle/>
          <a:p>
            <a:pPr>
              <a:defRPr/>
            </a:pPr>
            <a:endParaRPr/>
          </a:p>
        </p:txBody>
      </p:sp>
      <p:sp>
        <p:nvSpPr>
          <p:cNvPr id="1177882524" name="Slide Number Placeholder 3"/>
          <p:cNvSpPr>
            <a:spLocks noGrp="1"/>
          </p:cNvSpPr>
          <p:nvPr>
            <p:ph type="sldNum" sz="quarter" idx="10"/>
          </p:nvPr>
        </p:nvSpPr>
        <p:spPr bwMode="auto"/>
        <p:txBody>
          <a:bodyPr/>
          <a:lstStyle/>
          <a:p>
            <a:pPr>
              <a:defRPr/>
            </a:pPr>
            <a:fld id="{110904B7-7C4E-21A2-D3AB-55956846B684}" type="slidenum">
              <a:rPr/>
              <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0033039" name="Slide Image Placeholder 1"/>
          <p:cNvSpPr>
            <a:spLocks noChangeAspect="1" noGrp="1" noRot="1"/>
          </p:cNvSpPr>
          <p:nvPr>
            <p:ph type="sldImg"/>
          </p:nvPr>
        </p:nvSpPr>
        <p:spPr bwMode="auto"/>
      </p:sp>
      <p:sp>
        <p:nvSpPr>
          <p:cNvPr id="674659512" name="Notes Placeholder 2"/>
          <p:cNvSpPr>
            <a:spLocks noGrp="1"/>
          </p:cNvSpPr>
          <p:nvPr>
            <p:ph type="body" idx="1"/>
          </p:nvPr>
        </p:nvSpPr>
        <p:spPr bwMode="auto"/>
        <p:txBody>
          <a:bodyPr/>
          <a:lstStyle/>
          <a:p>
            <a:pPr>
              <a:defRPr/>
            </a:pPr>
            <a:endParaRPr/>
          </a:p>
        </p:txBody>
      </p:sp>
      <p:sp>
        <p:nvSpPr>
          <p:cNvPr id="1851057316" name="Slide Number Placeholder 3"/>
          <p:cNvSpPr>
            <a:spLocks noGrp="1"/>
          </p:cNvSpPr>
          <p:nvPr>
            <p:ph type="sldNum" sz="quarter" idx="10"/>
          </p:nvPr>
        </p:nvSpPr>
        <p:spPr bwMode="auto"/>
        <p:txBody>
          <a:bodyPr/>
          <a:lstStyle/>
          <a:p>
            <a:pPr>
              <a:defRPr/>
            </a:pPr>
            <a:fld id="{39213809-0707-ECEB-3975-AB93DF3611CA}" type="slidenum">
              <a:rPr/>
              <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0992407" name="Slide Image Placeholder 1"/>
          <p:cNvSpPr>
            <a:spLocks noChangeAspect="1" noGrp="1" noRot="1"/>
          </p:cNvSpPr>
          <p:nvPr>
            <p:ph type="sldImg"/>
          </p:nvPr>
        </p:nvSpPr>
        <p:spPr bwMode="auto"/>
      </p:sp>
      <p:sp>
        <p:nvSpPr>
          <p:cNvPr id="898705587" name="Notes Placeholder 2"/>
          <p:cNvSpPr>
            <a:spLocks noGrp="1"/>
          </p:cNvSpPr>
          <p:nvPr>
            <p:ph type="body" idx="1"/>
          </p:nvPr>
        </p:nvSpPr>
        <p:spPr bwMode="auto"/>
        <p:txBody>
          <a:bodyPr/>
          <a:lstStyle/>
          <a:p>
            <a:pPr>
              <a:defRPr/>
            </a:pPr>
            <a:endParaRPr/>
          </a:p>
        </p:txBody>
      </p:sp>
      <p:sp>
        <p:nvSpPr>
          <p:cNvPr id="118459416" name="Slide Number Placeholder 3"/>
          <p:cNvSpPr>
            <a:spLocks noGrp="1"/>
          </p:cNvSpPr>
          <p:nvPr>
            <p:ph type="sldNum" sz="quarter" idx="10"/>
          </p:nvPr>
        </p:nvSpPr>
        <p:spPr bwMode="auto"/>
        <p:txBody>
          <a:bodyPr/>
          <a:lstStyle/>
          <a:p>
            <a:pPr>
              <a:defRPr/>
            </a:pPr>
            <a:fld id="{80A13511-CC2A-29F0-1006-42AC6C473E59}" type="slidenum">
              <a:rPr/>
              <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40304534" name="PlaceHolder 1"/>
          <p:cNvSpPr>
            <a:spLocks noGrp="1"/>
          </p:cNvSpPr>
          <p:nvPr>
            <p:ph type="sldImg"/>
          </p:nvPr>
        </p:nvSpPr>
        <p:spPr bwMode="auto">
          <a:xfrm>
            <a:off x="2286000" y="514439"/>
            <a:ext cx="4571640" cy="2571480"/>
          </a:xfrm>
          <a:prstGeom prst="rect">
            <a:avLst/>
          </a:prstGeom>
          <a:ln w="0">
            <a:noFill/>
          </a:ln>
        </p:spPr>
      </p:sp>
      <p:sp>
        <p:nvSpPr>
          <p:cNvPr id="579972434"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marL="216000" indent="0">
              <a:lnSpc>
                <a:spcPct val="100000"/>
              </a:lnSpc>
              <a:buNone/>
              <a:defRPr/>
            </a:pPr>
            <a:r>
              <a:rPr lang="pt-BR" sz="2000" b="0" strike="noStrike" spc="-1">
                <a:solidFill>
                  <a:srgbClr val="000000"/>
                </a:solidFill>
                <a:latin typeface="Arial"/>
              </a:rPr>
              <a:t>Falar rapidamente sobre como vai ser estruturada a aula de hoje.</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Começaremos pelos conceitos e trabalharemos um exemplo prático simples de porquê usar a visualização de dados no entendimento dos dados.</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Falaremos também da “Era dos dados”, falando do uso atual de visualização de dados</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E então falaremos dos pilares da visualização de dados</a:t>
            </a:r>
            <a:endParaRPr lang="pt-BR" sz="2000" b="0" strike="noStrike" spc="-1">
              <a:solidFill>
                <a:srgbClr val="000000"/>
              </a:solidFill>
              <a:latin typeface="Arial"/>
            </a:endParaRPr>
          </a:p>
        </p:txBody>
      </p:sp>
      <p:sp>
        <p:nvSpPr>
          <p:cNvPr id="683463003" name="PlaceHolder 3"/>
          <p:cNvSpPr>
            <a:spLocks noGrp="1"/>
          </p:cNvSpPr>
          <p:nvPr>
            <p:ph type="sldNum" idx="8"/>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62B761EF-B866-4A98-815A-1D2ABEF502AA}"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37372843" name="PlaceHolder 1"/>
          <p:cNvSpPr>
            <a:spLocks noGrp="1"/>
          </p:cNvSpPr>
          <p:nvPr>
            <p:ph type="sldImg"/>
          </p:nvPr>
        </p:nvSpPr>
        <p:spPr bwMode="auto">
          <a:xfrm>
            <a:off x="2286000" y="514439"/>
            <a:ext cx="4571640" cy="2571480"/>
          </a:xfrm>
          <a:prstGeom prst="rect">
            <a:avLst/>
          </a:prstGeom>
          <a:ln w="0">
            <a:noFill/>
          </a:ln>
        </p:spPr>
      </p:sp>
      <p:sp>
        <p:nvSpPr>
          <p:cNvPr id="1312559591"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marL="216000" indent="0">
              <a:lnSpc>
                <a:spcPct val="100000"/>
              </a:lnSpc>
              <a:buNone/>
              <a:defRPr/>
            </a:pPr>
            <a:r>
              <a:rPr lang="pt-BR" sz="2000" b="0" strike="noStrike" spc="0">
                <a:solidFill>
                  <a:srgbClr val="000000"/>
                </a:solidFill>
                <a:latin typeface="Arial"/>
              </a:rPr>
              <a:t>Falar rapidamente sobre como vai ser estruturada a aula de hoje.</a:t>
            </a:r>
            <a:endParaRPr lang="pt-BR" sz="2000" b="0" strike="noStrike" spc="0">
              <a:solidFill>
                <a:srgbClr val="000000"/>
              </a:solidFill>
              <a:latin typeface="Arial"/>
            </a:endParaRPr>
          </a:p>
          <a:p>
            <a:pPr indent="0">
              <a:lnSpc>
                <a:spcPct val="100000"/>
              </a:lnSpc>
              <a:buNone/>
              <a:tabLst>
                <a:tab pos="0" algn="l"/>
              </a:tabLst>
              <a:defRPr/>
            </a:pPr>
            <a:endParaRPr lang="pt-BR" sz="2000" b="0" strike="noStrike" spc="0">
              <a:solidFill>
                <a:srgbClr val="000000"/>
              </a:solidFill>
              <a:latin typeface="Arial"/>
            </a:endParaRPr>
          </a:p>
          <a:p>
            <a:pPr indent="0">
              <a:lnSpc>
                <a:spcPct val="100000"/>
              </a:lnSpc>
              <a:buNone/>
              <a:tabLst>
                <a:tab pos="0" algn="l"/>
              </a:tabLst>
              <a:defRPr/>
            </a:pPr>
            <a:r>
              <a:rPr lang="pt-BR" sz="2000" b="0" strike="noStrike" spc="0">
                <a:solidFill>
                  <a:srgbClr val="000000"/>
                </a:solidFill>
                <a:latin typeface="Arial"/>
              </a:rPr>
              <a:t>Começaremos pelos conceitos e trabalharemos um exemplo prático simples de porquê usar a visualização de dados no entendimento dos dados.</a:t>
            </a:r>
            <a:endParaRPr lang="pt-BR" sz="2000" b="0" strike="noStrike" spc="0">
              <a:solidFill>
                <a:srgbClr val="000000"/>
              </a:solidFill>
              <a:latin typeface="Arial"/>
            </a:endParaRPr>
          </a:p>
          <a:p>
            <a:pPr indent="0">
              <a:lnSpc>
                <a:spcPct val="100000"/>
              </a:lnSpc>
              <a:buNone/>
              <a:tabLst>
                <a:tab pos="0" algn="l"/>
              </a:tabLst>
              <a:defRPr/>
            </a:pPr>
            <a:endParaRPr lang="pt-BR" sz="2000" b="0" strike="noStrike" spc="0">
              <a:solidFill>
                <a:srgbClr val="000000"/>
              </a:solidFill>
              <a:latin typeface="Arial"/>
            </a:endParaRPr>
          </a:p>
          <a:p>
            <a:pPr indent="0">
              <a:lnSpc>
                <a:spcPct val="100000"/>
              </a:lnSpc>
              <a:buNone/>
              <a:tabLst>
                <a:tab pos="0" algn="l"/>
              </a:tabLst>
              <a:defRPr/>
            </a:pPr>
            <a:r>
              <a:rPr lang="pt-BR" sz="2000" b="0" strike="noStrike" spc="0">
                <a:solidFill>
                  <a:srgbClr val="000000"/>
                </a:solidFill>
                <a:latin typeface="Arial"/>
              </a:rPr>
              <a:t>Falaremos também da “Era dos dados”, falando do uso atual de visualização de dados</a:t>
            </a:r>
            <a:endParaRPr lang="pt-BR" sz="2000" b="0" strike="noStrike" spc="0">
              <a:solidFill>
                <a:srgbClr val="000000"/>
              </a:solidFill>
              <a:latin typeface="Arial"/>
            </a:endParaRPr>
          </a:p>
          <a:p>
            <a:pPr indent="0">
              <a:lnSpc>
                <a:spcPct val="100000"/>
              </a:lnSpc>
              <a:buNone/>
              <a:tabLst>
                <a:tab pos="0" algn="l"/>
              </a:tabLst>
              <a:defRPr/>
            </a:pPr>
            <a:endParaRPr lang="pt-BR" sz="2000" b="0" strike="noStrike" spc="0">
              <a:solidFill>
                <a:srgbClr val="000000"/>
              </a:solidFill>
              <a:latin typeface="Arial"/>
            </a:endParaRPr>
          </a:p>
          <a:p>
            <a:pPr indent="0">
              <a:lnSpc>
                <a:spcPct val="100000"/>
              </a:lnSpc>
              <a:buNone/>
              <a:tabLst>
                <a:tab pos="0" algn="l"/>
              </a:tabLst>
              <a:defRPr/>
            </a:pPr>
            <a:r>
              <a:rPr lang="pt-BR" sz="2000" b="0" strike="noStrike" spc="0">
                <a:solidFill>
                  <a:srgbClr val="000000"/>
                </a:solidFill>
                <a:latin typeface="Arial"/>
              </a:rPr>
              <a:t>E então falaremos dos pilares da visualização de dados</a:t>
            </a:r>
            <a:endParaRPr lang="pt-BR" sz="2000" b="0" strike="noStrike" spc="0">
              <a:solidFill>
                <a:srgbClr val="000000"/>
              </a:solidFill>
              <a:latin typeface="Arial"/>
            </a:endParaRPr>
          </a:p>
        </p:txBody>
      </p:sp>
      <p:sp>
        <p:nvSpPr>
          <p:cNvPr id="378195713" name="PlaceHolder 3"/>
          <p:cNvSpPr>
            <a:spLocks noGrp="1"/>
          </p:cNvSpPr>
          <p:nvPr>
            <p:ph type="sldNum" idx="8"/>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0">
                <a:solidFill>
                  <a:srgbClr val="000000"/>
                </a:solidFill>
                <a:latin typeface="+mn-lt"/>
                <a:ea typeface="+mn-ea"/>
              </a:defRPr>
            </a:lvl1pPr>
          </a:lstStyle>
          <a:p>
            <a:pPr indent="0" algn="r">
              <a:lnSpc>
                <a:spcPct val="100000"/>
              </a:lnSpc>
              <a:buNone/>
              <a:defRPr/>
            </a:pPr>
            <a:fld id="{80763EB4-C513-8563-F066-BD37D426491F}" type="slidenum">
              <a:rPr lang="en-US" sz="1200" b="0" strike="noStrike" spc="0">
                <a:solidFill>
                  <a:srgbClr val="000000"/>
                </a:solidFill>
                <a:latin typeface="Arial"/>
                <a:ea typeface="DejaVu Sans"/>
              </a:rPr>
              <a:t/>
            </a:fld>
            <a:endParaRPr lang="pt-BR" sz="1200" b="0" strike="noStrike" spc="0">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91558673" name="PlaceHolder 1"/>
          <p:cNvSpPr>
            <a:spLocks noGrp="1"/>
          </p:cNvSpPr>
          <p:nvPr>
            <p:ph type="sldImg"/>
          </p:nvPr>
        </p:nvSpPr>
        <p:spPr bwMode="auto">
          <a:xfrm>
            <a:off x="2286000" y="514439"/>
            <a:ext cx="4571640" cy="2571480"/>
          </a:xfrm>
          <a:prstGeom prst="rect">
            <a:avLst/>
          </a:prstGeom>
          <a:ln w="0">
            <a:noFill/>
          </a:ln>
        </p:spPr>
      </p:sp>
      <p:sp>
        <p:nvSpPr>
          <p:cNvPr id="1432182683"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Hoje em dia não temos apenas grandes volumes de dados, mas dados complexos, que vêm de diferentes fontes, tem diferentes formatos, que costumam carregar muitas informações inúteis, etc.</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E esse grande volume de dados, que possibilita análises e conclusões cada vez mais precisas, vem com seus desafios, de armazenamento dessa grande quantidade de dados, de curadoria para tratar desses dados e garantir disponibilidade e reusabilidade à longo prazo, privacidade porque muitas vezes, principalmente em bases da área da saúde, esses dados são sigilosos, o que envolve muitos cuidados na hora de manusear e pensar numa visualização, a governança que se preocupa com todos esses pontos e tenta manter o fluxo contínuo e seguro.</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E então temos os desafios dos analistas e cientistas de dados (e até mesmo dos engenheiros), na hora de estruturar esses dados, manipular eles, ter seus primeiros insights, ideias, direções que vão tomar, etc.</a:t>
            </a:r>
            <a:endParaRPr lang="pt-BR" sz="2000" b="0" strike="noStrike" spc="-1">
              <a:solidFill>
                <a:srgbClr val="000000"/>
              </a:solidFill>
              <a:latin typeface="Arial"/>
            </a:endParaRPr>
          </a:p>
        </p:txBody>
      </p:sp>
      <p:sp>
        <p:nvSpPr>
          <p:cNvPr id="1827062258" name="PlaceHolder 3"/>
          <p:cNvSpPr>
            <a:spLocks noGrp="1"/>
          </p:cNvSpPr>
          <p:nvPr>
            <p:ph type="sldNum" idx="9"/>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BA47D6B8-871B-45C4-840E-0C864419E753}"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85016673" name="PlaceHolder 1"/>
          <p:cNvSpPr>
            <a:spLocks noGrp="1"/>
          </p:cNvSpPr>
          <p:nvPr>
            <p:ph type="sldImg"/>
          </p:nvPr>
        </p:nvSpPr>
        <p:spPr bwMode="auto">
          <a:xfrm>
            <a:off x="2286000" y="514439"/>
            <a:ext cx="4571640" cy="2571480"/>
          </a:xfrm>
          <a:prstGeom prst="rect">
            <a:avLst/>
          </a:prstGeom>
          <a:ln w="0">
            <a:noFill/>
          </a:ln>
        </p:spPr>
      </p:sp>
      <p:sp>
        <p:nvSpPr>
          <p:cNvPr id="275226874"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Informação != de dados, dados são observações colhidas, informações são conclusões e análises que fazemos em cima dos dados.</a:t>
            </a:r>
            <a:endParaRPr lang="pt-BR" sz="2000" b="0" strike="noStrike" spc="-1">
              <a:solidFill>
                <a:srgbClr val="000000"/>
              </a:solidFill>
              <a:latin typeface="Arial"/>
            </a:endParaRPr>
          </a:p>
        </p:txBody>
      </p:sp>
      <p:sp>
        <p:nvSpPr>
          <p:cNvPr id="1301705599" name="PlaceHolder 3"/>
          <p:cNvSpPr>
            <a:spLocks noGrp="1"/>
          </p:cNvSpPr>
          <p:nvPr>
            <p:ph type="sldNum" idx="10"/>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93E6E2F3-F38C-43CE-8A8B-CAEBE518A23B}"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99811037" name="PlaceHolder 1"/>
          <p:cNvSpPr>
            <a:spLocks noGrp="1"/>
          </p:cNvSpPr>
          <p:nvPr>
            <p:ph type="sldImg"/>
          </p:nvPr>
        </p:nvSpPr>
        <p:spPr bwMode="auto">
          <a:xfrm>
            <a:off x="2286000" y="514439"/>
            <a:ext cx="4571640" cy="2571480"/>
          </a:xfrm>
          <a:prstGeom prst="rect">
            <a:avLst/>
          </a:prstGeom>
          <a:ln w="0">
            <a:noFill/>
          </a:ln>
        </p:spPr>
      </p:sp>
      <p:sp>
        <p:nvSpPr>
          <p:cNvPr id="880667154"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1: Percepção visual, o nosso sentido mais aguçado e trabalhado desde o início da evolução da espécie humana.</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2: Informações abstratas &lt;- tipicamente imagens ou videos, mas também escultura, aplicações web, etc.</a:t>
            </a:r>
            <a:endParaRPr lang="pt-BR" sz="2000" b="0" strike="noStrike" spc="-1">
              <a:solidFill>
                <a:srgbClr val="000000"/>
              </a:solidFill>
              <a:latin typeface="Arial"/>
            </a:endParaRPr>
          </a:p>
        </p:txBody>
      </p:sp>
      <p:sp>
        <p:nvSpPr>
          <p:cNvPr id="920691945" name="PlaceHolder 3"/>
          <p:cNvSpPr>
            <a:spLocks noGrp="1"/>
          </p:cNvSpPr>
          <p:nvPr>
            <p:ph type="sldNum" idx="11"/>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669D1D2F-16D4-495D-A31D-F236D4C677A7}"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72100664" name="Slide Image Placeholder 1"/>
          <p:cNvSpPr>
            <a:spLocks noChangeAspect="1" noGrp="1" noRot="1"/>
          </p:cNvSpPr>
          <p:nvPr>
            <p:ph type="sldImg"/>
          </p:nvPr>
        </p:nvSpPr>
        <p:spPr bwMode="auto"/>
      </p:sp>
      <p:sp>
        <p:nvSpPr>
          <p:cNvPr id="1482526507" name="Notes Placeholder 2"/>
          <p:cNvSpPr>
            <a:spLocks noGrp="1"/>
          </p:cNvSpPr>
          <p:nvPr>
            <p:ph type="body" idx="1"/>
          </p:nvPr>
        </p:nvSpPr>
        <p:spPr bwMode="auto"/>
        <p:txBody>
          <a:bodyPr/>
          <a:lstStyle/>
          <a:p>
            <a:pPr>
              <a:defRPr/>
            </a:pPr>
            <a:endParaRPr/>
          </a:p>
        </p:txBody>
      </p:sp>
      <p:sp>
        <p:nvSpPr>
          <p:cNvPr id="524432567" name="Slide Number Placeholder 3"/>
          <p:cNvSpPr>
            <a:spLocks noGrp="1"/>
          </p:cNvSpPr>
          <p:nvPr>
            <p:ph type="sldNum" sz="quarter" idx="10"/>
          </p:nvPr>
        </p:nvSpPr>
        <p:spPr bwMode="auto"/>
        <p:txBody>
          <a:bodyPr/>
          <a:lstStyle/>
          <a:p>
            <a:pPr>
              <a:defRPr/>
            </a:pPr>
            <a:fld id="{49E67138-3307-C9BA-4090-7590EF3030BD}" type="slidenum">
              <a:rPr/>
              <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88927999" name="PlaceHolder 1"/>
          <p:cNvSpPr>
            <a:spLocks noGrp="1"/>
          </p:cNvSpPr>
          <p:nvPr>
            <p:ph type="sldImg"/>
          </p:nvPr>
        </p:nvSpPr>
        <p:spPr bwMode="auto">
          <a:xfrm>
            <a:off x="2286000" y="514439"/>
            <a:ext cx="4571640" cy="2571480"/>
          </a:xfrm>
          <a:prstGeom prst="rect">
            <a:avLst/>
          </a:prstGeom>
          <a:ln w="0">
            <a:noFill/>
          </a:ln>
        </p:spPr>
      </p:sp>
      <p:sp>
        <p:nvSpPr>
          <p:cNvPr id="654485585"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Aqui podemos ver muito mais claramente que a média por si só não é uma boa métrica. Nesse caso às três categorias de idade possuem a mesma média, mas distribuição bastante diferente.</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Apenas olhando as tabelas às vezes podemos ter dificuldade para observar tais fenômenos, nesse caso onde o número de dados era pequeno, ainda é possível, mas se imaginarmos bancos de dados com milhões de linhas, e algumas centenas de colunas, isso se torna impraticável.</a:t>
            </a:r>
            <a:endParaRPr lang="pt-BR" sz="2000" b="0" strike="noStrike" spc="-1">
              <a:solidFill>
                <a:srgbClr val="000000"/>
              </a:solidFill>
              <a:latin typeface="Arial"/>
            </a:endParaRPr>
          </a:p>
        </p:txBody>
      </p:sp>
      <p:sp>
        <p:nvSpPr>
          <p:cNvPr id="191600567" name="PlaceHolder 3"/>
          <p:cNvSpPr>
            <a:spLocks noGrp="1"/>
          </p:cNvSpPr>
          <p:nvPr>
            <p:ph type="sldNum" idx="12"/>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EFCC12F5-4613-476B-A5E3-C250AEC4B472}"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08334043" name="PlaceHolder 1"/>
          <p:cNvSpPr>
            <a:spLocks noGrp="1"/>
          </p:cNvSpPr>
          <p:nvPr>
            <p:ph type="sldImg"/>
          </p:nvPr>
        </p:nvSpPr>
        <p:spPr bwMode="auto">
          <a:xfrm>
            <a:off x="2286000" y="514439"/>
            <a:ext cx="4571640" cy="2571480"/>
          </a:xfrm>
          <a:prstGeom prst="rect">
            <a:avLst/>
          </a:prstGeom>
          <a:ln w="0">
            <a:noFill/>
          </a:ln>
        </p:spPr>
      </p:sp>
      <p:sp>
        <p:nvSpPr>
          <p:cNvPr id="1907704808"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Em uma das palestras de Alberto Cairo ele cita que 6 entre as 7 notícias mais lidas do washington post possuem algum tipo de visualização gráfica.</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A visualização deve ser pensada muito bem para se tornar de fácil compreensão, devemos usar anotações se preciso, utilizar as cores de forma que façam sentido, pensar muito bem no gráfico que vai ser apresentado.</a:t>
            </a:r>
            <a:endParaRPr lang="pt-BR" sz="2000" b="0" strike="noStrike" spc="-1">
              <a:solidFill>
                <a:srgbClr val="000000"/>
              </a:solidFill>
              <a:latin typeface="Arial"/>
            </a:endParaRPr>
          </a:p>
        </p:txBody>
      </p:sp>
      <p:sp>
        <p:nvSpPr>
          <p:cNvPr id="222700944" name="PlaceHolder 3"/>
          <p:cNvSpPr>
            <a:spLocks noGrp="1"/>
          </p:cNvSpPr>
          <p:nvPr>
            <p:ph type="sldNum" idx="13"/>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7680A7D5-784A-4F84-B366-AC546271E27B}"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
        <p:nvSpPr>
          <p:cNvPr id="1869217846" name="PlaceHolder 1"/>
          <p:cNvSpPr>
            <a:spLocks noGrp="1"/>
          </p:cNvSpPr>
          <p:nvPr>
            <p:ph type="sldNum" idx="2"/>
          </p:nvPr>
        </p:nvSpPr>
        <p:spPr bwMode="auto"/>
        <p:txBody>
          <a:bodyPr/>
          <a:p>
            <a:pPr>
              <a:defRPr/>
            </a:pPr>
            <a:fld id="{FA933C0B-A1F4-4C14-B6CC-6670DE1752A7}" type="slidenum">
              <a:rPr/>
              <a:t>&lt;#&gt;</a:t>
            </a:fld>
            <a:endParaRPr/>
          </a:p>
        </p:txBody>
      </p:sp>
      <p:sp>
        <p:nvSpPr>
          <p:cNvPr id="1522941359" name="PlaceHolder 2"/>
          <p:cNvSpPr>
            <a:spLocks noGrp="1"/>
          </p:cNvSpPr>
          <p:nvPr>
            <p:ph type="dt" idx="1"/>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verTx" userDrawn="1">
  <p:cSld name="Title, Content over Content">
    <p:spTree>
      <p:nvGrpSpPr>
        <p:cNvPr id="1" name=""/>
        <p:cNvGrpSpPr/>
        <p:nvPr/>
      </p:nvGrpSpPr>
      <p:grpSpPr bwMode="auto">
        <a:xfrm>
          <a:off x="0" y="0"/>
          <a:ext cx="0" cy="0"/>
          <a:chOff x="0" y="0"/>
          <a:chExt cx="0" cy="0"/>
        </a:xfrm>
      </p:grpSpPr>
      <p:sp>
        <p:nvSpPr>
          <p:cNvPr id="1366009876"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895439353"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014054990"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618132508" name="PlaceHolder 4"/>
          <p:cNvSpPr>
            <a:spLocks noGrp="1"/>
          </p:cNvSpPr>
          <p:nvPr>
            <p:ph type="sldNum" idx="2"/>
          </p:nvPr>
        </p:nvSpPr>
        <p:spPr bwMode="auto"/>
        <p:txBody>
          <a:bodyPr/>
          <a:p>
            <a:pPr>
              <a:defRPr/>
            </a:pPr>
            <a:fld id="{E75326FB-EBD5-40AB-A401-B36C13EDEC91}" type="slidenum">
              <a:rPr/>
              <a:t>&lt;#&gt;</a:t>
            </a:fld>
            <a:endParaRPr/>
          </a:p>
        </p:txBody>
      </p:sp>
      <p:sp>
        <p:nvSpPr>
          <p:cNvPr id="1179468383" name="PlaceHolder 5"/>
          <p:cNvSpPr>
            <a:spLocks noGrp="1"/>
          </p:cNvSpPr>
          <p:nvPr>
            <p:ph type="dt" idx="1"/>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fourObj" userDrawn="1">
  <p:cSld name="Title, 4 Content">
    <p:spTree>
      <p:nvGrpSpPr>
        <p:cNvPr id="1" name=""/>
        <p:cNvGrpSpPr/>
        <p:nvPr/>
      </p:nvGrpSpPr>
      <p:grpSpPr bwMode="auto">
        <a:xfrm>
          <a:off x="0" y="0"/>
          <a:ext cx="0" cy="0"/>
          <a:chOff x="0" y="0"/>
          <a:chExt cx="0" cy="0"/>
        </a:xfrm>
      </p:grpSpPr>
      <p:sp>
        <p:nvSpPr>
          <p:cNvPr id="1185501092"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42014153"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508102653"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745764081"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464934073"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641702320" name="PlaceHolder 6"/>
          <p:cNvSpPr>
            <a:spLocks noGrp="1"/>
          </p:cNvSpPr>
          <p:nvPr>
            <p:ph type="sldNum" idx="2"/>
          </p:nvPr>
        </p:nvSpPr>
        <p:spPr bwMode="auto"/>
        <p:txBody>
          <a:bodyPr/>
          <a:p>
            <a:pPr>
              <a:defRPr/>
            </a:pPr>
            <a:fld id="{702990AB-BDFF-4E58-9997-3041F355354A}" type="slidenum">
              <a:rPr/>
              <a:t>&lt;#&gt;</a:t>
            </a:fld>
            <a:endParaRPr/>
          </a:p>
        </p:txBody>
      </p:sp>
      <p:sp>
        <p:nvSpPr>
          <p:cNvPr id="1539395895" name="PlaceHolder 7"/>
          <p:cNvSpPr>
            <a:spLocks noGrp="1"/>
          </p:cNvSpPr>
          <p:nvPr>
            <p:ph type="dt" idx="1"/>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Title, 6 Content">
    <p:spTree>
      <p:nvGrpSpPr>
        <p:cNvPr id="1" name=""/>
        <p:cNvGrpSpPr/>
        <p:nvPr/>
      </p:nvGrpSpPr>
      <p:grpSpPr bwMode="auto">
        <a:xfrm>
          <a:off x="0" y="0"/>
          <a:ext cx="0" cy="0"/>
          <a:chOff x="0" y="0"/>
          <a:chExt cx="0" cy="0"/>
        </a:xfrm>
      </p:grpSpPr>
      <p:sp>
        <p:nvSpPr>
          <p:cNvPr id="2014930724"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296974900" name="PlaceHolder 2"/>
          <p:cNvSpPr>
            <a:spLocks noGrp="1"/>
          </p:cNvSpPr>
          <p:nvPr>
            <p:ph/>
          </p:nvPr>
        </p:nvSpPr>
        <p:spPr bwMode="auto">
          <a:xfrm>
            <a:off x="45720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867302938" name="PlaceHolder 3"/>
          <p:cNvSpPr>
            <a:spLocks noGrp="1"/>
          </p:cNvSpPr>
          <p:nvPr>
            <p:ph/>
          </p:nvPr>
        </p:nvSpPr>
        <p:spPr bwMode="auto">
          <a:xfrm>
            <a:off x="323964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491189375" name="PlaceHolder 4"/>
          <p:cNvSpPr>
            <a:spLocks noGrp="1"/>
          </p:cNvSpPr>
          <p:nvPr>
            <p:ph/>
          </p:nvPr>
        </p:nvSpPr>
        <p:spPr bwMode="auto">
          <a:xfrm>
            <a:off x="602208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207672128" name="PlaceHolder 5"/>
          <p:cNvSpPr>
            <a:spLocks noGrp="1"/>
          </p:cNvSpPr>
          <p:nvPr>
            <p:ph/>
          </p:nvPr>
        </p:nvSpPr>
        <p:spPr bwMode="auto">
          <a:xfrm>
            <a:off x="45720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34785171" name="PlaceHolder 6"/>
          <p:cNvSpPr>
            <a:spLocks noGrp="1"/>
          </p:cNvSpPr>
          <p:nvPr>
            <p:ph/>
          </p:nvPr>
        </p:nvSpPr>
        <p:spPr bwMode="auto">
          <a:xfrm>
            <a:off x="323964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030990591" name="PlaceHolder 7"/>
          <p:cNvSpPr>
            <a:spLocks noGrp="1"/>
          </p:cNvSpPr>
          <p:nvPr>
            <p:ph/>
          </p:nvPr>
        </p:nvSpPr>
        <p:spPr bwMode="auto">
          <a:xfrm>
            <a:off x="602208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340614516" name="PlaceHolder 8"/>
          <p:cNvSpPr>
            <a:spLocks noGrp="1"/>
          </p:cNvSpPr>
          <p:nvPr>
            <p:ph type="sldNum" idx="2"/>
          </p:nvPr>
        </p:nvSpPr>
        <p:spPr bwMode="auto"/>
        <p:txBody>
          <a:bodyPr/>
          <a:p>
            <a:pPr>
              <a:defRPr/>
            </a:pPr>
            <a:fld id="{FF51E3BE-F0B7-4EBB-963A-6724F09C088B}" type="slidenum">
              <a:rPr/>
              <a:t>&lt;#&gt;</a:t>
            </a:fld>
            <a:endParaRPr/>
          </a:p>
        </p:txBody>
      </p:sp>
      <p:sp>
        <p:nvSpPr>
          <p:cNvPr id="1686032227" name="PlaceHolder 9"/>
          <p:cNvSpPr>
            <a:spLocks noGrp="1"/>
          </p:cNvSpPr>
          <p:nvPr>
            <p:ph type="dt" idx="1"/>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
        <p:nvSpPr>
          <p:cNvPr id="1435392241" name="PlaceHolder 1"/>
          <p:cNvSpPr>
            <a:spLocks noGrp="1"/>
          </p:cNvSpPr>
          <p:nvPr>
            <p:ph type="sldNum" idx="4"/>
          </p:nvPr>
        </p:nvSpPr>
        <p:spPr bwMode="auto"/>
        <p:txBody>
          <a:bodyPr/>
          <a:p>
            <a:pPr>
              <a:defRPr/>
            </a:pPr>
            <a:fld id="{F0BD0E6A-08AE-41B4-B6EE-E1154C45F37E}" type="slidenum">
              <a:rPr/>
              <a:t>&lt;#&gt;</a:t>
            </a:fld>
            <a:endParaRPr/>
          </a:p>
        </p:txBody>
      </p:sp>
      <p:sp>
        <p:nvSpPr>
          <p:cNvPr id="747129579" name="PlaceHolder 2"/>
          <p:cNvSpPr>
            <a:spLocks noGrp="1"/>
          </p:cNvSpPr>
          <p:nvPr>
            <p:ph type="dt" idx="3"/>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Slide">
    <p:spTree>
      <p:nvGrpSpPr>
        <p:cNvPr id="1" name=""/>
        <p:cNvGrpSpPr/>
        <p:nvPr/>
      </p:nvGrpSpPr>
      <p:grpSpPr bwMode="auto">
        <a:xfrm>
          <a:off x="0" y="0"/>
          <a:ext cx="0" cy="0"/>
          <a:chOff x="0" y="0"/>
          <a:chExt cx="0" cy="0"/>
        </a:xfrm>
      </p:grpSpPr>
      <p:sp>
        <p:nvSpPr>
          <p:cNvPr id="1592251879"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616633886"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pt-BR" sz="3200" b="0" strike="noStrike" spc="-1">
              <a:solidFill>
                <a:srgbClr val="000000"/>
              </a:solidFill>
              <a:latin typeface="Arial"/>
            </a:endParaRPr>
          </a:p>
        </p:txBody>
      </p:sp>
      <p:sp>
        <p:nvSpPr>
          <p:cNvPr id="370063247" name="PlaceHolder 3"/>
          <p:cNvSpPr>
            <a:spLocks noGrp="1"/>
          </p:cNvSpPr>
          <p:nvPr>
            <p:ph type="sldNum" idx="4"/>
          </p:nvPr>
        </p:nvSpPr>
        <p:spPr bwMode="auto"/>
        <p:txBody>
          <a:bodyPr/>
          <a:p>
            <a:pPr>
              <a:defRPr/>
            </a:pPr>
            <a:fld id="{8C337836-9301-4922-B3E6-2171FC5E4BE7}" type="slidenum">
              <a:rPr/>
              <a:t>&lt;#&gt;</a:t>
            </a:fld>
            <a:endParaRPr/>
          </a:p>
        </p:txBody>
      </p:sp>
      <p:sp>
        <p:nvSpPr>
          <p:cNvPr id="237916507" name="PlaceHolder 4"/>
          <p:cNvSpPr>
            <a:spLocks noGrp="1"/>
          </p:cNvSpPr>
          <p:nvPr>
            <p:ph type="dt" idx="3"/>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Content">
    <p:spTree>
      <p:nvGrpSpPr>
        <p:cNvPr id="1" name=""/>
        <p:cNvGrpSpPr/>
        <p:nvPr/>
      </p:nvGrpSpPr>
      <p:grpSpPr bwMode="auto">
        <a:xfrm>
          <a:off x="0" y="0"/>
          <a:ext cx="0" cy="0"/>
          <a:chOff x="0" y="0"/>
          <a:chExt cx="0" cy="0"/>
        </a:xfrm>
      </p:grpSpPr>
      <p:sp>
        <p:nvSpPr>
          <p:cNvPr id="21716966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478944737"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756143309" name="PlaceHolder 3"/>
          <p:cNvSpPr>
            <a:spLocks noGrp="1"/>
          </p:cNvSpPr>
          <p:nvPr>
            <p:ph type="sldNum" idx="4"/>
          </p:nvPr>
        </p:nvSpPr>
        <p:spPr bwMode="auto"/>
        <p:txBody>
          <a:bodyPr/>
          <a:p>
            <a:pPr>
              <a:defRPr/>
            </a:pPr>
            <a:fld id="{7CFDA0C7-4499-4F2D-A5E3-34E9D9BAC6D5}" type="slidenum">
              <a:rPr/>
              <a:t>&lt;#&gt;</a:t>
            </a:fld>
            <a:endParaRPr/>
          </a:p>
        </p:txBody>
      </p:sp>
      <p:sp>
        <p:nvSpPr>
          <p:cNvPr id="434490235" name="PlaceHolder 4"/>
          <p:cNvSpPr>
            <a:spLocks noGrp="1"/>
          </p:cNvSpPr>
          <p:nvPr>
            <p:ph type="dt" idx="3"/>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itle, 2 Content">
    <p:spTree>
      <p:nvGrpSpPr>
        <p:cNvPr id="1" name=""/>
        <p:cNvGrpSpPr/>
        <p:nvPr/>
      </p:nvGrpSpPr>
      <p:grpSpPr bwMode="auto">
        <a:xfrm>
          <a:off x="0" y="0"/>
          <a:ext cx="0" cy="0"/>
          <a:chOff x="0" y="0"/>
          <a:chExt cx="0" cy="0"/>
        </a:xfrm>
      </p:grpSpPr>
      <p:sp>
        <p:nvSpPr>
          <p:cNvPr id="1712851670"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402215625"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12516449"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42009796" name="PlaceHolder 4"/>
          <p:cNvSpPr>
            <a:spLocks noGrp="1"/>
          </p:cNvSpPr>
          <p:nvPr>
            <p:ph type="sldNum" idx="4"/>
          </p:nvPr>
        </p:nvSpPr>
        <p:spPr bwMode="auto"/>
        <p:txBody>
          <a:bodyPr/>
          <a:p>
            <a:pPr>
              <a:defRPr/>
            </a:pPr>
            <a:fld id="{4C5AAB09-02AD-41C6-AD16-933019838CDE}" type="slidenum">
              <a:rPr/>
              <a:t>&lt;#&gt;</a:t>
            </a:fld>
            <a:endParaRPr/>
          </a:p>
        </p:txBody>
      </p:sp>
      <p:sp>
        <p:nvSpPr>
          <p:cNvPr id="1561567930" name="PlaceHolder 5"/>
          <p:cNvSpPr>
            <a:spLocks noGrp="1"/>
          </p:cNvSpPr>
          <p:nvPr>
            <p:ph type="dt" idx="3"/>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064430084"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70517907" name="PlaceHolder 2"/>
          <p:cNvSpPr>
            <a:spLocks noGrp="1"/>
          </p:cNvSpPr>
          <p:nvPr>
            <p:ph type="sldNum" idx="4"/>
          </p:nvPr>
        </p:nvSpPr>
        <p:spPr bwMode="auto"/>
        <p:txBody>
          <a:bodyPr/>
          <a:p>
            <a:pPr>
              <a:defRPr/>
            </a:pPr>
            <a:fld id="{83C72E3F-E59B-4670-8881-0CBB092FAC4D}" type="slidenum">
              <a:rPr/>
              <a:t>&lt;#&gt;</a:t>
            </a:fld>
            <a:endParaRPr/>
          </a:p>
        </p:txBody>
      </p:sp>
      <p:sp>
        <p:nvSpPr>
          <p:cNvPr id="1415426475" name="PlaceHolder 3"/>
          <p:cNvSpPr>
            <a:spLocks noGrp="1"/>
          </p:cNvSpPr>
          <p:nvPr>
            <p:ph type="dt" idx="3"/>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nly" userDrawn="1">
  <p:cSld name="Centered Text">
    <p:spTree>
      <p:nvGrpSpPr>
        <p:cNvPr id="1" name=""/>
        <p:cNvGrpSpPr/>
        <p:nvPr/>
      </p:nvGrpSpPr>
      <p:grpSpPr bwMode="auto">
        <a:xfrm>
          <a:off x="0" y="0"/>
          <a:ext cx="0" cy="0"/>
          <a:chOff x="0" y="0"/>
          <a:chExt cx="0" cy="0"/>
        </a:xfrm>
      </p:grpSpPr>
      <p:sp>
        <p:nvSpPr>
          <p:cNvPr id="1511465427" name="PlaceHolder 1"/>
          <p:cNvSpPr>
            <a:spLocks noGrp="1"/>
          </p:cNvSpPr>
          <p:nvPr>
            <p:ph type="subTitle"/>
          </p:nvPr>
        </p:nvSpPr>
        <p:spPr bwMode="auto">
          <a:xfrm>
            <a:off x="353160" y="1467720"/>
            <a:ext cx="6133680" cy="1704960"/>
          </a:xfrm>
          <a:prstGeom prst="rect">
            <a:avLst/>
          </a:prstGeom>
          <a:noFill/>
          <a:ln w="0">
            <a:noFill/>
          </a:ln>
        </p:spPr>
        <p:txBody>
          <a:bodyPr lIns="0" tIns="0" rIns="0" bIns="0" anchor="ctr">
            <a:noAutofit/>
          </a:bodyPr>
          <a:p>
            <a:pPr algn="ctr">
              <a:defRPr/>
            </a:pPr>
            <a:endParaRPr lang="pt-BR" sz="3200" b="0" strike="noStrike" spc="-1">
              <a:solidFill>
                <a:srgbClr val="000000"/>
              </a:solidFill>
              <a:latin typeface="Arial"/>
            </a:endParaRPr>
          </a:p>
        </p:txBody>
      </p:sp>
      <p:sp>
        <p:nvSpPr>
          <p:cNvPr id="1005780624" name="PlaceHolder 2"/>
          <p:cNvSpPr>
            <a:spLocks noGrp="1"/>
          </p:cNvSpPr>
          <p:nvPr>
            <p:ph type="sldNum" idx="4"/>
          </p:nvPr>
        </p:nvSpPr>
        <p:spPr bwMode="auto"/>
        <p:txBody>
          <a:bodyPr/>
          <a:p>
            <a:pPr>
              <a:defRPr/>
            </a:pPr>
            <a:fld id="{1A57B06F-8F50-4FBF-8310-F6E91C566D46}" type="slidenum">
              <a:rPr/>
              <a:t>&lt;#&gt;</a:t>
            </a:fld>
            <a:endParaRPr/>
          </a:p>
        </p:txBody>
      </p:sp>
      <p:sp>
        <p:nvSpPr>
          <p:cNvPr id="1138707681" name="PlaceHolder 3"/>
          <p:cNvSpPr>
            <a:spLocks noGrp="1"/>
          </p:cNvSpPr>
          <p:nvPr>
            <p:ph type="dt" idx="3"/>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AndObj" userDrawn="1">
  <p:cSld name="Title, 2 Content and Content">
    <p:spTree>
      <p:nvGrpSpPr>
        <p:cNvPr id="1" name=""/>
        <p:cNvGrpSpPr/>
        <p:nvPr/>
      </p:nvGrpSpPr>
      <p:grpSpPr bwMode="auto">
        <a:xfrm>
          <a:off x="0" y="0"/>
          <a:ext cx="0" cy="0"/>
          <a:chOff x="0" y="0"/>
          <a:chExt cx="0" cy="0"/>
        </a:xfrm>
      </p:grpSpPr>
      <p:sp>
        <p:nvSpPr>
          <p:cNvPr id="1704286304"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717821636"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859931689"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095323972"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765983532" name="PlaceHolder 5"/>
          <p:cNvSpPr>
            <a:spLocks noGrp="1"/>
          </p:cNvSpPr>
          <p:nvPr>
            <p:ph type="sldNum" idx="4"/>
          </p:nvPr>
        </p:nvSpPr>
        <p:spPr bwMode="auto"/>
        <p:txBody>
          <a:bodyPr/>
          <a:p>
            <a:pPr>
              <a:defRPr/>
            </a:pPr>
            <a:fld id="{AED690F0-815B-46C7-8556-A432113E6F1F}" type="slidenum">
              <a:rPr/>
              <a:t>&lt;#&gt;</a:t>
            </a:fld>
            <a:endParaRPr/>
          </a:p>
        </p:txBody>
      </p:sp>
      <p:sp>
        <p:nvSpPr>
          <p:cNvPr id="1635531630" name="PlaceHolder 6"/>
          <p:cNvSpPr>
            <a:spLocks noGrp="1"/>
          </p:cNvSpPr>
          <p:nvPr>
            <p:ph type="dt" idx="3"/>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Slide">
    <p:spTree>
      <p:nvGrpSpPr>
        <p:cNvPr id="1" name=""/>
        <p:cNvGrpSpPr/>
        <p:nvPr/>
      </p:nvGrpSpPr>
      <p:grpSpPr bwMode="auto">
        <a:xfrm>
          <a:off x="0" y="0"/>
          <a:ext cx="0" cy="0"/>
          <a:chOff x="0" y="0"/>
          <a:chExt cx="0" cy="0"/>
        </a:xfrm>
      </p:grpSpPr>
      <p:sp>
        <p:nvSpPr>
          <p:cNvPr id="1695640070"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492542078"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pt-BR" sz="3200" b="0" strike="noStrike" spc="-1">
              <a:solidFill>
                <a:srgbClr val="000000"/>
              </a:solidFill>
              <a:latin typeface="Arial"/>
            </a:endParaRPr>
          </a:p>
        </p:txBody>
      </p:sp>
      <p:sp>
        <p:nvSpPr>
          <p:cNvPr id="1300570955" name="PlaceHolder 3"/>
          <p:cNvSpPr>
            <a:spLocks noGrp="1"/>
          </p:cNvSpPr>
          <p:nvPr>
            <p:ph type="sldNum" idx="2"/>
          </p:nvPr>
        </p:nvSpPr>
        <p:spPr bwMode="auto"/>
        <p:txBody>
          <a:bodyPr/>
          <a:p>
            <a:pPr>
              <a:defRPr/>
            </a:pPr>
            <a:fld id="{625BC785-8E54-4AD0-AAD4-0E1EA38129CA}" type="slidenum">
              <a:rPr/>
              <a:t>&lt;#&gt;</a:t>
            </a:fld>
            <a:endParaRPr/>
          </a:p>
        </p:txBody>
      </p:sp>
      <p:sp>
        <p:nvSpPr>
          <p:cNvPr id="1870535593" name="PlaceHolder 4"/>
          <p:cNvSpPr>
            <a:spLocks noGrp="1"/>
          </p:cNvSpPr>
          <p:nvPr>
            <p:ph type="dt" idx="1"/>
          </p:nvPr>
        </p:nvSpPr>
        <p:spPr bwMode="auto"/>
        <p:txBody>
          <a:bodyPr/>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AndTwoObj" userDrawn="1">
  <p:cSld name="Title Content and 2 Content">
    <p:spTree>
      <p:nvGrpSpPr>
        <p:cNvPr id="1" name=""/>
        <p:cNvGrpSpPr/>
        <p:nvPr/>
      </p:nvGrpSpPr>
      <p:grpSpPr bwMode="auto">
        <a:xfrm>
          <a:off x="0" y="0"/>
          <a:ext cx="0" cy="0"/>
          <a:chOff x="0" y="0"/>
          <a:chExt cx="0" cy="0"/>
        </a:xfrm>
      </p:grpSpPr>
      <p:sp>
        <p:nvSpPr>
          <p:cNvPr id="801789806"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574403371"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899178467"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572164533"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395886927" name="PlaceHolder 5"/>
          <p:cNvSpPr>
            <a:spLocks noGrp="1"/>
          </p:cNvSpPr>
          <p:nvPr>
            <p:ph type="sldNum" idx="4"/>
          </p:nvPr>
        </p:nvSpPr>
        <p:spPr bwMode="auto"/>
        <p:txBody>
          <a:bodyPr/>
          <a:p>
            <a:pPr>
              <a:defRPr/>
            </a:pPr>
            <a:fld id="{AA58DE2C-D87C-449C-BC6B-D834A284AEFD}" type="slidenum">
              <a:rPr/>
              <a:t>&lt;#&gt;</a:t>
            </a:fld>
            <a:endParaRPr/>
          </a:p>
        </p:txBody>
      </p:sp>
      <p:sp>
        <p:nvSpPr>
          <p:cNvPr id="1558799983" name="PlaceHolder 6"/>
          <p:cNvSpPr>
            <a:spLocks noGrp="1"/>
          </p:cNvSpPr>
          <p:nvPr>
            <p:ph type="dt" idx="3"/>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OverTx" userDrawn="1">
  <p:cSld name="Title, 2 Content over Content">
    <p:spTree>
      <p:nvGrpSpPr>
        <p:cNvPr id="1" name=""/>
        <p:cNvGrpSpPr/>
        <p:nvPr/>
      </p:nvGrpSpPr>
      <p:grpSpPr bwMode="auto">
        <a:xfrm>
          <a:off x="0" y="0"/>
          <a:ext cx="0" cy="0"/>
          <a:chOff x="0" y="0"/>
          <a:chExt cx="0" cy="0"/>
        </a:xfrm>
      </p:grpSpPr>
      <p:sp>
        <p:nvSpPr>
          <p:cNvPr id="980083175"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2140039617"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290184477"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473812412"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012407642" name="PlaceHolder 5"/>
          <p:cNvSpPr>
            <a:spLocks noGrp="1"/>
          </p:cNvSpPr>
          <p:nvPr>
            <p:ph type="sldNum" idx="4"/>
          </p:nvPr>
        </p:nvSpPr>
        <p:spPr bwMode="auto"/>
        <p:txBody>
          <a:bodyPr/>
          <a:p>
            <a:pPr>
              <a:defRPr/>
            </a:pPr>
            <a:fld id="{522F15C8-5473-4A2C-B222-250144976820}" type="slidenum">
              <a:rPr/>
              <a:t>&lt;#&gt;</a:t>
            </a:fld>
            <a:endParaRPr/>
          </a:p>
        </p:txBody>
      </p:sp>
      <p:sp>
        <p:nvSpPr>
          <p:cNvPr id="270168874" name="PlaceHolder 6"/>
          <p:cNvSpPr>
            <a:spLocks noGrp="1"/>
          </p:cNvSpPr>
          <p:nvPr>
            <p:ph type="dt" idx="3"/>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verTx" userDrawn="1">
  <p:cSld name="Title, Content over Content">
    <p:spTree>
      <p:nvGrpSpPr>
        <p:cNvPr id="1" name=""/>
        <p:cNvGrpSpPr/>
        <p:nvPr/>
      </p:nvGrpSpPr>
      <p:grpSpPr bwMode="auto">
        <a:xfrm>
          <a:off x="0" y="0"/>
          <a:ext cx="0" cy="0"/>
          <a:chOff x="0" y="0"/>
          <a:chExt cx="0" cy="0"/>
        </a:xfrm>
      </p:grpSpPr>
      <p:sp>
        <p:nvSpPr>
          <p:cNvPr id="1764358111"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918475220"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77734151"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074865854" name="PlaceHolder 4"/>
          <p:cNvSpPr>
            <a:spLocks noGrp="1"/>
          </p:cNvSpPr>
          <p:nvPr>
            <p:ph type="sldNum" idx="4"/>
          </p:nvPr>
        </p:nvSpPr>
        <p:spPr bwMode="auto"/>
        <p:txBody>
          <a:bodyPr/>
          <a:p>
            <a:pPr>
              <a:defRPr/>
            </a:pPr>
            <a:fld id="{8E66C515-E9AD-468C-B773-8AC2B61F67DF}" type="slidenum">
              <a:rPr/>
              <a:t>&lt;#&gt;</a:t>
            </a:fld>
            <a:endParaRPr/>
          </a:p>
        </p:txBody>
      </p:sp>
      <p:sp>
        <p:nvSpPr>
          <p:cNvPr id="991120657" name="PlaceHolder 5"/>
          <p:cNvSpPr>
            <a:spLocks noGrp="1"/>
          </p:cNvSpPr>
          <p:nvPr>
            <p:ph type="dt" idx="3"/>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fourObj" userDrawn="1">
  <p:cSld name="Title, 4 Content">
    <p:spTree>
      <p:nvGrpSpPr>
        <p:cNvPr id="1" name=""/>
        <p:cNvGrpSpPr/>
        <p:nvPr/>
      </p:nvGrpSpPr>
      <p:grpSpPr bwMode="auto">
        <a:xfrm>
          <a:off x="0" y="0"/>
          <a:ext cx="0" cy="0"/>
          <a:chOff x="0" y="0"/>
          <a:chExt cx="0" cy="0"/>
        </a:xfrm>
      </p:grpSpPr>
      <p:sp>
        <p:nvSpPr>
          <p:cNvPr id="1404333652"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951867224"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86519949"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693449199"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457432642"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331896714" name="PlaceHolder 6"/>
          <p:cNvSpPr>
            <a:spLocks noGrp="1"/>
          </p:cNvSpPr>
          <p:nvPr>
            <p:ph type="sldNum" idx="4"/>
          </p:nvPr>
        </p:nvSpPr>
        <p:spPr bwMode="auto"/>
        <p:txBody>
          <a:bodyPr/>
          <a:p>
            <a:pPr>
              <a:defRPr/>
            </a:pPr>
            <a:fld id="{F21D741C-8699-4416-80BF-19E53F936710}" type="slidenum">
              <a:rPr/>
              <a:t>&lt;#&gt;</a:t>
            </a:fld>
            <a:endParaRPr/>
          </a:p>
        </p:txBody>
      </p:sp>
      <p:sp>
        <p:nvSpPr>
          <p:cNvPr id="1623654555" name="PlaceHolder 7"/>
          <p:cNvSpPr>
            <a:spLocks noGrp="1"/>
          </p:cNvSpPr>
          <p:nvPr>
            <p:ph type="dt" idx="3"/>
          </p:nvPr>
        </p:nvSpPr>
        <p:spPr bwMode="auto"/>
        <p:txBody>
          <a:bodyPr/>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Title, 6 Content">
    <p:spTree>
      <p:nvGrpSpPr>
        <p:cNvPr id="1" name=""/>
        <p:cNvGrpSpPr/>
        <p:nvPr/>
      </p:nvGrpSpPr>
      <p:grpSpPr bwMode="auto">
        <a:xfrm>
          <a:off x="0" y="0"/>
          <a:ext cx="0" cy="0"/>
          <a:chOff x="0" y="0"/>
          <a:chExt cx="0" cy="0"/>
        </a:xfrm>
      </p:grpSpPr>
      <p:sp>
        <p:nvSpPr>
          <p:cNvPr id="15181105"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684810526" name="PlaceHolder 2"/>
          <p:cNvSpPr>
            <a:spLocks noGrp="1"/>
          </p:cNvSpPr>
          <p:nvPr>
            <p:ph/>
          </p:nvPr>
        </p:nvSpPr>
        <p:spPr bwMode="auto">
          <a:xfrm>
            <a:off x="45720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760674438" name="PlaceHolder 3"/>
          <p:cNvSpPr>
            <a:spLocks noGrp="1"/>
          </p:cNvSpPr>
          <p:nvPr>
            <p:ph/>
          </p:nvPr>
        </p:nvSpPr>
        <p:spPr bwMode="auto">
          <a:xfrm>
            <a:off x="323964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08481462" name="PlaceHolder 4"/>
          <p:cNvSpPr>
            <a:spLocks noGrp="1"/>
          </p:cNvSpPr>
          <p:nvPr>
            <p:ph/>
          </p:nvPr>
        </p:nvSpPr>
        <p:spPr bwMode="auto">
          <a:xfrm>
            <a:off x="602208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61505805" name="PlaceHolder 5"/>
          <p:cNvSpPr>
            <a:spLocks noGrp="1"/>
          </p:cNvSpPr>
          <p:nvPr>
            <p:ph/>
          </p:nvPr>
        </p:nvSpPr>
        <p:spPr bwMode="auto">
          <a:xfrm>
            <a:off x="45720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110080360" name="PlaceHolder 6"/>
          <p:cNvSpPr>
            <a:spLocks noGrp="1"/>
          </p:cNvSpPr>
          <p:nvPr>
            <p:ph/>
          </p:nvPr>
        </p:nvSpPr>
        <p:spPr bwMode="auto">
          <a:xfrm>
            <a:off x="323964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762956168" name="PlaceHolder 7"/>
          <p:cNvSpPr>
            <a:spLocks noGrp="1"/>
          </p:cNvSpPr>
          <p:nvPr>
            <p:ph/>
          </p:nvPr>
        </p:nvSpPr>
        <p:spPr bwMode="auto">
          <a:xfrm>
            <a:off x="602208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130921506" name="PlaceHolder 8"/>
          <p:cNvSpPr>
            <a:spLocks noGrp="1"/>
          </p:cNvSpPr>
          <p:nvPr>
            <p:ph type="sldNum" idx="4"/>
          </p:nvPr>
        </p:nvSpPr>
        <p:spPr bwMode="auto"/>
        <p:txBody>
          <a:bodyPr/>
          <a:p>
            <a:pPr>
              <a:defRPr/>
            </a:pPr>
            <a:fld id="{C9921EDF-8547-460A-9113-60ECA42F91A8}" type="slidenum">
              <a:rPr/>
              <a:t>&lt;#&gt;</a:t>
            </a:fld>
            <a:endParaRPr/>
          </a:p>
        </p:txBody>
      </p:sp>
      <p:sp>
        <p:nvSpPr>
          <p:cNvPr id="80621070" name="PlaceHolder 9"/>
          <p:cNvSpPr>
            <a:spLocks noGrp="1"/>
          </p:cNvSpPr>
          <p:nvPr>
            <p:ph type="dt" idx="3"/>
          </p:nvPr>
        </p:nvSpPr>
        <p:spPr bwMode="auto"/>
        <p:txBody>
          <a:bodyPr/>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Slide">
    <p:spTree>
      <p:nvGrpSpPr>
        <p:cNvPr id="1" name=""/>
        <p:cNvGrpSpPr/>
        <p:nvPr/>
      </p:nvGrpSpPr>
      <p:grpSpPr bwMode="auto">
        <a:xfrm>
          <a:off x="0" y="0"/>
          <a:ext cx="0" cy="0"/>
          <a:chOff x="0" y="0"/>
          <a:chExt cx="0" cy="0"/>
        </a:xfrm>
      </p:grpSpPr>
      <p:sp>
        <p:nvSpPr>
          <p:cNvPr id="650784104"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340776536"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pt-BR"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Content">
    <p:spTree>
      <p:nvGrpSpPr>
        <p:cNvPr id="1" name=""/>
        <p:cNvGrpSpPr/>
        <p:nvPr/>
      </p:nvGrpSpPr>
      <p:grpSpPr bwMode="auto">
        <a:xfrm>
          <a:off x="0" y="0"/>
          <a:ext cx="0" cy="0"/>
          <a:chOff x="0" y="0"/>
          <a:chExt cx="0" cy="0"/>
        </a:xfrm>
      </p:grpSpPr>
      <p:sp>
        <p:nvSpPr>
          <p:cNvPr id="214710038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23245995"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itle, 2 Content">
    <p:spTree>
      <p:nvGrpSpPr>
        <p:cNvPr id="1" name=""/>
        <p:cNvGrpSpPr/>
        <p:nvPr/>
      </p:nvGrpSpPr>
      <p:grpSpPr bwMode="auto">
        <a:xfrm>
          <a:off x="0" y="0"/>
          <a:ext cx="0" cy="0"/>
          <a:chOff x="0" y="0"/>
          <a:chExt cx="0" cy="0"/>
        </a:xfrm>
      </p:grpSpPr>
      <p:sp>
        <p:nvSpPr>
          <p:cNvPr id="1857265516"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77770925"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30570635"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91622874"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Content">
    <p:spTree>
      <p:nvGrpSpPr>
        <p:cNvPr id="1" name=""/>
        <p:cNvGrpSpPr/>
        <p:nvPr/>
      </p:nvGrpSpPr>
      <p:grpSpPr bwMode="auto">
        <a:xfrm>
          <a:off x="0" y="0"/>
          <a:ext cx="0" cy="0"/>
          <a:chOff x="0" y="0"/>
          <a:chExt cx="0" cy="0"/>
        </a:xfrm>
      </p:grpSpPr>
      <p:sp>
        <p:nvSpPr>
          <p:cNvPr id="384649565"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789289528"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544382419" name="PlaceHolder 3"/>
          <p:cNvSpPr>
            <a:spLocks noGrp="1"/>
          </p:cNvSpPr>
          <p:nvPr>
            <p:ph type="sldNum" idx="2"/>
          </p:nvPr>
        </p:nvSpPr>
        <p:spPr bwMode="auto"/>
        <p:txBody>
          <a:bodyPr/>
          <a:p>
            <a:pPr>
              <a:defRPr/>
            </a:pPr>
            <a:fld id="{3C217925-F124-4B08-AD04-55ACFFFB71B9}" type="slidenum">
              <a:rPr/>
              <a:t>&lt;#&gt;</a:t>
            </a:fld>
            <a:endParaRPr/>
          </a:p>
        </p:txBody>
      </p:sp>
      <p:sp>
        <p:nvSpPr>
          <p:cNvPr id="145043549" name="PlaceHolder 4"/>
          <p:cNvSpPr>
            <a:spLocks noGrp="1"/>
          </p:cNvSpPr>
          <p:nvPr>
            <p:ph type="dt" idx="1"/>
          </p:nvPr>
        </p:nvSpPr>
        <p:spPr bwMode="auto"/>
        <p:txBody>
          <a:bodyPr/>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nly" userDrawn="1">
  <p:cSld name="Centered Text">
    <p:spTree>
      <p:nvGrpSpPr>
        <p:cNvPr id="1" name=""/>
        <p:cNvGrpSpPr/>
        <p:nvPr/>
      </p:nvGrpSpPr>
      <p:grpSpPr bwMode="auto">
        <a:xfrm>
          <a:off x="0" y="0"/>
          <a:ext cx="0" cy="0"/>
          <a:chOff x="0" y="0"/>
          <a:chExt cx="0" cy="0"/>
        </a:xfrm>
      </p:grpSpPr>
      <p:sp>
        <p:nvSpPr>
          <p:cNvPr id="64223392" name="PlaceHolder 1"/>
          <p:cNvSpPr>
            <a:spLocks noGrp="1"/>
          </p:cNvSpPr>
          <p:nvPr>
            <p:ph type="subTitle"/>
          </p:nvPr>
        </p:nvSpPr>
        <p:spPr bwMode="auto">
          <a:xfrm>
            <a:off x="353160" y="1467720"/>
            <a:ext cx="6133680" cy="1704960"/>
          </a:xfrm>
          <a:prstGeom prst="rect">
            <a:avLst/>
          </a:prstGeom>
          <a:noFill/>
          <a:ln w="0">
            <a:noFill/>
          </a:ln>
        </p:spPr>
        <p:txBody>
          <a:bodyPr lIns="0" tIns="0" rIns="0" bIns="0" anchor="ctr">
            <a:noAutofit/>
          </a:bodyPr>
          <a:p>
            <a:pPr algn="ctr">
              <a:defRPr/>
            </a:pPr>
            <a:endParaRPr lang="pt-BR"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AndObj" userDrawn="1">
  <p:cSld name="Title, 2 Content and Content">
    <p:spTree>
      <p:nvGrpSpPr>
        <p:cNvPr id="1" name=""/>
        <p:cNvGrpSpPr/>
        <p:nvPr/>
      </p:nvGrpSpPr>
      <p:grpSpPr bwMode="auto">
        <a:xfrm>
          <a:off x="0" y="0"/>
          <a:ext cx="0" cy="0"/>
          <a:chOff x="0" y="0"/>
          <a:chExt cx="0" cy="0"/>
        </a:xfrm>
      </p:grpSpPr>
      <p:sp>
        <p:nvSpPr>
          <p:cNvPr id="101651039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530391358"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311874645"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498872204"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AndTwoObj" userDrawn="1">
  <p:cSld name="Title Content and 2 Content">
    <p:spTree>
      <p:nvGrpSpPr>
        <p:cNvPr id="1" name=""/>
        <p:cNvGrpSpPr/>
        <p:nvPr/>
      </p:nvGrpSpPr>
      <p:grpSpPr bwMode="auto">
        <a:xfrm>
          <a:off x="0" y="0"/>
          <a:ext cx="0" cy="0"/>
          <a:chOff x="0" y="0"/>
          <a:chExt cx="0" cy="0"/>
        </a:xfrm>
      </p:grpSpPr>
      <p:sp>
        <p:nvSpPr>
          <p:cNvPr id="1462887792"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343951552"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541078872"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658465191"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OverTx" userDrawn="1">
  <p:cSld name="Title, 2 Content over Content">
    <p:spTree>
      <p:nvGrpSpPr>
        <p:cNvPr id="1" name=""/>
        <p:cNvGrpSpPr/>
        <p:nvPr/>
      </p:nvGrpSpPr>
      <p:grpSpPr bwMode="auto">
        <a:xfrm>
          <a:off x="0" y="0"/>
          <a:ext cx="0" cy="0"/>
          <a:chOff x="0" y="0"/>
          <a:chExt cx="0" cy="0"/>
        </a:xfrm>
      </p:grpSpPr>
      <p:sp>
        <p:nvSpPr>
          <p:cNvPr id="188811135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162888235"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203377815"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56118825"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verTx" userDrawn="1">
  <p:cSld name="Title, Content over Content">
    <p:spTree>
      <p:nvGrpSpPr>
        <p:cNvPr id="1" name=""/>
        <p:cNvGrpSpPr/>
        <p:nvPr/>
      </p:nvGrpSpPr>
      <p:grpSpPr bwMode="auto">
        <a:xfrm>
          <a:off x="0" y="0"/>
          <a:ext cx="0" cy="0"/>
          <a:chOff x="0" y="0"/>
          <a:chExt cx="0" cy="0"/>
        </a:xfrm>
      </p:grpSpPr>
      <p:sp>
        <p:nvSpPr>
          <p:cNvPr id="481504757"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870881833"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679571723"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fourObj" userDrawn="1">
  <p:cSld name="Title, 4 Content">
    <p:spTree>
      <p:nvGrpSpPr>
        <p:cNvPr id="1" name=""/>
        <p:cNvGrpSpPr/>
        <p:nvPr/>
      </p:nvGrpSpPr>
      <p:grpSpPr bwMode="auto">
        <a:xfrm>
          <a:off x="0" y="0"/>
          <a:ext cx="0" cy="0"/>
          <a:chOff x="0" y="0"/>
          <a:chExt cx="0" cy="0"/>
        </a:xfrm>
      </p:grpSpPr>
      <p:sp>
        <p:nvSpPr>
          <p:cNvPr id="339034828"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875052904"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588846773"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245163493"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83214826"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Title, 6 Content">
    <p:spTree>
      <p:nvGrpSpPr>
        <p:cNvPr id="1" name=""/>
        <p:cNvGrpSpPr/>
        <p:nvPr/>
      </p:nvGrpSpPr>
      <p:grpSpPr bwMode="auto">
        <a:xfrm>
          <a:off x="0" y="0"/>
          <a:ext cx="0" cy="0"/>
          <a:chOff x="0" y="0"/>
          <a:chExt cx="0" cy="0"/>
        </a:xfrm>
      </p:grpSpPr>
      <p:sp>
        <p:nvSpPr>
          <p:cNvPr id="1604836914"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535075686" name="PlaceHolder 2"/>
          <p:cNvSpPr>
            <a:spLocks noGrp="1"/>
          </p:cNvSpPr>
          <p:nvPr>
            <p:ph/>
          </p:nvPr>
        </p:nvSpPr>
        <p:spPr bwMode="auto">
          <a:xfrm>
            <a:off x="45720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313073336" name="PlaceHolder 3"/>
          <p:cNvSpPr>
            <a:spLocks noGrp="1"/>
          </p:cNvSpPr>
          <p:nvPr>
            <p:ph/>
          </p:nvPr>
        </p:nvSpPr>
        <p:spPr bwMode="auto">
          <a:xfrm>
            <a:off x="323964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63259856" name="PlaceHolder 4"/>
          <p:cNvSpPr>
            <a:spLocks noGrp="1"/>
          </p:cNvSpPr>
          <p:nvPr>
            <p:ph/>
          </p:nvPr>
        </p:nvSpPr>
        <p:spPr bwMode="auto">
          <a:xfrm>
            <a:off x="602208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939557567" name="PlaceHolder 5"/>
          <p:cNvSpPr>
            <a:spLocks noGrp="1"/>
          </p:cNvSpPr>
          <p:nvPr>
            <p:ph/>
          </p:nvPr>
        </p:nvSpPr>
        <p:spPr bwMode="auto">
          <a:xfrm>
            <a:off x="45720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431669699" name="PlaceHolder 6"/>
          <p:cNvSpPr>
            <a:spLocks noGrp="1"/>
          </p:cNvSpPr>
          <p:nvPr>
            <p:ph/>
          </p:nvPr>
        </p:nvSpPr>
        <p:spPr bwMode="auto">
          <a:xfrm>
            <a:off x="323964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233249709" name="PlaceHolder 7"/>
          <p:cNvSpPr>
            <a:spLocks noGrp="1"/>
          </p:cNvSpPr>
          <p:nvPr>
            <p:ph/>
          </p:nvPr>
        </p:nvSpPr>
        <p:spPr bwMode="auto">
          <a:xfrm>
            <a:off x="602208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itle, 2 Content">
    <p:spTree>
      <p:nvGrpSpPr>
        <p:cNvPr id="1" name=""/>
        <p:cNvGrpSpPr/>
        <p:nvPr/>
      </p:nvGrpSpPr>
      <p:grpSpPr bwMode="auto">
        <a:xfrm>
          <a:off x="0" y="0"/>
          <a:ext cx="0" cy="0"/>
          <a:chOff x="0" y="0"/>
          <a:chExt cx="0" cy="0"/>
        </a:xfrm>
      </p:grpSpPr>
      <p:sp>
        <p:nvSpPr>
          <p:cNvPr id="1537627214"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496600062"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66833316"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01211276" name="PlaceHolder 4"/>
          <p:cNvSpPr>
            <a:spLocks noGrp="1"/>
          </p:cNvSpPr>
          <p:nvPr>
            <p:ph type="sldNum" idx="2"/>
          </p:nvPr>
        </p:nvSpPr>
        <p:spPr bwMode="auto"/>
        <p:txBody>
          <a:bodyPr/>
          <a:p>
            <a:pPr>
              <a:defRPr/>
            </a:pPr>
            <a:fld id="{A2B596F8-E264-45F6-9381-ADEA88E76A62}" type="slidenum">
              <a:rPr/>
              <a:t>&lt;#&gt;</a:t>
            </a:fld>
            <a:endParaRPr/>
          </a:p>
        </p:txBody>
      </p:sp>
      <p:sp>
        <p:nvSpPr>
          <p:cNvPr id="2103085882" name="PlaceHolder 5"/>
          <p:cNvSpPr>
            <a:spLocks noGrp="1"/>
          </p:cNvSpPr>
          <p:nvPr>
            <p:ph type="dt" idx="1"/>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558313174"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979243949" name="PlaceHolder 2"/>
          <p:cNvSpPr>
            <a:spLocks noGrp="1"/>
          </p:cNvSpPr>
          <p:nvPr>
            <p:ph type="sldNum" idx="2"/>
          </p:nvPr>
        </p:nvSpPr>
        <p:spPr bwMode="auto"/>
        <p:txBody>
          <a:bodyPr/>
          <a:p>
            <a:pPr>
              <a:defRPr/>
            </a:pPr>
            <a:fld id="{BFB6C68B-9F7D-45E0-839C-593CC0F29B08}" type="slidenum">
              <a:rPr/>
              <a:t>&lt;#&gt;</a:t>
            </a:fld>
            <a:endParaRPr/>
          </a:p>
        </p:txBody>
      </p:sp>
      <p:sp>
        <p:nvSpPr>
          <p:cNvPr id="1170071244" name="PlaceHolder 3"/>
          <p:cNvSpPr>
            <a:spLocks noGrp="1"/>
          </p:cNvSpPr>
          <p:nvPr>
            <p:ph type="dt" idx="1"/>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nly" userDrawn="1">
  <p:cSld name="Centered Text">
    <p:spTree>
      <p:nvGrpSpPr>
        <p:cNvPr id="1" name=""/>
        <p:cNvGrpSpPr/>
        <p:nvPr/>
      </p:nvGrpSpPr>
      <p:grpSpPr bwMode="auto">
        <a:xfrm>
          <a:off x="0" y="0"/>
          <a:ext cx="0" cy="0"/>
          <a:chOff x="0" y="0"/>
          <a:chExt cx="0" cy="0"/>
        </a:xfrm>
      </p:grpSpPr>
      <p:sp>
        <p:nvSpPr>
          <p:cNvPr id="501343129" name="PlaceHolder 1"/>
          <p:cNvSpPr>
            <a:spLocks noGrp="1"/>
          </p:cNvSpPr>
          <p:nvPr>
            <p:ph type="subTitle"/>
          </p:nvPr>
        </p:nvSpPr>
        <p:spPr bwMode="auto">
          <a:xfrm>
            <a:off x="353160" y="1467720"/>
            <a:ext cx="6133680" cy="1704960"/>
          </a:xfrm>
          <a:prstGeom prst="rect">
            <a:avLst/>
          </a:prstGeom>
          <a:noFill/>
          <a:ln w="0">
            <a:noFill/>
          </a:ln>
        </p:spPr>
        <p:txBody>
          <a:bodyPr lIns="0" tIns="0" rIns="0" bIns="0" anchor="ctr">
            <a:noAutofit/>
          </a:bodyPr>
          <a:p>
            <a:pPr algn="ctr">
              <a:defRPr/>
            </a:pPr>
            <a:endParaRPr lang="pt-BR" sz="3200" b="0" strike="noStrike" spc="-1">
              <a:solidFill>
                <a:srgbClr val="000000"/>
              </a:solidFill>
              <a:latin typeface="Arial"/>
            </a:endParaRPr>
          </a:p>
        </p:txBody>
      </p:sp>
      <p:sp>
        <p:nvSpPr>
          <p:cNvPr id="53302194" name="PlaceHolder 2"/>
          <p:cNvSpPr>
            <a:spLocks noGrp="1"/>
          </p:cNvSpPr>
          <p:nvPr>
            <p:ph type="sldNum" idx="2"/>
          </p:nvPr>
        </p:nvSpPr>
        <p:spPr bwMode="auto"/>
        <p:txBody>
          <a:bodyPr/>
          <a:p>
            <a:pPr>
              <a:defRPr/>
            </a:pPr>
            <a:fld id="{B5171AE4-D081-4239-BF37-F7A054841119}" type="slidenum">
              <a:rPr/>
              <a:t>&lt;#&gt;</a:t>
            </a:fld>
            <a:endParaRPr/>
          </a:p>
        </p:txBody>
      </p:sp>
      <p:sp>
        <p:nvSpPr>
          <p:cNvPr id="1066615769" name="PlaceHolder 3"/>
          <p:cNvSpPr>
            <a:spLocks noGrp="1"/>
          </p:cNvSpPr>
          <p:nvPr>
            <p:ph type="dt" idx="1"/>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AndObj" userDrawn="1">
  <p:cSld name="Title, 2 Content and Content">
    <p:spTree>
      <p:nvGrpSpPr>
        <p:cNvPr id="1" name=""/>
        <p:cNvGrpSpPr/>
        <p:nvPr/>
      </p:nvGrpSpPr>
      <p:grpSpPr bwMode="auto">
        <a:xfrm>
          <a:off x="0" y="0"/>
          <a:ext cx="0" cy="0"/>
          <a:chOff x="0" y="0"/>
          <a:chExt cx="0" cy="0"/>
        </a:xfrm>
      </p:grpSpPr>
      <p:sp>
        <p:nvSpPr>
          <p:cNvPr id="112922485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2101215833"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047171483"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301815755"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302397367" name="PlaceHolder 5"/>
          <p:cNvSpPr>
            <a:spLocks noGrp="1"/>
          </p:cNvSpPr>
          <p:nvPr>
            <p:ph type="sldNum" idx="2"/>
          </p:nvPr>
        </p:nvSpPr>
        <p:spPr bwMode="auto"/>
        <p:txBody>
          <a:bodyPr/>
          <a:p>
            <a:pPr>
              <a:defRPr/>
            </a:pPr>
            <a:fld id="{04FE70D1-3361-43EA-8777-700A03A90793}" type="slidenum">
              <a:rPr/>
              <a:t>&lt;#&gt;</a:t>
            </a:fld>
            <a:endParaRPr/>
          </a:p>
        </p:txBody>
      </p:sp>
      <p:sp>
        <p:nvSpPr>
          <p:cNvPr id="1350085318" name="PlaceHolder 6"/>
          <p:cNvSpPr>
            <a:spLocks noGrp="1"/>
          </p:cNvSpPr>
          <p:nvPr>
            <p:ph type="dt" idx="1"/>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AndTwoObj" userDrawn="1">
  <p:cSld name="Title Content and 2 Content">
    <p:spTree>
      <p:nvGrpSpPr>
        <p:cNvPr id="1" name=""/>
        <p:cNvGrpSpPr/>
        <p:nvPr/>
      </p:nvGrpSpPr>
      <p:grpSpPr bwMode="auto">
        <a:xfrm>
          <a:off x="0" y="0"/>
          <a:ext cx="0" cy="0"/>
          <a:chOff x="0" y="0"/>
          <a:chExt cx="0" cy="0"/>
        </a:xfrm>
      </p:grpSpPr>
      <p:sp>
        <p:nvSpPr>
          <p:cNvPr id="131844863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250703308"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080260407"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25730542"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393541560" name="PlaceHolder 5"/>
          <p:cNvSpPr>
            <a:spLocks noGrp="1"/>
          </p:cNvSpPr>
          <p:nvPr>
            <p:ph type="sldNum" idx="2"/>
          </p:nvPr>
        </p:nvSpPr>
        <p:spPr bwMode="auto"/>
        <p:txBody>
          <a:bodyPr/>
          <a:p>
            <a:pPr>
              <a:defRPr/>
            </a:pPr>
            <a:fld id="{9AD259CF-E878-4257-8DC1-3FBD0C577322}" type="slidenum">
              <a:rPr/>
              <a:t>&lt;#&gt;</a:t>
            </a:fld>
            <a:endParaRPr/>
          </a:p>
        </p:txBody>
      </p:sp>
      <p:sp>
        <p:nvSpPr>
          <p:cNvPr id="2147231819" name="PlaceHolder 6"/>
          <p:cNvSpPr>
            <a:spLocks noGrp="1"/>
          </p:cNvSpPr>
          <p:nvPr>
            <p:ph type="dt" idx="1"/>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OverTx" userDrawn="1">
  <p:cSld name="Title, 2 Content over Content">
    <p:spTree>
      <p:nvGrpSpPr>
        <p:cNvPr id="1" name=""/>
        <p:cNvGrpSpPr/>
        <p:nvPr/>
      </p:nvGrpSpPr>
      <p:grpSpPr bwMode="auto">
        <a:xfrm>
          <a:off x="0" y="0"/>
          <a:ext cx="0" cy="0"/>
          <a:chOff x="0" y="0"/>
          <a:chExt cx="0" cy="0"/>
        </a:xfrm>
      </p:grpSpPr>
      <p:sp>
        <p:nvSpPr>
          <p:cNvPr id="460693297"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763971972"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489716694"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19894072"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331158629" name="PlaceHolder 5"/>
          <p:cNvSpPr>
            <a:spLocks noGrp="1"/>
          </p:cNvSpPr>
          <p:nvPr>
            <p:ph type="sldNum" idx="2"/>
          </p:nvPr>
        </p:nvSpPr>
        <p:spPr bwMode="auto"/>
        <p:txBody>
          <a:bodyPr/>
          <a:p>
            <a:pPr>
              <a:defRPr/>
            </a:pPr>
            <a:fld id="{6622DAF3-0CAD-4467-B551-FA966EEDFC31}" type="slidenum">
              <a:rPr/>
              <a:t>&lt;#&gt;</a:t>
            </a:fld>
            <a:endParaRPr/>
          </a:p>
        </p:txBody>
      </p:sp>
      <p:sp>
        <p:nvSpPr>
          <p:cNvPr id="174077323" name="PlaceHolder 6"/>
          <p:cNvSpPr>
            <a:spLocks noGrp="1"/>
          </p:cNvSpPr>
          <p:nvPr>
            <p:ph type="dt" idx="1"/>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5" Type="http://schemas.openxmlformats.org/officeDocument/2006/relationships/image" Target="../media/image2.png"/><Relationship Id="rId16" Type="http://schemas.openxmlformats.org/officeDocument/2006/relationships/image" Target="../media/image3.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jpg"/><Relationship Id="rId15" Type="http://schemas.openxmlformats.org/officeDocument/2006/relationships/image" Target="../media/image3.png"/><Relationship Id="rId16" Type="http://schemas.openxmlformats.org/officeDocument/2006/relationships/image" Target="../media/image4.png"/></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jp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5.png"/><Relationship Id="rId18" Type="http://schemas.openxmlformats.org/officeDocument/2006/relationships/image" Target="../media/image6.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pic>
        <p:nvPicPr>
          <p:cNvPr id="972942392" name="Imagem 12" descr=""/>
          <p:cNvPicPr/>
          <p:nvPr/>
        </p:nvPicPr>
        <p:blipFill>
          <a:blip r:embed="rId14"/>
          <a:stretch/>
        </p:blipFill>
        <p:spPr bwMode="auto">
          <a:xfrm>
            <a:off x="6130080" y="0"/>
            <a:ext cx="3013560" cy="5143320"/>
          </a:xfrm>
          <a:prstGeom prst="rect">
            <a:avLst/>
          </a:prstGeom>
          <a:ln w="0">
            <a:noFill/>
          </a:ln>
        </p:spPr>
      </p:pic>
      <p:sp>
        <p:nvSpPr>
          <p:cNvPr id="868226699" name="Title 1"/>
          <p:cNvSpPr/>
          <p:nvPr/>
        </p:nvSpPr>
        <p:spPr bwMode="auto">
          <a:xfrm>
            <a:off x="685800" y="3948120"/>
            <a:ext cx="7704000" cy="467640"/>
          </a:xfrm>
          <a:prstGeom prst="rect">
            <a:avLst/>
          </a:prstGeom>
          <a:noFill/>
          <a:ln w="0">
            <a:noFill/>
          </a:ln>
        </p:spPr>
        <p:style>
          <a:lnRef idx="0"/>
          <a:fillRef idx="0"/>
          <a:effectRef idx="0"/>
          <a:fontRef idx="minor"/>
        </p:style>
        <p:txBody>
          <a:bodyPr anchor="ctr">
            <a:noAutofit/>
          </a:bodyPr>
          <a:p>
            <a:pPr>
              <a:lnSpc>
                <a:spcPct val="100000"/>
              </a:lnSpc>
              <a:defRPr/>
            </a:pPr>
            <a:endParaRPr lang="en-US" sz="1600" b="0" strike="noStrike" spc="-1">
              <a:solidFill>
                <a:srgbClr val="7F7F7F"/>
              </a:solidFill>
              <a:latin typeface="Trebuchet MS"/>
            </a:endParaRPr>
          </a:p>
        </p:txBody>
      </p:sp>
      <p:sp>
        <p:nvSpPr>
          <p:cNvPr id="1486683124" name="PlaceHolder 1"/>
          <p:cNvSpPr>
            <a:spLocks noGrp="1"/>
          </p:cNvSpPr>
          <p:nvPr>
            <p:ph type="title"/>
          </p:nvPr>
        </p:nvSpPr>
        <p:spPr bwMode="auto">
          <a:xfrm>
            <a:off x="353160" y="1967759"/>
            <a:ext cx="8610120" cy="1283040"/>
          </a:xfrm>
          <a:prstGeom prst="rect">
            <a:avLst/>
          </a:prstGeom>
          <a:noFill/>
          <a:ln w="0">
            <a:noFill/>
          </a:ln>
        </p:spPr>
        <p:txBody>
          <a:bodyPr anchor="ctr">
            <a:noAutofit/>
          </a:bodyPr>
          <a:p>
            <a:pPr indent="0">
              <a:lnSpc>
                <a:spcPct val="100000"/>
              </a:lnSpc>
              <a:buNone/>
              <a:defRPr/>
            </a:pPr>
            <a:r>
              <a:rPr sz="4000" b="1" strike="noStrike" spc="-1">
                <a:solidFill>
                  <a:srgbClr val="761514"/>
                </a:solidFill>
                <a:latin typeface="Trebuchet MS"/>
              </a:rPr>
              <a:t>Click to edit a title style</a:t>
            </a:r>
            <a:endParaRPr lang="en-US" sz="4000" b="0" strike="noStrike" spc="-1">
              <a:solidFill>
                <a:srgbClr val="000000"/>
              </a:solidFill>
              <a:latin typeface="Calibri"/>
            </a:endParaRPr>
          </a:p>
        </p:txBody>
      </p:sp>
      <p:sp>
        <p:nvSpPr>
          <p:cNvPr id="1933141076" name="PlaceHolder 2"/>
          <p:cNvSpPr>
            <a:spLocks noGrp="1"/>
          </p:cNvSpPr>
          <p:nvPr>
            <p:ph type="dt" idx="1"/>
          </p:nvPr>
        </p:nvSpPr>
        <p:spPr bwMode="auto">
          <a:xfrm>
            <a:off x="353160" y="4630320"/>
            <a:ext cx="1073160" cy="273600"/>
          </a:xfrm>
          <a:prstGeom prst="rect">
            <a:avLst/>
          </a:prstGeom>
          <a:noFill/>
          <a:ln w="0">
            <a:noFill/>
          </a:ln>
        </p:spPr>
        <p:txBody>
          <a:bodyPr lIns="90000" tIns="45000" rIns="90000" bIns="45000" anchor="t">
            <a:noAutofit/>
          </a:bodyPr>
          <a:lstStyle>
            <a:lvl1pPr indent="0">
              <a:lnSpc>
                <a:spcPct val="100000"/>
              </a:lnSpc>
              <a:buNone/>
              <a:defRPr lang="en-US" sz="1050" b="0" i="1" strike="noStrike" spc="-1">
                <a:solidFill>
                  <a:srgbClr val="000000"/>
                </a:solidFill>
                <a:latin typeface="Trebuchet MS"/>
              </a:defRPr>
            </a:lvl1pPr>
          </a:lstStyle>
          <a:p>
            <a:pPr indent="0">
              <a:lnSpc>
                <a:spcPct val="100000"/>
              </a:lnSpc>
              <a:buNone/>
              <a:defRPr/>
            </a:pPr>
            <a:r>
              <a:rPr lang="en-US" sz="1050" b="0" i="1" strike="noStrike" spc="-1">
                <a:solidFill>
                  <a:srgbClr val="000000"/>
                </a:solidFill>
                <a:latin typeface="Trebuchet MS"/>
              </a:rPr>
              <a:t> </a:t>
            </a:r>
            <a:endParaRPr lang="pt-BR" sz="1050" b="0" strike="noStrike" spc="-1">
              <a:solidFill>
                <a:srgbClr val="000000"/>
              </a:solidFill>
              <a:latin typeface="Times New Roman"/>
            </a:endParaRPr>
          </a:p>
        </p:txBody>
      </p:sp>
      <p:sp>
        <p:nvSpPr>
          <p:cNvPr id="84020531" name="PlaceHolder 3"/>
          <p:cNvSpPr>
            <a:spLocks noGrp="1"/>
          </p:cNvSpPr>
          <p:nvPr>
            <p:ph type="sldNum" idx="2"/>
          </p:nvPr>
        </p:nvSpPr>
        <p:spPr bwMode="auto">
          <a:xfrm>
            <a:off x="1533240" y="4637160"/>
            <a:ext cx="1073160" cy="273600"/>
          </a:xfrm>
          <a:prstGeom prst="rect">
            <a:avLst/>
          </a:prstGeom>
          <a:noFill/>
          <a:ln w="0">
            <a:noFill/>
          </a:ln>
        </p:spPr>
        <p:txBody>
          <a:bodyPr lIns="90000" tIns="45000" rIns="90000" bIns="45000" anchor="t">
            <a:noAutofit/>
          </a:bodyPr>
          <a:lstStyle>
            <a:lvl1pPr indent="0">
              <a:lnSpc>
                <a:spcPct val="100000"/>
              </a:lnSpc>
              <a:buNone/>
              <a:defRPr lang="en-US" sz="1050" b="0" i="1" strike="noStrike" spc="-1">
                <a:solidFill>
                  <a:srgbClr val="000000"/>
                </a:solidFill>
                <a:latin typeface="Trebuchet MS"/>
              </a:defRPr>
            </a:lvl1pPr>
          </a:lstStyle>
          <a:p>
            <a:pPr indent="0">
              <a:lnSpc>
                <a:spcPct val="100000"/>
              </a:lnSpc>
              <a:buNone/>
              <a:defRPr/>
            </a:pPr>
            <a:fld id="{C58F3FED-223E-4F60-9296-3FA406F5B486}" type="slidenum">
              <a:rPr lang="en-US" sz="1050" b="0" i="1" strike="noStrike" spc="-1">
                <a:solidFill>
                  <a:srgbClr val="000000"/>
                </a:solidFill>
                <a:latin typeface="Trebuchet MS"/>
              </a:rPr>
              <a:t>13</a:t>
            </a:fld>
            <a:endParaRPr lang="pt-BR" sz="1050" b="0" strike="noStrike" spc="-1">
              <a:solidFill>
                <a:srgbClr val="000000"/>
              </a:solidFill>
              <a:latin typeface="Times New Roman"/>
            </a:endParaRPr>
          </a:p>
        </p:txBody>
      </p:sp>
      <p:pic>
        <p:nvPicPr>
          <p:cNvPr id="579600098" name="Imagem 1" descr=""/>
          <p:cNvPicPr/>
          <p:nvPr/>
        </p:nvPicPr>
        <p:blipFill>
          <a:blip r:embed="rId15"/>
          <a:stretch/>
        </p:blipFill>
        <p:spPr bwMode="auto">
          <a:xfrm>
            <a:off x="1103040" y="267480"/>
            <a:ext cx="6869520" cy="1144800"/>
          </a:xfrm>
          <a:prstGeom prst="rect">
            <a:avLst/>
          </a:prstGeom>
          <a:ln w="0">
            <a:noFill/>
          </a:ln>
        </p:spPr>
      </p:pic>
      <p:pic>
        <p:nvPicPr>
          <p:cNvPr id="588016406" name="Imagem 19" descr=""/>
          <p:cNvPicPr/>
          <p:nvPr/>
        </p:nvPicPr>
        <p:blipFill>
          <a:blip r:embed="rId16"/>
          <a:stretch/>
        </p:blipFill>
        <p:spPr bwMode="auto">
          <a:xfrm>
            <a:off x="0" y="257400"/>
            <a:ext cx="267120" cy="440640"/>
          </a:xfrm>
          <a:prstGeom prst="rect">
            <a:avLst/>
          </a:prstGeom>
          <a:ln w="0">
            <a:noFill/>
          </a:ln>
        </p:spPr>
      </p:pic>
      <p:cxnSp>
        <p:nvCxnSpPr>
          <p:cNvPr id="520894661" name="Conector Reto 20"/>
          <p:cNvCxnSpPr/>
          <p:nvPr/>
        </p:nvCxnSpPr>
        <p:spPr bwMode="auto">
          <a:xfrm>
            <a:off x="0" y="4956840"/>
            <a:ext cx="8979480" cy="360"/>
          </a:xfrm>
          <a:prstGeom prst="straightConnector1">
            <a:avLst/>
          </a:prstGeom>
          <a:ln w="12700">
            <a:solidFill>
              <a:srgbClr val="F59240"/>
            </a:solidFill>
            <a:round/>
          </a:ln>
        </p:spPr>
      </p:cxnSp>
      <p:sp>
        <p:nvSpPr>
          <p:cNvPr id="1071859127" name="PlaceHolder 4"/>
          <p:cNvSpPr>
            <a:spLocks noGrp="1"/>
          </p:cNvSpPr>
          <p:nvPr>
            <p:ph type="body"/>
          </p:nvPr>
        </p:nvSpPr>
        <p:spPr bwMode="auto">
          <a:xfrm>
            <a:off x="457200" y="1203480"/>
            <a:ext cx="8229240" cy="298296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Trebuchet MS"/>
              </a:rPr>
              <a:t>Click to edit the outline text format</a:t>
            </a:r>
            <a:endParaRPr lang="en-US" sz="3200" b="0" strike="noStrike" spc="-1">
              <a:solidFill>
                <a:srgbClr val="000000"/>
              </a:solidFill>
              <a:latin typeface="Trebuchet MS"/>
            </a:endParaRPr>
          </a:p>
          <a:p>
            <a:pPr marL="864000" lvl="1" indent="-324000">
              <a:spcBef>
                <a:spcPts val="1134"/>
              </a:spcBef>
              <a:buClr>
                <a:srgbClr val="000000"/>
              </a:buClr>
              <a:buSzPct val="75000"/>
              <a:buFont typeface="Symbol"/>
              <a:buChar char=""/>
              <a:defRPr/>
            </a:pPr>
            <a:r>
              <a:rPr lang="en-US" sz="2400" b="0" strike="noStrike" spc="-1">
                <a:solidFill>
                  <a:srgbClr val="000000"/>
                </a:solidFill>
                <a:latin typeface="Trebuchet MS"/>
              </a:rPr>
              <a:t>Second Outline Level</a:t>
            </a:r>
            <a:endParaRPr lang="en-US" sz="2400" b="0" strike="noStrike" spc="-1">
              <a:solidFill>
                <a:srgbClr val="000000"/>
              </a:solidFill>
              <a:latin typeface="Trebuchet MS"/>
            </a:endParaRPr>
          </a:p>
          <a:p>
            <a:pPr marL="1296000" lvl="2" indent="-288000">
              <a:spcBef>
                <a:spcPts val="850"/>
              </a:spcBef>
              <a:buClr>
                <a:srgbClr val="000000"/>
              </a:buClr>
              <a:buSzPct val="45000"/>
              <a:buFont typeface="Wingdings"/>
              <a:buChar char=""/>
              <a:defRPr/>
            </a:pPr>
            <a:r>
              <a:rPr lang="en-US" sz="2000" b="0" strike="noStrike" spc="-1">
                <a:solidFill>
                  <a:srgbClr val="000000"/>
                </a:solidFill>
                <a:latin typeface="Trebuchet MS"/>
              </a:rPr>
              <a:t>Third Outline Level</a:t>
            </a:r>
            <a:endParaRPr lang="en-US" sz="2000" b="0" strike="noStrike" spc="-1">
              <a:solidFill>
                <a:srgbClr val="000000"/>
              </a:solidFill>
              <a:latin typeface="Trebuchet MS"/>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Trebuchet MS"/>
              </a:rPr>
              <a:t>Fourth Outline Level</a:t>
            </a:r>
            <a:endParaRPr lang="en-US" sz="2000" b="0" strike="noStrike" spc="-1">
              <a:solidFill>
                <a:srgbClr val="000000"/>
              </a:solidFill>
              <a:latin typeface="Trebuchet MS"/>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Trebuchet MS"/>
              </a:rPr>
              <a:t>Fifth Outline Level</a:t>
            </a:r>
            <a:endParaRPr lang="en-US" sz="2000" b="0" strike="noStrike" spc="-1">
              <a:solidFill>
                <a:srgbClr val="000000"/>
              </a:solidFill>
              <a:latin typeface="Trebuchet MS"/>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Trebuchet MS"/>
              </a:rPr>
              <a:t>Sixth Outline Level</a:t>
            </a:r>
            <a:endParaRPr lang="en-US" sz="2000" b="0" strike="noStrike" spc="-1">
              <a:solidFill>
                <a:srgbClr val="000000"/>
              </a:solidFill>
              <a:latin typeface="Trebuchet MS"/>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Trebuchet MS"/>
              </a:rPr>
              <a:t>Seventh Outline Level</a:t>
            </a:r>
            <a:endParaRPr lang="en-US" sz="2000" b="0" strike="noStrike" spc="-1">
              <a:solidFill>
                <a:srgbClr val="000000"/>
              </a:solidFill>
              <a:latin typeface="Trebuchet M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pic>
        <p:nvPicPr>
          <p:cNvPr id="281511560" name="Imagem 12" descr=""/>
          <p:cNvPicPr/>
          <p:nvPr/>
        </p:nvPicPr>
        <p:blipFill>
          <a:blip r:embed="rId14"/>
          <a:stretch/>
        </p:blipFill>
        <p:spPr bwMode="auto">
          <a:xfrm>
            <a:off x="6130080" y="0"/>
            <a:ext cx="3013560" cy="5143320"/>
          </a:xfrm>
          <a:prstGeom prst="rect">
            <a:avLst/>
          </a:prstGeom>
          <a:ln w="0">
            <a:noFill/>
          </a:ln>
        </p:spPr>
      </p:pic>
      <p:sp>
        <p:nvSpPr>
          <p:cNvPr id="182586935"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defRPr/>
            </a:pPr>
            <a:r>
              <a:rPr sz="3200" b="1" strike="noStrike" spc="-1">
                <a:solidFill>
                  <a:srgbClr val="761514"/>
                </a:solidFill>
                <a:latin typeface="Trebuchet MS"/>
              </a:rPr>
              <a:t>Digite o título slide aqui</a:t>
            </a:r>
            <a:endParaRPr lang="en-US" sz="3200" b="0" strike="noStrike" spc="-1">
              <a:solidFill>
                <a:srgbClr val="000000"/>
              </a:solidFill>
              <a:latin typeface="Calibri"/>
            </a:endParaRPr>
          </a:p>
        </p:txBody>
      </p:sp>
      <p:sp>
        <p:nvSpPr>
          <p:cNvPr id="932210370" name="PlaceHolder 2"/>
          <p:cNvSpPr>
            <a:spLocks noGrp="1"/>
          </p:cNvSpPr>
          <p:nvPr>
            <p:ph type="body"/>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sz="3200" b="0" strike="noStrike" spc="-1">
                <a:solidFill>
                  <a:srgbClr val="000000"/>
                </a:solidFill>
                <a:latin typeface="Trebuchet MS"/>
              </a:rPr>
              <a:t>Click to edit Master text styles</a:t>
            </a:r>
            <a:endParaRPr lang="en-US" sz="3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sz="2800" b="0" strike="noStrike" spc="-1">
                <a:solidFill>
                  <a:srgbClr val="000000"/>
                </a:solidFill>
                <a:latin typeface="Trebuchet MS"/>
              </a:rPr>
              <a:t>Second level</a:t>
            </a:r>
            <a:endParaRPr lang="en-US" sz="2800" b="0" strike="noStrike" spc="-1">
              <a:solidFill>
                <a:srgbClr val="000000"/>
              </a:solidFill>
              <a:latin typeface="Trebuchet MS"/>
            </a:endParaRPr>
          </a:p>
          <a:p>
            <a:pPr marL="1143000" lvl="2" indent="-228600">
              <a:lnSpc>
                <a:spcPct val="100000"/>
              </a:lnSpc>
              <a:spcBef>
                <a:spcPts val="479"/>
              </a:spcBef>
              <a:buClr>
                <a:srgbClr val="000000"/>
              </a:buClr>
              <a:buFont typeface="Arial"/>
              <a:buChar char="•"/>
              <a:defRPr/>
            </a:pPr>
            <a:r>
              <a:rPr sz="2400" b="0" strike="noStrike" spc="-1">
                <a:solidFill>
                  <a:srgbClr val="000000"/>
                </a:solidFill>
                <a:latin typeface="Trebuchet MS"/>
              </a:rPr>
              <a:t>Third level</a:t>
            </a:r>
            <a:endParaRPr lang="en-US" sz="2400" b="0" strike="noStrike" spc="-1">
              <a:solidFill>
                <a:srgbClr val="000000"/>
              </a:solidFill>
              <a:latin typeface="Trebuchet MS"/>
            </a:endParaRPr>
          </a:p>
          <a:p>
            <a:pPr marL="1600200" lvl="3" indent="-228600">
              <a:lnSpc>
                <a:spcPct val="100000"/>
              </a:lnSpc>
              <a:spcBef>
                <a:spcPts val="400"/>
              </a:spcBef>
              <a:buClr>
                <a:srgbClr val="000000"/>
              </a:buClr>
              <a:buFont typeface="Arial"/>
              <a:buChar char="–"/>
              <a:defRPr/>
            </a:pPr>
            <a:r>
              <a:rPr sz="2000" b="0" strike="noStrike" spc="-1">
                <a:solidFill>
                  <a:srgbClr val="000000"/>
                </a:solidFill>
                <a:latin typeface="Trebuchet MS"/>
              </a:rPr>
              <a:t>Fourth level</a:t>
            </a:r>
            <a:endParaRPr lang="en-US" sz="2000" b="0" strike="noStrike" spc="-1">
              <a:solidFill>
                <a:srgbClr val="000000"/>
              </a:solidFill>
              <a:latin typeface="Trebuchet MS"/>
            </a:endParaRPr>
          </a:p>
          <a:p>
            <a:pPr marL="2057400" lvl="4" indent="-228600">
              <a:lnSpc>
                <a:spcPct val="100000"/>
              </a:lnSpc>
              <a:spcBef>
                <a:spcPts val="400"/>
              </a:spcBef>
              <a:buClr>
                <a:srgbClr val="000000"/>
              </a:buClr>
              <a:buFont typeface="Arial"/>
              <a:buChar char="»"/>
              <a:defRPr/>
            </a:pPr>
            <a:r>
              <a:rPr sz="2000" b="0" strike="noStrike" spc="-1">
                <a:solidFill>
                  <a:srgbClr val="000000"/>
                </a:solidFill>
                <a:latin typeface="Trebuchet MS"/>
              </a:rPr>
              <a:t>Fifth level</a:t>
            </a:r>
            <a:endParaRPr lang="en-US" sz="2000" b="0" strike="noStrike" spc="-1">
              <a:solidFill>
                <a:srgbClr val="000000"/>
              </a:solidFill>
              <a:latin typeface="Trebuchet MS"/>
            </a:endParaRPr>
          </a:p>
        </p:txBody>
      </p:sp>
      <p:sp>
        <p:nvSpPr>
          <p:cNvPr id="157903864" name="PlaceHolder 3"/>
          <p:cNvSpPr>
            <a:spLocks noGrp="1"/>
          </p:cNvSpPr>
          <p:nvPr>
            <p:ph type="dt" idx="3"/>
          </p:nvPr>
        </p:nvSpPr>
        <p:spPr bwMode="auto">
          <a:xfrm>
            <a:off x="353160" y="4630320"/>
            <a:ext cx="1073160" cy="273600"/>
          </a:xfrm>
          <a:prstGeom prst="rect">
            <a:avLst/>
          </a:prstGeom>
          <a:noFill/>
          <a:ln w="0">
            <a:noFill/>
          </a:ln>
        </p:spPr>
        <p:txBody>
          <a:bodyPr lIns="90000" tIns="45000" rIns="90000" bIns="45000" anchor="t">
            <a:noAutofit/>
          </a:bodyPr>
          <a:lstStyle>
            <a:lvl1pPr indent="0">
              <a:lnSpc>
                <a:spcPct val="100000"/>
              </a:lnSpc>
              <a:buNone/>
              <a:defRPr lang="en-US" sz="1050" b="0" i="1" strike="noStrike" spc="-1">
                <a:solidFill>
                  <a:srgbClr val="000000"/>
                </a:solidFill>
                <a:latin typeface="Trebuchet MS"/>
              </a:defRPr>
            </a:lvl1pPr>
          </a:lstStyle>
          <a:p>
            <a:pPr indent="0">
              <a:lnSpc>
                <a:spcPct val="100000"/>
              </a:lnSpc>
              <a:buNone/>
              <a:defRPr/>
            </a:pPr>
            <a:r>
              <a:rPr lang="en-US" sz="1050" b="0" i="1" strike="noStrike" spc="-1">
                <a:solidFill>
                  <a:srgbClr val="000000"/>
                </a:solidFill>
                <a:latin typeface="Trebuchet MS"/>
              </a:rPr>
              <a:t>&lt;date/time&gt;</a:t>
            </a:r>
            <a:endParaRPr lang="pt-BR" sz="1050" b="0" strike="noStrike" spc="-1">
              <a:solidFill>
                <a:srgbClr val="000000"/>
              </a:solidFill>
              <a:latin typeface="Times New Roman"/>
            </a:endParaRPr>
          </a:p>
        </p:txBody>
      </p:sp>
      <p:sp>
        <p:nvSpPr>
          <p:cNvPr id="1114420909" name="PlaceHolder 4"/>
          <p:cNvSpPr>
            <a:spLocks noGrp="1"/>
          </p:cNvSpPr>
          <p:nvPr>
            <p:ph type="sldNum" idx="4"/>
          </p:nvPr>
        </p:nvSpPr>
        <p:spPr bwMode="auto">
          <a:xfrm>
            <a:off x="1533240" y="4637160"/>
            <a:ext cx="1073160" cy="273600"/>
          </a:xfrm>
          <a:prstGeom prst="rect">
            <a:avLst/>
          </a:prstGeom>
          <a:noFill/>
          <a:ln w="0">
            <a:noFill/>
          </a:ln>
        </p:spPr>
        <p:txBody>
          <a:bodyPr lIns="90000" tIns="45000" rIns="90000" bIns="45000" anchor="t">
            <a:noAutofit/>
          </a:bodyPr>
          <a:lstStyle>
            <a:lvl1pPr indent="0">
              <a:lnSpc>
                <a:spcPct val="100000"/>
              </a:lnSpc>
              <a:buNone/>
              <a:defRPr lang="en-US" sz="1050" b="0" i="1" strike="noStrike" spc="-1">
                <a:solidFill>
                  <a:srgbClr val="000000"/>
                </a:solidFill>
                <a:latin typeface="Trebuchet MS"/>
              </a:defRPr>
            </a:lvl1pPr>
          </a:lstStyle>
          <a:p>
            <a:pPr indent="0">
              <a:lnSpc>
                <a:spcPct val="100000"/>
              </a:lnSpc>
              <a:buNone/>
              <a:defRPr/>
            </a:pPr>
            <a:fld id="{E4B55084-D9B0-4C05-9D57-BF4841DC342F}" type="slidenum">
              <a:rPr lang="en-US" sz="1050" b="0" i="1" strike="noStrike" spc="-1">
                <a:solidFill>
                  <a:srgbClr val="000000"/>
                </a:solidFill>
                <a:latin typeface="Trebuchet MS"/>
              </a:rPr>
              <a:t>&lt;number&gt;</a:t>
            </a:fld>
            <a:endParaRPr lang="pt-BR" sz="1050" b="0" strike="noStrike" spc="-1">
              <a:solidFill>
                <a:srgbClr val="000000"/>
              </a:solidFill>
              <a:latin typeface="Times New Roman"/>
            </a:endParaRPr>
          </a:p>
        </p:txBody>
      </p:sp>
      <p:pic>
        <p:nvPicPr>
          <p:cNvPr id="1627660693" name="Imagem 7" descr=""/>
          <p:cNvPicPr/>
          <p:nvPr/>
        </p:nvPicPr>
        <p:blipFill>
          <a:blip r:embed="rId15"/>
          <a:stretch/>
        </p:blipFill>
        <p:spPr bwMode="auto">
          <a:xfrm>
            <a:off x="0" y="257400"/>
            <a:ext cx="267120" cy="440640"/>
          </a:xfrm>
          <a:prstGeom prst="rect">
            <a:avLst/>
          </a:prstGeom>
          <a:ln w="0">
            <a:noFill/>
          </a:ln>
        </p:spPr>
      </p:pic>
      <p:pic>
        <p:nvPicPr>
          <p:cNvPr id="1575761465" name="Imagem 8" descr=""/>
          <p:cNvPicPr/>
          <p:nvPr/>
        </p:nvPicPr>
        <p:blipFill>
          <a:blip r:embed="rId16"/>
          <a:stretch/>
        </p:blipFill>
        <p:spPr bwMode="auto">
          <a:xfrm>
            <a:off x="7158600" y="4673160"/>
            <a:ext cx="1820520" cy="303120"/>
          </a:xfrm>
          <a:prstGeom prst="rect">
            <a:avLst/>
          </a:prstGeom>
          <a:ln w="0">
            <a:noFill/>
          </a:ln>
        </p:spPr>
      </p:pic>
      <p:cxnSp>
        <p:nvCxnSpPr>
          <p:cNvPr id="966037337" name="Conector Reto 9"/>
          <p:cNvCxnSpPr/>
          <p:nvPr/>
        </p:nvCxnSpPr>
        <p:spPr bwMode="auto">
          <a:xfrm>
            <a:off x="0" y="5033160"/>
            <a:ext cx="8979480" cy="360"/>
          </a:xfrm>
          <a:prstGeom prst="straightConnector1">
            <a:avLst/>
          </a:prstGeom>
          <a:ln w="12700">
            <a:solidFill>
              <a:srgbClr val="F59240"/>
            </a:solidFill>
            <a:round/>
          </a:ln>
        </p:spPr>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pic>
        <p:nvPicPr>
          <p:cNvPr id="1993293171" name="Imagem 12" descr=""/>
          <p:cNvPicPr/>
          <p:nvPr/>
        </p:nvPicPr>
        <p:blipFill>
          <a:blip r:embed="rId14"/>
          <a:stretch/>
        </p:blipFill>
        <p:spPr bwMode="auto">
          <a:xfrm>
            <a:off x="6130080" y="0"/>
            <a:ext cx="3013560" cy="5143320"/>
          </a:xfrm>
          <a:prstGeom prst="rect">
            <a:avLst/>
          </a:prstGeom>
          <a:ln w="0">
            <a:noFill/>
          </a:ln>
        </p:spPr>
      </p:pic>
      <p:sp>
        <p:nvSpPr>
          <p:cNvPr id="1778247092" name="Retângulo 3"/>
          <p:cNvSpPr/>
          <p:nvPr/>
        </p:nvSpPr>
        <p:spPr bwMode="auto">
          <a:xfrm>
            <a:off x="0" y="2868120"/>
            <a:ext cx="9143640" cy="1322280"/>
          </a:xfrm>
          <a:prstGeom prst="rect">
            <a:avLst/>
          </a:prstGeom>
          <a:solidFill>
            <a:srgbClr val="FFFFFF"/>
          </a:solidFill>
          <a:ln>
            <a:noFill/>
          </a:ln>
        </p:spPr>
        <p:style>
          <a:lnRef idx="2">
            <a:schemeClr val="accent1"/>
          </a:lnRef>
          <a:fillRef idx="1">
            <a:schemeClr val="lt1"/>
          </a:fillRef>
          <a:effectRef idx="0">
            <a:schemeClr val="accent1"/>
          </a:effectRef>
          <a:fontRef idx="minor"/>
        </p:style>
        <p:txBody>
          <a:bodyPr lIns="90000" tIns="45000" rIns="90000" bIns="45000" anchor="ctr">
            <a:noAutofit/>
          </a:bodyPr>
          <a:p>
            <a:pPr>
              <a:defRPr/>
            </a:pPr>
            <a:endParaRPr lang="pt-BR" sz="1800" b="0" strike="noStrike" spc="-1">
              <a:solidFill>
                <a:schemeClr val="dk1"/>
              </a:solidFill>
              <a:latin typeface="Calibri"/>
            </a:endParaRPr>
          </a:p>
        </p:txBody>
      </p:sp>
      <p:cxnSp>
        <p:nvCxnSpPr>
          <p:cNvPr id="196363795" name="Conector Reto 17"/>
          <p:cNvCxnSpPr/>
          <p:nvPr/>
        </p:nvCxnSpPr>
        <p:spPr bwMode="auto">
          <a:xfrm>
            <a:off x="0" y="5033160"/>
            <a:ext cx="9144360" cy="360"/>
          </a:xfrm>
          <a:prstGeom prst="straightConnector1">
            <a:avLst/>
          </a:prstGeom>
          <a:ln w="12700">
            <a:solidFill>
              <a:srgbClr val="F59240"/>
            </a:solidFill>
            <a:round/>
          </a:ln>
        </p:spPr>
      </p:cxnSp>
      <p:pic>
        <p:nvPicPr>
          <p:cNvPr id="1828796198" name="Imagem 7" descr=""/>
          <p:cNvPicPr/>
          <p:nvPr/>
        </p:nvPicPr>
        <p:blipFill>
          <a:blip r:embed="rId15"/>
          <a:stretch/>
        </p:blipFill>
        <p:spPr bwMode="auto">
          <a:xfrm>
            <a:off x="353160" y="322920"/>
            <a:ext cx="5361840" cy="893160"/>
          </a:xfrm>
          <a:prstGeom prst="rect">
            <a:avLst/>
          </a:prstGeom>
          <a:ln w="0">
            <a:noFill/>
          </a:ln>
        </p:spPr>
      </p:pic>
      <p:cxnSp>
        <p:nvCxnSpPr>
          <p:cNvPr id="620726184" name="Conector Reto 15"/>
          <p:cNvCxnSpPr/>
          <p:nvPr/>
        </p:nvCxnSpPr>
        <p:spPr bwMode="auto">
          <a:xfrm>
            <a:off x="0" y="5033160"/>
            <a:ext cx="8979480" cy="360"/>
          </a:xfrm>
          <a:prstGeom prst="straightConnector1">
            <a:avLst/>
          </a:prstGeom>
          <a:ln w="12700">
            <a:solidFill>
              <a:srgbClr val="F59240"/>
            </a:solidFill>
            <a:round/>
          </a:ln>
        </p:spPr>
      </p:cxnSp>
      <p:sp>
        <p:nvSpPr>
          <p:cNvPr id="2029392050" name="PlaceHolder 1"/>
          <p:cNvSpPr>
            <a:spLocks noGrp="1"/>
          </p:cNvSpPr>
          <p:nvPr>
            <p:ph type="title"/>
          </p:nvPr>
        </p:nvSpPr>
        <p:spPr bwMode="auto">
          <a:xfrm>
            <a:off x="353160" y="1467720"/>
            <a:ext cx="6133680" cy="367560"/>
          </a:xfrm>
          <a:prstGeom prst="rect">
            <a:avLst/>
          </a:prstGeom>
          <a:noFill/>
          <a:ln w="0">
            <a:noFill/>
          </a:ln>
        </p:spPr>
        <p:txBody>
          <a:bodyPr anchor="t">
            <a:noAutofit/>
          </a:bodyPr>
          <a:p>
            <a:pPr indent="0">
              <a:lnSpc>
                <a:spcPct val="100000"/>
              </a:lnSpc>
              <a:buNone/>
              <a:defRPr/>
            </a:pPr>
            <a:r>
              <a:rPr sz="1800" b="1" strike="noStrike" cap="all" spc="-1">
                <a:solidFill>
                  <a:srgbClr val="761514"/>
                </a:solidFill>
                <a:latin typeface="Trebuchet MS"/>
              </a:rPr>
              <a:t>Click to edit Master title style</a:t>
            </a:r>
            <a:endParaRPr lang="en-US" sz="1800" b="0" strike="noStrike" spc="-1">
              <a:solidFill>
                <a:srgbClr val="000000"/>
              </a:solidFill>
              <a:latin typeface="Calibri"/>
            </a:endParaRPr>
          </a:p>
        </p:txBody>
      </p:sp>
      <p:pic>
        <p:nvPicPr>
          <p:cNvPr id="1408427843" name="Imagem 20" descr=""/>
          <p:cNvPicPr/>
          <p:nvPr/>
        </p:nvPicPr>
        <p:blipFill>
          <a:blip r:embed="rId16"/>
          <a:stretch/>
        </p:blipFill>
        <p:spPr bwMode="auto">
          <a:xfrm>
            <a:off x="0" y="1431360"/>
            <a:ext cx="267120" cy="440640"/>
          </a:xfrm>
          <a:prstGeom prst="rect">
            <a:avLst/>
          </a:prstGeom>
          <a:ln w="0">
            <a:noFill/>
          </a:ln>
        </p:spPr>
      </p:pic>
      <p:pic>
        <p:nvPicPr>
          <p:cNvPr id="710798340" name="Imagem 5" descr=""/>
          <p:cNvPicPr/>
          <p:nvPr/>
        </p:nvPicPr>
        <p:blipFill>
          <a:blip r:embed="rId17"/>
          <a:stretch/>
        </p:blipFill>
        <p:spPr bwMode="auto">
          <a:xfrm>
            <a:off x="353160" y="4386240"/>
            <a:ext cx="5677200" cy="456480"/>
          </a:xfrm>
          <a:prstGeom prst="rect">
            <a:avLst/>
          </a:prstGeom>
          <a:ln w="0">
            <a:noFill/>
          </a:ln>
        </p:spPr>
      </p:pic>
      <p:pic>
        <p:nvPicPr>
          <p:cNvPr id="118634323" name="Imagem 2" descr=""/>
          <p:cNvPicPr/>
          <p:nvPr/>
        </p:nvPicPr>
        <p:blipFill>
          <a:blip r:embed="rId18"/>
          <a:stretch/>
        </p:blipFill>
        <p:spPr bwMode="auto">
          <a:xfrm>
            <a:off x="362520" y="2981880"/>
            <a:ext cx="8312400" cy="1099800"/>
          </a:xfrm>
          <a:prstGeom prst="rect">
            <a:avLst/>
          </a:prstGeom>
          <a:ln w="0">
            <a:noFill/>
          </a:ln>
        </p:spPr>
      </p:pic>
      <p:sp>
        <p:nvSpPr>
          <p:cNvPr id="815263760" name="PlaceHolder 2"/>
          <p:cNvSpPr>
            <a:spLocks noGrp="1"/>
          </p:cNvSpPr>
          <p:nvPr>
            <p:ph type="body"/>
          </p:nvPr>
        </p:nvSpPr>
        <p:spPr bwMode="auto">
          <a:xfrm>
            <a:off x="457200" y="1203480"/>
            <a:ext cx="8229240" cy="298296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Trebuchet MS"/>
              </a:rPr>
              <a:t>Click to edit the outline text format</a:t>
            </a:r>
            <a:endParaRPr lang="en-US" sz="3200" b="0" strike="noStrike" spc="-1">
              <a:solidFill>
                <a:srgbClr val="000000"/>
              </a:solidFill>
              <a:latin typeface="Trebuchet MS"/>
            </a:endParaRPr>
          </a:p>
          <a:p>
            <a:pPr marL="864000" lvl="1" indent="-324000">
              <a:spcBef>
                <a:spcPts val="1134"/>
              </a:spcBef>
              <a:buClr>
                <a:srgbClr val="000000"/>
              </a:buClr>
              <a:buSzPct val="75000"/>
              <a:buFont typeface="Symbol"/>
              <a:buChar char=""/>
              <a:defRPr/>
            </a:pPr>
            <a:r>
              <a:rPr lang="en-US" sz="2400" b="0" strike="noStrike" spc="-1">
                <a:solidFill>
                  <a:srgbClr val="000000"/>
                </a:solidFill>
                <a:latin typeface="Trebuchet MS"/>
              </a:rPr>
              <a:t>Second Outline Level</a:t>
            </a:r>
            <a:endParaRPr lang="en-US" sz="2400" b="0" strike="noStrike" spc="-1">
              <a:solidFill>
                <a:srgbClr val="000000"/>
              </a:solidFill>
              <a:latin typeface="Trebuchet MS"/>
            </a:endParaRPr>
          </a:p>
          <a:p>
            <a:pPr marL="1296000" lvl="2" indent="-288000">
              <a:spcBef>
                <a:spcPts val="850"/>
              </a:spcBef>
              <a:buClr>
                <a:srgbClr val="000000"/>
              </a:buClr>
              <a:buSzPct val="45000"/>
              <a:buFont typeface="Wingdings"/>
              <a:buChar char=""/>
              <a:defRPr/>
            </a:pPr>
            <a:r>
              <a:rPr lang="en-US" sz="2000" b="0" strike="noStrike" spc="-1">
                <a:solidFill>
                  <a:srgbClr val="000000"/>
                </a:solidFill>
                <a:latin typeface="Trebuchet MS"/>
              </a:rPr>
              <a:t>Third Outline Level</a:t>
            </a:r>
            <a:endParaRPr lang="en-US" sz="2000" b="0" strike="noStrike" spc="-1">
              <a:solidFill>
                <a:srgbClr val="000000"/>
              </a:solidFill>
              <a:latin typeface="Trebuchet MS"/>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Trebuchet MS"/>
              </a:rPr>
              <a:t>Fourth Outline Level</a:t>
            </a:r>
            <a:endParaRPr lang="en-US" sz="2000" b="0" strike="noStrike" spc="-1">
              <a:solidFill>
                <a:srgbClr val="000000"/>
              </a:solidFill>
              <a:latin typeface="Trebuchet MS"/>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Trebuchet MS"/>
              </a:rPr>
              <a:t>Fifth Outline Level</a:t>
            </a:r>
            <a:endParaRPr lang="en-US" sz="2000" b="0" strike="noStrike" spc="-1">
              <a:solidFill>
                <a:srgbClr val="000000"/>
              </a:solidFill>
              <a:latin typeface="Trebuchet MS"/>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Trebuchet MS"/>
              </a:rPr>
              <a:t>Sixth Outline Level</a:t>
            </a:r>
            <a:endParaRPr lang="en-US" sz="2000" b="0" strike="noStrike" spc="-1">
              <a:solidFill>
                <a:srgbClr val="000000"/>
              </a:solidFill>
              <a:latin typeface="Trebuchet MS"/>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Trebuchet MS"/>
              </a:rPr>
              <a:t>Seventh Outline Level</a:t>
            </a:r>
            <a:endParaRPr lang="en-US" sz="2000" b="0" strike="noStrike" spc="-1">
              <a:solidFill>
                <a:srgbClr val="000000"/>
              </a:solidFill>
              <a:latin typeface="Trebuchet M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usu.edu/math/symanzik/teaching/2009_stat6560/Downloads/Friendly_milestone.pdf"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10076329" name="PlaceHolder 1"/>
          <p:cNvSpPr>
            <a:spLocks noGrp="1"/>
          </p:cNvSpPr>
          <p:nvPr>
            <p:ph type="title"/>
          </p:nvPr>
        </p:nvSpPr>
        <p:spPr bwMode="auto">
          <a:xfrm>
            <a:off x="353160" y="1967759"/>
            <a:ext cx="8610120" cy="1283040"/>
          </a:xfrm>
          <a:prstGeom prst="rect">
            <a:avLst/>
          </a:prstGeom>
          <a:noFill/>
          <a:ln w="0">
            <a:noFill/>
          </a:ln>
        </p:spPr>
        <p:txBody>
          <a:bodyPr anchor="ctr">
            <a:noAutofit/>
          </a:bodyPr>
          <a:p>
            <a:pPr indent="0">
              <a:lnSpc>
                <a:spcPct val="100000"/>
              </a:lnSpc>
              <a:buNone/>
              <a:tabLst>
                <a:tab pos="0" algn="l"/>
              </a:tabLst>
              <a:defRPr/>
            </a:pPr>
            <a:r>
              <a:rPr lang="en-US" sz="4000" b="1" strike="noStrike" spc="-1">
                <a:solidFill>
                  <a:srgbClr val="761514"/>
                </a:solidFill>
                <a:latin typeface="Trebuchet MS"/>
              </a:rPr>
              <a:t>Introdução à visualização de dados</a:t>
            </a:r>
            <a:endParaRPr lang="en-US" sz="4000" b="0" strike="noStrike" spc="-1">
              <a:solidFill>
                <a:srgbClr val="000000"/>
              </a:solidFill>
              <a:latin typeface="Calibri"/>
            </a:endParaRPr>
          </a:p>
        </p:txBody>
      </p:sp>
      <p:sp>
        <p:nvSpPr>
          <p:cNvPr id="458068619" name="PlaceHolder 2"/>
          <p:cNvSpPr>
            <a:spLocks noGrp="1"/>
          </p:cNvSpPr>
          <p:nvPr>
            <p:ph type="subTitle"/>
          </p:nvPr>
        </p:nvSpPr>
        <p:spPr bwMode="auto">
          <a:xfrm>
            <a:off x="353160" y="3357720"/>
            <a:ext cx="8610120" cy="843840"/>
          </a:xfrm>
          <a:prstGeom prst="rect">
            <a:avLst/>
          </a:prstGeom>
          <a:noFill/>
          <a:ln w="0">
            <a:noFill/>
          </a:ln>
        </p:spPr>
        <p:txBody>
          <a:bodyPr anchor="t">
            <a:noAutofit/>
          </a:bodyPr>
          <a:p>
            <a:pPr indent="0">
              <a:lnSpc>
                <a:spcPct val="100000"/>
              </a:lnSpc>
              <a:spcBef>
                <a:spcPts val="479"/>
              </a:spcBef>
              <a:buNone/>
              <a:tabLst>
                <a:tab pos="0" algn="l"/>
              </a:tabLst>
              <a:defRPr/>
            </a:pPr>
            <a:br>
              <a:rPr sz="2400"/>
            </a:br>
            <a:br>
              <a:rPr sz="2400"/>
            </a:br>
            <a:r>
              <a:rPr lang="pt-BR" sz="2400" b="0" strike="noStrike" spc="-1">
                <a:solidFill>
                  <a:srgbClr val="595959"/>
                </a:solidFill>
                <a:latin typeface="Trebuchet MS"/>
              </a:rPr>
              <a:t>Mikael M. Coletto e Maria Yury Travassos Ichihara</a:t>
            </a:r>
            <a:endParaRPr lang="pt-BR" sz="24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71170864"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Alguns norteadores para visualizações</a:t>
            </a:r>
            <a:endParaRPr lang="en-US" sz="3200" b="0" strike="noStrike" spc="-1">
              <a:solidFill>
                <a:srgbClr val="000000"/>
              </a:solidFill>
              <a:latin typeface="Calibri"/>
            </a:endParaRPr>
          </a:p>
        </p:txBody>
      </p:sp>
      <p:sp>
        <p:nvSpPr>
          <p:cNvPr id="1386495086" name="PlaceHolder 2"/>
          <p:cNvSpPr>
            <a:spLocks noGrp="1"/>
          </p:cNvSpPr>
          <p:nvPr>
            <p:ph/>
          </p:nvPr>
        </p:nvSpPr>
        <p:spPr bwMode="auto">
          <a:xfrm>
            <a:off x="353160" y="974879"/>
            <a:ext cx="8617320" cy="3514680"/>
          </a:xfrm>
          <a:prstGeom prst="rect">
            <a:avLst/>
          </a:prstGeom>
          <a:noFill/>
          <a:ln w="0">
            <a:noFill/>
          </a:ln>
        </p:spPr>
        <p:txBody>
          <a:bodyPr anchor="t">
            <a:noAutofit/>
          </a:bodyPr>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Porque minha visualização existe?</a:t>
            </a:r>
            <a:endParaRPr lang="en-US" sz="3200" b="0" strike="noStrike" spc="-1">
              <a:solidFill>
                <a:srgbClr val="000000"/>
              </a:solidFill>
              <a:latin typeface="Trebuchet MS"/>
            </a:endParaRPr>
          </a:p>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O que visualizar?</a:t>
            </a:r>
            <a:endParaRPr lang="en-US" sz="3200" b="0" strike="noStrike" spc="-1">
              <a:solidFill>
                <a:srgbClr val="000000"/>
              </a:solidFill>
              <a:latin typeface="Trebuchet MS"/>
            </a:endParaRPr>
          </a:p>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Quanto visualizar?</a:t>
            </a:r>
            <a:endParaRPr lang="en-US" sz="3200" b="0" strike="noStrike" spc="-1">
              <a:solidFill>
                <a:srgbClr val="000000"/>
              </a:solidFill>
              <a:latin typeface="Trebuchet MS"/>
            </a:endParaRPr>
          </a:p>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Como visualizar os dados?</a:t>
            </a:r>
            <a:endParaRPr lang="en-US" sz="3200" b="0" strike="noStrike" spc="-1">
              <a:solidFill>
                <a:srgbClr val="000000"/>
              </a:solidFill>
              <a:latin typeface="Trebuchet MS"/>
            </a:endParaRPr>
          </a:p>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Que estilo usar?</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presetID="1" presetClass="entr" fill="hold" nodeType="clickEffect">
                                  <p:stCondLst>
                                    <p:cond delay="0"/>
                                  </p:stCondLst>
                                  <p:childTnLst>
                                    <p:set>
                                      <p:cBhvr>
                                        <p:cTn id="112" dur="1" fill="hold">
                                          <p:stCondLst>
                                            <p:cond delay="0"/>
                                          </p:stCondLst>
                                        </p:cTn>
                                        <p:tgtEl>
                                          <p:spTgt spid="1386495086">
                                            <p:txEl>
                                              <p:pRg st="0" end="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fill="hold" nodeType="clickEffect">
                                  <p:stCondLst>
                                    <p:cond delay="0"/>
                                  </p:stCondLst>
                                  <p:childTnLst>
                                    <p:set>
                                      <p:cBhvr>
                                        <p:cTn id="116" dur="1" fill="hold">
                                          <p:stCondLst>
                                            <p:cond delay="0"/>
                                          </p:stCondLst>
                                        </p:cTn>
                                        <p:tgtEl>
                                          <p:spTgt spid="1386495086">
                                            <p:txEl>
                                              <p:pRg st="1" end="1"/>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fill="hold" nodeType="clickEffect">
                                  <p:stCondLst>
                                    <p:cond delay="0"/>
                                  </p:stCondLst>
                                  <p:childTnLst>
                                    <p:set>
                                      <p:cBhvr>
                                        <p:cTn id="120" dur="1" fill="hold">
                                          <p:stCondLst>
                                            <p:cond delay="0"/>
                                          </p:stCondLst>
                                        </p:cTn>
                                        <p:tgtEl>
                                          <p:spTgt spid="1386495086">
                                            <p:txEl>
                                              <p:pRg st="2" end="2"/>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fill="hold" nodeType="clickEffect">
                                  <p:stCondLst>
                                    <p:cond delay="0"/>
                                  </p:stCondLst>
                                  <p:childTnLst>
                                    <p:set>
                                      <p:cBhvr>
                                        <p:cTn id="124" dur="1" fill="hold">
                                          <p:stCondLst>
                                            <p:cond delay="0"/>
                                          </p:stCondLst>
                                        </p:cTn>
                                        <p:tgtEl>
                                          <p:spTgt spid="1386495086">
                                            <p:txEl>
                                              <p:pRg st="3" end="3"/>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fill="hold" nodeType="clickEffect">
                                  <p:stCondLst>
                                    <p:cond delay="0"/>
                                  </p:stCondLst>
                                  <p:childTnLst>
                                    <p:set>
                                      <p:cBhvr>
                                        <p:cTn id="128" dur="1" fill="hold">
                                          <p:stCondLst>
                                            <p:cond delay="0"/>
                                          </p:stCondLst>
                                        </p:cTn>
                                        <p:tgtEl>
                                          <p:spTgt spid="138649508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69069055"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Revisando</a:t>
            </a:r>
            <a:endParaRPr lang="en-US" sz="3200" b="0" strike="noStrike" spc="-1">
              <a:solidFill>
                <a:srgbClr val="000000"/>
              </a:solidFill>
              <a:latin typeface="Calibri"/>
            </a:endParaRPr>
          </a:p>
        </p:txBody>
      </p:sp>
      <p:sp>
        <p:nvSpPr>
          <p:cNvPr id="1228934160"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Mercado de trabalho atual</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O que é visualização de dados e suas definições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Vantagens e desvantagens da visualização</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Alguns mitos da visualização</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Norteadores para construção de visualizações</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presetID="1" presetClass="entr" fill="hold" nodeType="clickEffect">
                                  <p:stCondLst>
                                    <p:cond delay="0"/>
                                  </p:stCondLst>
                                  <p:childTnLst>
                                    <p:set>
                                      <p:cBhvr>
                                        <p:cTn id="134" dur="1" fill="hold">
                                          <p:stCondLst>
                                            <p:cond delay="0"/>
                                          </p:stCondLst>
                                        </p:cTn>
                                        <p:tgtEl>
                                          <p:spTgt spid="1228934160">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fill="hold" nodeType="clickEffect">
                                  <p:stCondLst>
                                    <p:cond delay="0"/>
                                  </p:stCondLst>
                                  <p:childTnLst>
                                    <p:set>
                                      <p:cBhvr>
                                        <p:cTn id="138" dur="1" fill="hold">
                                          <p:stCondLst>
                                            <p:cond delay="0"/>
                                          </p:stCondLst>
                                        </p:cTn>
                                        <p:tgtEl>
                                          <p:spTgt spid="1228934160">
                                            <p:txEl>
                                              <p:pRg st="1" end="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fill="hold" nodeType="clickEffect">
                                  <p:stCondLst>
                                    <p:cond delay="0"/>
                                  </p:stCondLst>
                                  <p:childTnLst>
                                    <p:set>
                                      <p:cBhvr>
                                        <p:cTn id="142" dur="1" fill="hold">
                                          <p:stCondLst>
                                            <p:cond delay="0"/>
                                          </p:stCondLst>
                                        </p:cTn>
                                        <p:tgtEl>
                                          <p:spTgt spid="1228934160">
                                            <p:txEl>
                                              <p:pRg st="2" end="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fill="hold" nodeType="clickEffect">
                                  <p:stCondLst>
                                    <p:cond delay="0"/>
                                  </p:stCondLst>
                                  <p:childTnLst>
                                    <p:set>
                                      <p:cBhvr>
                                        <p:cTn id="146" dur="1" fill="hold">
                                          <p:stCondLst>
                                            <p:cond delay="0"/>
                                          </p:stCondLst>
                                        </p:cTn>
                                        <p:tgtEl>
                                          <p:spTgt spid="1228934160">
                                            <p:txEl>
                                              <p:pRg st="3" end="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fill="hold" nodeType="clickEffect">
                                  <p:stCondLst>
                                    <p:cond delay="0"/>
                                  </p:stCondLst>
                                  <p:childTnLst>
                                    <p:set>
                                      <p:cBhvr>
                                        <p:cTn id="150" dur="1" fill="hold">
                                          <p:stCondLst>
                                            <p:cond delay="0"/>
                                          </p:stCondLst>
                                        </p:cTn>
                                        <p:tgtEl>
                                          <p:spTgt spid="122893416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52058779"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Bibliografia</a:t>
            </a:r>
            <a:endParaRPr lang="en-US" sz="3200" b="0" strike="noStrike" spc="-1">
              <a:solidFill>
                <a:srgbClr val="000000"/>
              </a:solidFill>
              <a:latin typeface="Calibri"/>
            </a:endParaRPr>
          </a:p>
        </p:txBody>
      </p:sp>
      <p:sp>
        <p:nvSpPr>
          <p:cNvPr id="1522928037" name="PlaceHolder 2"/>
          <p:cNvSpPr>
            <a:spLocks noGrp="1"/>
          </p:cNvSpPr>
          <p:nvPr>
            <p:ph/>
          </p:nvPr>
        </p:nvSpPr>
        <p:spPr bwMode="auto">
          <a:xfrm>
            <a:off x="353160" y="974879"/>
            <a:ext cx="8617320" cy="3514680"/>
          </a:xfrm>
          <a:prstGeom prst="rect">
            <a:avLst/>
          </a:prstGeom>
          <a:noFill/>
          <a:ln w="0">
            <a:noFill/>
          </a:ln>
        </p:spPr>
        <p:txBody>
          <a:bodyPr anchor="t">
            <a:noAutofit/>
          </a:bodyPr>
          <a:p>
            <a:pPr indent="0">
              <a:lnSpc>
                <a:spcPct val="100000"/>
              </a:lnSpc>
              <a:spcBef>
                <a:spcPts val="641"/>
              </a:spcBef>
              <a:buNone/>
              <a:tabLst>
                <a:tab pos="0" algn="l"/>
              </a:tabLst>
              <a:defRPr/>
            </a:pPr>
            <a:r>
              <a:rPr lang="en-US" sz="1800" b="0" strike="noStrike" spc="-1">
                <a:solidFill>
                  <a:srgbClr val="000000"/>
                </a:solidFill>
                <a:latin typeface="Trebuchet MS"/>
              </a:rPr>
              <a:t>Knaflic, C. N. </a:t>
            </a:r>
            <a:r>
              <a:rPr lang="en-US" sz="1800" b="1" strike="noStrike" spc="-1">
                <a:solidFill>
                  <a:srgbClr val="000000"/>
                </a:solidFill>
                <a:latin typeface="Trebuchet MS"/>
              </a:rPr>
              <a:t>Storytelling com dados: um guia sobre visualização de dados para profissionais de negócios</a:t>
            </a:r>
            <a:r>
              <a:rPr lang="en-US" sz="1800" b="0" strike="noStrike" spc="-1">
                <a:solidFill>
                  <a:srgbClr val="000000"/>
                </a:solidFill>
                <a:latin typeface="Trebuchet MS"/>
              </a:rPr>
              <a:t>. 2ª edição. Rio de Janeiro: Alta Books, 2019.</a:t>
            </a:r>
            <a:endParaRPr sz="1800" b="0" strike="noStrike" spc="-1">
              <a:solidFill>
                <a:srgbClr val="000000"/>
              </a:solidFill>
              <a:latin typeface="Trebuchet MS"/>
            </a:endParaRPr>
          </a:p>
          <a:p>
            <a:pPr indent="0">
              <a:lnSpc>
                <a:spcPct val="100000"/>
              </a:lnSpc>
              <a:spcBef>
                <a:spcPts val="641"/>
              </a:spcBef>
              <a:buNone/>
              <a:tabLst>
                <a:tab pos="0" algn="l"/>
              </a:tabLst>
              <a:defRPr/>
            </a:pPr>
            <a:r>
              <a:rPr lang="en-US" sz="1800" b="0" strike="noStrike" spc="-1">
                <a:solidFill>
                  <a:srgbClr val="000000"/>
                </a:solidFill>
                <a:latin typeface="Trebuchet MS"/>
              </a:rPr>
              <a:t>Kirk, A. </a:t>
            </a:r>
            <a:r>
              <a:rPr lang="en-US" sz="1800" b="1" strike="noStrike" spc="-1">
                <a:solidFill>
                  <a:srgbClr val="000000"/>
                </a:solidFill>
                <a:latin typeface="Trebuchet MS"/>
              </a:rPr>
              <a:t>Data Visualization: A Successful Design Process</a:t>
            </a:r>
            <a:r>
              <a:rPr lang="en-US" sz="1800" b="0" strike="noStrike" spc="-1">
                <a:solidFill>
                  <a:srgbClr val="000000"/>
                </a:solidFill>
                <a:latin typeface="Trebuchet MS"/>
              </a:rPr>
              <a:t>. Birmingham: Packt Publishing, 2012.</a:t>
            </a:r>
            <a:endParaRPr sz="1800" b="0" strike="noStrike" spc="-1">
              <a:solidFill>
                <a:srgbClr val="000000"/>
              </a:solidFill>
              <a:latin typeface="Trebuchet MS"/>
            </a:endParaRPr>
          </a:p>
          <a:p>
            <a:pPr indent="0">
              <a:lnSpc>
                <a:spcPct val="100000"/>
              </a:lnSpc>
              <a:spcBef>
                <a:spcPts val="641"/>
              </a:spcBef>
              <a:buNone/>
              <a:tabLst>
                <a:tab pos="0" algn="l"/>
              </a:tabLst>
              <a:defRPr/>
            </a:pPr>
            <a:r>
              <a:rPr lang="en-US" sz="1800" b="0" strike="noStrike" spc="-1">
                <a:solidFill>
                  <a:srgbClr val="000000"/>
                </a:solidFill>
                <a:latin typeface="Trebuchet MS"/>
              </a:rPr>
              <a:t>FRIENDLY, M. .</a:t>
            </a:r>
            <a:r>
              <a:rPr lang="en-US" sz="1800" b="1" strike="noStrike" spc="-1">
                <a:solidFill>
                  <a:srgbClr val="000000"/>
                </a:solidFill>
                <a:latin typeface="Trebuchet MS"/>
              </a:rPr>
              <a:t>Milestones in the history of thematic cartography, statistical graphics, and data visualization</a:t>
            </a:r>
            <a:r>
              <a:rPr lang="en-US" sz="1800" b="0" strike="noStrike" spc="-1">
                <a:solidFill>
                  <a:srgbClr val="000000"/>
                </a:solidFill>
                <a:latin typeface="Trebuchet MS"/>
              </a:rPr>
              <a:t>.Utah State University. 2008. Disponível em: </a:t>
            </a:r>
            <a:r>
              <a:rPr lang="en-US" sz="1800" b="0" u="sng" strike="noStrike" spc="-1">
                <a:solidFill>
                  <a:srgbClr val="0000FF"/>
                </a:solidFill>
                <a:latin typeface="Trebuchet MS"/>
                <a:hlinkClick r:id="rId3" tooltip=""/>
              </a:rPr>
              <a:t>https://www.usu.edu/math/symanzik/teaching/2009_stat6560/Downloads/Friendly_milestone.pdf</a:t>
            </a:r>
            <a:r>
              <a:rPr lang="en-US" sz="1800" b="0" strike="noStrike" spc="-1">
                <a:solidFill>
                  <a:srgbClr val="000000"/>
                </a:solidFill>
                <a:latin typeface="Trebuchet MS"/>
              </a:rPr>
              <a:t>. Acesso em: 09/03/23.</a:t>
            </a:r>
            <a:endParaRPr sz="1800" b="0" strike="noStrike" spc="-1">
              <a:solidFill>
                <a:srgbClr val="000000"/>
              </a:solidFill>
              <a:latin typeface="Trebuchet MS"/>
            </a:endParaRPr>
          </a:p>
          <a:p>
            <a:pPr indent="0">
              <a:lnSpc>
                <a:spcPct val="100000"/>
              </a:lnSpc>
              <a:spcBef>
                <a:spcPts val="641"/>
              </a:spcBef>
              <a:buNone/>
              <a:tabLst>
                <a:tab pos="0" algn="l"/>
              </a:tabLst>
              <a:defRPr/>
            </a:pPr>
            <a:r>
              <a:rPr lang="en-US" sz="1800" b="0" strike="noStrike" spc="-1">
                <a:solidFill>
                  <a:srgbClr val="000000"/>
                </a:solidFill>
                <a:latin typeface="Trebuchet MS"/>
              </a:rPr>
              <a:t>Few, Stephen. “Data visualization for human perception.” The Encyclopedia of Human-Computer Interaction, 2nd Ed. (2013).</a:t>
            </a:r>
            <a:endParaRPr sz="20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19621945" name="PlaceHolder 1"/>
          <p:cNvSpPr>
            <a:spLocks noGrp="1"/>
          </p:cNvSpPr>
          <p:nvPr>
            <p:ph type="title"/>
          </p:nvPr>
        </p:nvSpPr>
        <p:spPr bwMode="auto">
          <a:xfrm>
            <a:off x="346320" y="1432440"/>
            <a:ext cx="6133680" cy="367560"/>
          </a:xfrm>
          <a:prstGeom prst="rect">
            <a:avLst/>
          </a:prstGeom>
          <a:noFill/>
          <a:ln w="0">
            <a:noFill/>
          </a:ln>
        </p:spPr>
        <p:txBody>
          <a:bodyPr anchor="t">
            <a:noAutofit/>
          </a:bodyPr>
          <a:p>
            <a:pPr indent="0">
              <a:lnSpc>
                <a:spcPct val="100000"/>
              </a:lnSpc>
              <a:buNone/>
              <a:tabLst>
                <a:tab pos="0" algn="l"/>
              </a:tabLst>
              <a:defRPr/>
            </a:pPr>
            <a:r>
              <a:rPr lang="en-US" sz="2600" b="1" strike="noStrike" spc="-1">
                <a:solidFill>
                  <a:srgbClr val="761514"/>
                </a:solidFill>
                <a:latin typeface="Trebuchet MS"/>
              </a:rPr>
              <a:t>Obrigado!</a:t>
            </a:r>
            <a:endParaRPr lang="en-US" sz="2600" b="1" strike="noStrike" cap="all" spc="-1">
              <a:solidFill>
                <a:srgbClr val="761514"/>
              </a:solidFill>
              <a:latin typeface="Trebuchet MS"/>
            </a:endParaRPr>
          </a:p>
        </p:txBody>
      </p:sp>
      <p:sp>
        <p:nvSpPr>
          <p:cNvPr id="68167488" name="Subtítulo 2"/>
          <p:cNvSpPr txBox="1"/>
          <p:nvPr/>
        </p:nvSpPr>
        <p:spPr bwMode="auto">
          <a:xfrm>
            <a:off x="353160" y="1973160"/>
            <a:ext cx="6133680" cy="842040"/>
          </a:xfrm>
          <a:prstGeom prst="rect">
            <a:avLst/>
          </a:prstGeom>
          <a:noFill/>
          <a:ln w="0">
            <a:noFill/>
          </a:ln>
        </p:spPr>
        <p:txBody>
          <a:bodyPr anchor="t">
            <a:noAutofit/>
          </a:bodyPr>
          <a:p>
            <a:pPr indent="0" algn="ctr">
              <a:buNone/>
              <a:defRPr/>
            </a:pPr>
            <a:endParaRPr lang="pt-BR" sz="1800" b="0" strike="noStrike" spc="-1">
              <a:solidFill>
                <a:srgbClr val="595959"/>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11486265"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Apresentação</a:t>
            </a:r>
            <a:endParaRPr lang="en-US" sz="3200" b="0" strike="noStrike" spc="-1">
              <a:solidFill>
                <a:srgbClr val="000000"/>
              </a:solidFill>
              <a:latin typeface="Calibri"/>
            </a:endParaRPr>
          </a:p>
        </p:txBody>
      </p:sp>
      <p:sp>
        <p:nvSpPr>
          <p:cNvPr id="1936590384"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Nome, idade, onde nasceu</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Um hobby e uma recomendação de filme/série</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Expectativa c/ a disciplina e/ou o que sabe sobre visualização de dados</a:t>
            </a:r>
            <a:endParaRPr lang="en-US" sz="3200" b="0" strike="noStrike" spc="0">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9365903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9365903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9365903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9365903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93659038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12110464"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0">
                <a:solidFill>
                  <a:srgbClr val="761514"/>
                </a:solidFill>
                <a:latin typeface="Trebuchet MS"/>
              </a:rPr>
              <a:t>O que vamos trabalhar hoje</a:t>
            </a:r>
            <a:endParaRPr lang="en-US" sz="3200" b="0" strike="noStrike" spc="0">
              <a:solidFill>
                <a:srgbClr val="000000"/>
              </a:solidFill>
              <a:latin typeface="Calibri"/>
            </a:endParaRPr>
          </a:p>
        </p:txBody>
      </p:sp>
      <p:sp>
        <p:nvSpPr>
          <p:cNvPr id="1872890595"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Contextualização do mercado atual</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O que é visualização de dados e suas definições</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Um exemplo prático</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Mitos da visualização de dados</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Alguns norteadores para visualizações</a:t>
            </a:r>
            <a:endParaRPr lang="en-US" sz="3200" b="0" strike="noStrike" spc="0">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7289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87289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87289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87289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87289059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1192838"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Contextualização do mercado atual</a:t>
            </a:r>
            <a:endParaRPr lang="en-US" sz="3200" b="0" strike="noStrike" spc="-1">
              <a:solidFill>
                <a:srgbClr val="000000"/>
              </a:solidFill>
              <a:latin typeface="Calibri"/>
            </a:endParaRPr>
          </a:p>
        </p:txBody>
      </p:sp>
      <p:sp>
        <p:nvSpPr>
          <p:cNvPr id="197626843"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a:t>
            </a:r>
            <a:r>
              <a:rPr lang="en-US" sz="2200" b="0" strike="noStrike" spc="-1">
                <a:solidFill>
                  <a:srgbClr val="000000"/>
                </a:solidFill>
                <a:latin typeface="Trebuchet MS"/>
              </a:rPr>
              <a:t>A era dos dados”</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Grandes volumes de dados complexos</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Grandes desafios em:</a:t>
            </a:r>
            <a:endParaRPr sz="2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lang="en-US" sz="2200" b="0" strike="noStrike" spc="-1">
                <a:solidFill>
                  <a:srgbClr val="000000"/>
                </a:solidFill>
                <a:latin typeface="Trebuchet MS"/>
              </a:rPr>
              <a:t>Armazenamento</a:t>
            </a:r>
            <a:endParaRPr sz="2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lang="en-US" sz="2200" b="0" strike="noStrike" spc="-1">
                <a:solidFill>
                  <a:srgbClr val="000000"/>
                </a:solidFill>
                <a:latin typeface="Trebuchet MS"/>
              </a:rPr>
              <a:t>Curadoria</a:t>
            </a:r>
            <a:endParaRPr sz="2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lang="en-US" sz="2200" b="0" strike="noStrike" spc="-1">
                <a:solidFill>
                  <a:srgbClr val="000000"/>
                </a:solidFill>
                <a:latin typeface="Trebuchet MS"/>
              </a:rPr>
              <a:t>Privacidade</a:t>
            </a:r>
            <a:endParaRPr sz="2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lang="en-US" sz="2200" b="0" strike="noStrike" spc="-1">
                <a:solidFill>
                  <a:srgbClr val="000000"/>
                </a:solidFill>
                <a:latin typeface="Trebuchet MS"/>
              </a:rPr>
              <a:t>Governança</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Dificuldade em </a:t>
            </a:r>
            <a:r>
              <a:rPr lang="en-US" sz="2200" b="1" strike="noStrike" spc="-1">
                <a:solidFill>
                  <a:srgbClr val="000000"/>
                </a:solidFill>
                <a:latin typeface="Trebuchet MS"/>
              </a:rPr>
              <a:t>manusear</a:t>
            </a:r>
            <a:r>
              <a:rPr lang="en-US" sz="2200" b="0" strike="noStrike" spc="-1">
                <a:solidFill>
                  <a:srgbClr val="000000"/>
                </a:solidFill>
                <a:latin typeface="Trebuchet MS"/>
              </a:rPr>
              <a:t> e obter </a:t>
            </a:r>
            <a:r>
              <a:rPr lang="en-US" sz="2200" b="1" strike="noStrike" spc="-1">
                <a:solidFill>
                  <a:srgbClr val="000000"/>
                </a:solidFill>
                <a:latin typeface="Trebuchet MS"/>
              </a:rPr>
              <a:t>compreensão</a:t>
            </a:r>
            <a:r>
              <a:rPr lang="en-US" sz="2200" b="0" strike="noStrike" spc="-1">
                <a:solidFill>
                  <a:srgbClr val="000000"/>
                </a:solidFill>
                <a:latin typeface="Trebuchet MS"/>
              </a:rPr>
              <a:t> dos dados</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19762684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19762684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fill="hold" nodeType="clickEffect">
                                  <p:stCondLst>
                                    <p:cond delay="0"/>
                                  </p:stCondLst>
                                  <p:childTnLst>
                                    <p:set>
                                      <p:cBhvr>
                                        <p:cTn id="36" dur="1" fill="hold">
                                          <p:stCondLst>
                                            <p:cond delay="0"/>
                                          </p:stCondLst>
                                        </p:cTn>
                                        <p:tgtEl>
                                          <p:spTgt spid="19762684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fill="hold" nodeType="clickEffect">
                                  <p:stCondLst>
                                    <p:cond delay="0"/>
                                  </p:stCondLst>
                                  <p:childTnLst>
                                    <p:set>
                                      <p:cBhvr>
                                        <p:cTn id="40" dur="1" fill="hold">
                                          <p:stCondLst>
                                            <p:cond delay="0"/>
                                          </p:stCondLst>
                                        </p:cTn>
                                        <p:tgtEl>
                                          <p:spTgt spid="19762684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fill="hold" nodeType="clickEffect">
                                  <p:stCondLst>
                                    <p:cond delay="0"/>
                                  </p:stCondLst>
                                  <p:childTnLst>
                                    <p:set>
                                      <p:cBhvr>
                                        <p:cTn id="44" dur="1" fill="hold">
                                          <p:stCondLst>
                                            <p:cond delay="0"/>
                                          </p:stCondLst>
                                        </p:cTn>
                                        <p:tgtEl>
                                          <p:spTgt spid="19762684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fill="hold" nodeType="clickEffect">
                                  <p:stCondLst>
                                    <p:cond delay="0"/>
                                  </p:stCondLst>
                                  <p:childTnLst>
                                    <p:set>
                                      <p:cBhvr>
                                        <p:cTn id="48" dur="1" fill="hold">
                                          <p:stCondLst>
                                            <p:cond delay="0"/>
                                          </p:stCondLst>
                                        </p:cTn>
                                        <p:tgtEl>
                                          <p:spTgt spid="19762684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fill="hold" nodeType="clickEffect">
                                  <p:stCondLst>
                                    <p:cond delay="0"/>
                                  </p:stCondLst>
                                  <p:childTnLst>
                                    <p:set>
                                      <p:cBhvr>
                                        <p:cTn id="52" dur="1" fill="hold">
                                          <p:stCondLst>
                                            <p:cond delay="0"/>
                                          </p:stCondLst>
                                        </p:cTn>
                                        <p:tgtEl>
                                          <p:spTgt spid="197626843">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fill="hold" nodeType="clickEffect">
                                  <p:stCondLst>
                                    <p:cond delay="0"/>
                                  </p:stCondLst>
                                  <p:childTnLst>
                                    <p:set>
                                      <p:cBhvr>
                                        <p:cTn id="56" dur="1" fill="hold">
                                          <p:stCondLst>
                                            <p:cond delay="0"/>
                                          </p:stCondLst>
                                        </p:cTn>
                                        <p:tgtEl>
                                          <p:spTgt spid="19762684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86022017"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O que é visualização de dados?</a:t>
            </a:r>
            <a:endParaRPr lang="en-US" sz="3200" b="0" strike="noStrike" spc="-1">
              <a:solidFill>
                <a:srgbClr val="000000"/>
              </a:solidFill>
              <a:latin typeface="Calibri"/>
            </a:endParaRPr>
          </a:p>
        </p:txBody>
      </p:sp>
      <p:sp>
        <p:nvSpPr>
          <p:cNvPr id="1091076941"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Representação gráfica dos dados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Apresenta informações e dados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Ferramenta para auxiliar a compreensão dos dados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Usada para apresentar resultados</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presetID="1" presetClass="entr" fill="hold" nodeType="clickEffect">
                                  <p:stCondLst>
                                    <p:cond delay="0"/>
                                  </p:stCondLst>
                                  <p:childTnLst>
                                    <p:set>
                                      <p:cBhvr>
                                        <p:cTn id="62" dur="1" fill="hold">
                                          <p:stCondLst>
                                            <p:cond delay="0"/>
                                          </p:stCondLst>
                                        </p:cTn>
                                        <p:tgtEl>
                                          <p:spTgt spid="1091076941">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fill="hold" nodeType="clickEffect">
                                  <p:stCondLst>
                                    <p:cond delay="0"/>
                                  </p:stCondLst>
                                  <p:childTnLst>
                                    <p:set>
                                      <p:cBhvr>
                                        <p:cTn id="66" dur="1" fill="hold">
                                          <p:stCondLst>
                                            <p:cond delay="0"/>
                                          </p:stCondLst>
                                        </p:cTn>
                                        <p:tgtEl>
                                          <p:spTgt spid="1091076941">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fill="hold" nodeType="clickEffect">
                                  <p:stCondLst>
                                    <p:cond delay="0"/>
                                  </p:stCondLst>
                                  <p:childTnLst>
                                    <p:set>
                                      <p:cBhvr>
                                        <p:cTn id="70" dur="1" fill="hold">
                                          <p:stCondLst>
                                            <p:cond delay="0"/>
                                          </p:stCondLst>
                                        </p:cTn>
                                        <p:tgtEl>
                                          <p:spTgt spid="1091076941">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fill="hold" nodeType="clickEffect">
                                  <p:stCondLst>
                                    <p:cond delay="0"/>
                                  </p:stCondLst>
                                  <p:childTnLst>
                                    <p:set>
                                      <p:cBhvr>
                                        <p:cTn id="74" dur="1" fill="hold">
                                          <p:stCondLst>
                                            <p:cond delay="0"/>
                                          </p:stCondLst>
                                        </p:cTn>
                                        <p:tgtEl>
                                          <p:spTgt spid="109107694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20863684"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Definições</a:t>
            </a:r>
            <a:endParaRPr lang="en-US" sz="3200" b="0" strike="noStrike" spc="-1">
              <a:solidFill>
                <a:srgbClr val="000000"/>
              </a:solidFill>
              <a:latin typeface="Calibri"/>
            </a:endParaRPr>
          </a:p>
        </p:txBody>
      </p:sp>
      <p:sp>
        <p:nvSpPr>
          <p:cNvPr id="148574512"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A visualização de dados como representação e apresentação de dados que exploram nossa habilidade de percepção visual com a finalidade de aumentar a compreensão (KIRK, 2012).</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Para Friendly (2008), a visualização de dados é uma expressão contemporânea da comunicação visual que consiste na representação visual de dados.</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A visualização de dados é a exibição gráfica de informações abstratas com os propósitos de atribuição de sentido e comunicação.</a:t>
            </a:r>
            <a:endParaRPr sz="2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presetID="1" presetClass="entr" fill="hold" nodeType="clickEffect">
                                  <p:stCondLst>
                                    <p:cond delay="0"/>
                                  </p:stCondLst>
                                  <p:childTnLst>
                                    <p:set>
                                      <p:cBhvr>
                                        <p:cTn id="80" dur="1" fill="hold">
                                          <p:stCondLst>
                                            <p:cond delay="0"/>
                                          </p:stCondLst>
                                        </p:cTn>
                                        <p:tgtEl>
                                          <p:spTgt spid="148574512">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fill="hold" nodeType="clickEffect">
                                  <p:stCondLst>
                                    <p:cond delay="0"/>
                                  </p:stCondLst>
                                  <p:childTnLst>
                                    <p:set>
                                      <p:cBhvr>
                                        <p:cTn id="84" dur="1" fill="hold">
                                          <p:stCondLst>
                                            <p:cond delay="0"/>
                                          </p:stCondLst>
                                        </p:cTn>
                                        <p:tgtEl>
                                          <p:spTgt spid="148574512">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fill="hold" nodeType="clickEffect">
                                  <p:stCondLst>
                                    <p:cond delay="0"/>
                                  </p:stCondLst>
                                  <p:childTnLst>
                                    <p:set>
                                      <p:cBhvr>
                                        <p:cTn id="88" dur="1" fill="hold">
                                          <p:stCondLst>
                                            <p:cond delay="0"/>
                                          </p:stCondLst>
                                        </p:cTn>
                                        <p:tgtEl>
                                          <p:spTgt spid="14857451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50356768"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Um exemplo prático</a:t>
            </a:r>
            <a:endParaRPr lang="en-US" sz="3200" b="0" strike="noStrike" spc="-1">
              <a:solidFill>
                <a:srgbClr val="000000"/>
              </a:solidFill>
              <a:latin typeface="Calibri"/>
            </a:endParaRPr>
          </a:p>
        </p:txBody>
      </p:sp>
      <p:graphicFrame>
        <p:nvGraphicFramePr>
          <p:cNvPr id="1482501357" name="Content Placeholder 5"/>
          <p:cNvGraphicFramePr>
            <a:graphicFrameLocks xmlns:a="http://schemas.openxmlformats.org/drawingml/2006/main"/>
          </p:cNvGraphicFramePr>
          <p:nvPr/>
        </p:nvGraphicFramePr>
        <p:xfrm>
          <a:off x="2645195" y="843324"/>
          <a:ext cx="3472211" cy="4675680"/>
        </p:xfrm>
        <a:graphic>
          <a:graphicData uri="http://schemas.openxmlformats.org/drawingml/2006/table">
            <a:tbl>
              <a:tblPr firstRow="0" firstCol="0" lastRow="0" lastCol="0" bandRow="0" bandCol="0"/>
              <a:tblGrid>
                <a:gridCol w="1153323"/>
                <a:gridCol w="1153323"/>
                <a:gridCol w="1153323"/>
              </a:tblGrid>
              <a:tr h="539332">
                <a:tc>
                  <a:txBody>
                    <a:bodyPr/>
                    <a:p>
                      <a:pPr algn="ctr">
                        <a:lnSpc>
                          <a:spcPct val="100000"/>
                        </a:lnSpc>
                        <a:tabLst>
                          <a:tab pos="0" algn="l"/>
                        </a:tabLst>
                        <a:defRPr/>
                      </a:pPr>
                      <a:r>
                        <a:rPr lang="en-US" sz="1800" b="1" strike="noStrike" spc="-1">
                          <a:solidFill>
                            <a:schemeClr val="lt1"/>
                          </a:solidFill>
                          <a:latin typeface="Calibri"/>
                        </a:rPr>
                        <a:t>Idade das mães</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38160" algn="ctr">
                      <a:solidFill>
                        <a:srgbClr val="FFFFFF"/>
                      </a:solidFill>
                    </a:lnB>
                    <a:solidFill>
                      <a:schemeClr val="accent1"/>
                    </a:solidFill>
                  </a:tcPr>
                </a:tc>
                <a:tc>
                  <a:txBody>
                    <a:bodyPr/>
                    <a:p>
                      <a:pPr algn="ctr">
                        <a:lnSpc>
                          <a:spcPct val="100000"/>
                        </a:lnSpc>
                        <a:tabLst>
                          <a:tab pos="0" algn="l"/>
                        </a:tabLst>
                        <a:defRPr/>
                      </a:pPr>
                      <a:r>
                        <a:rPr lang="en-US" sz="1800" b="1" strike="noStrike" spc="-1">
                          <a:solidFill>
                            <a:schemeClr val="lt1"/>
                          </a:solidFill>
                          <a:latin typeface="Calibri"/>
                        </a:rPr>
                        <a:t>Número de filhos</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38160" algn="ctr">
                      <a:solidFill>
                        <a:srgbClr val="FFFFFF"/>
                      </a:solidFill>
                    </a:lnB>
                    <a:solidFill>
                      <a:schemeClr val="accent1"/>
                    </a:solidFill>
                  </a:tcPr>
                </a:tc>
                <a:tc>
                  <a:txBody>
                    <a:bodyPr/>
                    <a:p>
                      <a:pPr algn="ctr">
                        <a:lnSpc>
                          <a:spcPct val="100000"/>
                        </a:lnSpc>
                        <a:tabLst>
                          <a:tab pos="0" algn="l"/>
                        </a:tabLst>
                        <a:defRPr/>
                      </a:pPr>
                      <a:r>
                        <a:rPr lang="en-US" sz="1800" b="1" strike="noStrike" spc="-1">
                          <a:solidFill>
                            <a:schemeClr val="lt1"/>
                          </a:solidFill>
                          <a:latin typeface="Calibri"/>
                        </a:rPr>
                        <a:t>Média</a:t>
                      </a:r>
                      <a:endParaRPr lang="pt-BR" sz="1800" b="0" strike="noStrike" spc="-1">
                        <a:solidFill>
                          <a:srgbClr val="000000"/>
                        </a:solidFill>
                        <a:latin typeface="Arial"/>
                      </a:endParaRPr>
                    </a:p>
                  </a:txBody>
                  <a:tcPr marL="0" marR="0" marT="0" marB="0" anchor="t">
                    <a:lnL w="12240" algn="ctr">
                      <a:solidFill>
                        <a:srgbClr val="FFFFFF"/>
                      </a:solidFill>
                    </a:lnL>
                    <a:lnR w="12240" algn="ctr">
                      <a:solidFill>
                        <a:srgbClr val="FFFFFF"/>
                      </a:solidFill>
                    </a:lnR>
                    <a:lnT w="12240" algn="ctr">
                      <a:solidFill>
                        <a:srgbClr val="FFFFFF"/>
                      </a:solidFill>
                    </a:lnT>
                    <a:lnB w="38160" algn="ctr">
                      <a:solidFill>
                        <a:srgbClr val="FFFFFF"/>
                      </a:solidFill>
                    </a:lnB>
                    <a:solidFill>
                      <a:schemeClr val="accent1"/>
                    </a:solidFill>
                  </a:tcPr>
                </a:tc>
              </a:tr>
              <a:tr h="337851">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2</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20 à 30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20 à 30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20 à 30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5</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30 à 40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30 à 40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30 à 40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3</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91056232"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Um exemplo prático</a:t>
            </a:r>
            <a:endParaRPr lang="en-US" sz="3200" b="0" strike="noStrike" spc="-1">
              <a:solidFill>
                <a:srgbClr val="000000"/>
              </a:solidFill>
              <a:latin typeface="Calibri"/>
            </a:endParaRPr>
          </a:p>
        </p:txBody>
      </p:sp>
      <p:pic>
        <p:nvPicPr>
          <p:cNvPr id="2028160517" name=""/>
          <p:cNvPicPr>
            <a:picLocks noChangeAspect="1"/>
          </p:cNvPicPr>
          <p:nvPr/>
        </p:nvPicPr>
        <p:blipFill>
          <a:blip r:embed="rId3"/>
          <a:stretch/>
        </p:blipFill>
        <p:spPr bwMode="auto">
          <a:xfrm flipH="0" flipV="0">
            <a:off x="883868" y="744117"/>
            <a:ext cx="7169036" cy="365526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13546182"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Mitos de visualização de dados</a:t>
            </a:r>
            <a:endParaRPr lang="en-US" sz="3200" b="0" strike="noStrike" spc="-1">
              <a:solidFill>
                <a:srgbClr val="000000"/>
              </a:solidFill>
              <a:latin typeface="Calibri"/>
            </a:endParaRPr>
          </a:p>
        </p:txBody>
      </p:sp>
      <p:sp>
        <p:nvSpPr>
          <p:cNvPr id="1375131954"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Uma imagem vale mais que mil palavras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A visualização é sempre intuitiva</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Os dados precisam falar sobre eles mesmos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Existem regras fixas sobre como utilizar gráficos</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presetID="1" presetClass="entr" fill="hold" nodeType="clickEffect">
                                  <p:stCondLst>
                                    <p:cond delay="0"/>
                                  </p:stCondLst>
                                  <p:childTnLst>
                                    <p:set>
                                      <p:cBhvr>
                                        <p:cTn id="94" dur="1" fill="hold">
                                          <p:stCondLst>
                                            <p:cond delay="0"/>
                                          </p:stCondLst>
                                        </p:cTn>
                                        <p:tgtEl>
                                          <p:spTgt spid="1375131954">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fill="hold" nodeType="clickEffect">
                                  <p:stCondLst>
                                    <p:cond delay="0"/>
                                  </p:stCondLst>
                                  <p:childTnLst>
                                    <p:set>
                                      <p:cBhvr>
                                        <p:cTn id="98" dur="1" fill="hold">
                                          <p:stCondLst>
                                            <p:cond delay="0"/>
                                          </p:stCondLst>
                                        </p:cTn>
                                        <p:tgtEl>
                                          <p:spTgt spid="1375131954">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fill="hold" nodeType="clickEffect">
                                  <p:stCondLst>
                                    <p:cond delay="0"/>
                                  </p:stCondLst>
                                  <p:childTnLst>
                                    <p:set>
                                      <p:cBhvr>
                                        <p:cTn id="102" dur="1" fill="hold">
                                          <p:stCondLst>
                                            <p:cond delay="0"/>
                                          </p:stCondLst>
                                        </p:cTn>
                                        <p:tgtEl>
                                          <p:spTgt spid="1375131954">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fill="hold" nodeType="clickEffect">
                                  <p:stCondLst>
                                    <p:cond delay="0"/>
                                  </p:stCondLst>
                                  <p:childTnLst>
                                    <p:set>
                                      <p:cBhvr>
                                        <p:cTn id="106" dur="1" fill="hold">
                                          <p:stCondLst>
                                            <p:cond delay="0"/>
                                          </p:stCondLst>
                                        </p:cTn>
                                        <p:tgtEl>
                                          <p:spTgt spid="137513195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ONLYOFFICE/9.0.3.29</Application>
  <PresentationFormat>On-screen Show (4:3)</PresentationFormat>
  <Paragraphs>0</Paragraphs>
  <Slides>13</Slides>
  <Notes>13</Notes>
  <HiddenSlides>0</HiddenSlides>
  <MMClips>2</MMClips>
  <ScaleCrop>0</ScaleCrop>
  <HeadingPairs>
    <vt:vector size="4" baseType="variant">
      <vt:variant>
        <vt:lpstr>Theme</vt:lpstr>
      </vt:variant>
      <vt:variant>
        <vt:i4>3</vt:i4>
      </vt:variant>
      <vt:variant>
        <vt:lpstr>Slide Titles</vt:lpstr>
      </vt:variant>
      <vt:variant>
        <vt:i4>13</vt:i4>
      </vt:variant>
    </vt:vector>
  </HeadingPairs>
  <TitlesOfParts>
    <vt:vector size="16"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à visualização de dados</dc:title>
  <dc:subject/>
  <dc:creator>Mikael M. Coletto e Maria Yury Travassos Ichihara</dc:creator>
  <dc:description/>
  <dc:language>pt-BR</dc:language>
  <cp:lastModifiedBy/>
  <cp:revision>3</cp:revision>
  <dcterms:created xsi:type="dcterms:W3CDTF">2023-03-20T11:30:54Z</dcterms:created>
  <dcterms:modified xsi:type="dcterms:W3CDTF">2025-08-09T08:25:25Z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