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bookmarkIdSeed="3"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9144000" cy="6858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521415D9-36F7-43E2-AB2F-B90AF26B5E84}">
      <p14:sectionLst xmlns:p14="http://schemas.microsoft.com/office/powerpoint/2010/main">
        <p14:section id="{7CDAFE7D-6DF9-40B9-A9B3-6922974F2A68}" name="Seção Padrão">
          <p14:sldIdLst>
            <p14:sldId id="343"/>
            <p14:sldId id="323"/>
          </p14:sldIdLst>
        </p14:section>
        <p14:section id="{3B71082A-4E8B-4DF0-9EA5-555F077CAA5F}" name="Seção sem Título">
          <p14:sldIdLst>
            <p14:sldId id="25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15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2780"/>
    <p:restoredTop autoAdjust="0" sz="86388"/>
  </p:normalViewPr>
  <p:slideViewPr>
    <p:cSldViewPr snapToGrid="0" snapToObjects="1">
      <p:cViewPr varScale="1">
        <p:scale>
          <a:sx d="100" n="133"/>
          <a:sy d="100" n="133"/>
        </p:scale>
        <p:origin x="654" y="114"/>
      </p:cViewPr>
      <p:guideLst>
        <p:guide orient="horz" pos="1620"/>
        <p:guide pos="2880"/>
      </p:guideLst>
    </p:cSldViewPr>
  </p:slideViewPr>
  <p:outlineViewPr>
    <p:cViewPr>
      <p:scale>
        <a:sx d="100" n="33"/>
        <a:sy d="100" n="33"/>
      </p:scale>
      <p:origin x="0" y="-7912"/>
    </p:cViewPr>
  </p:outlineViewPr>
  <p:notesTextViewPr>
    <p:cViewPr>
      <p:scale>
        <a:sx d="100" n="100"/>
        <a:sy d="100" n="100"/>
      </p:scale>
      <p:origin x="0" y="0"/>
    </p:cViewPr>
  </p:notesTextViewPr>
  <p:notesViewPr>
    <p:cSldViewPr snapToGrid="0" snapToObjects="1">
      <p:cViewPr varScale="1">
        <p:scale>
          <a:sx d="100" n="94"/>
          <a:sy d="100" n="94"/>
        </p:scale>
        <p:origin x="-2432" y="-96"/>
      </p:cViewPr>
      <p:guideLst>
        <p:guide orient="horz" pos="2160"/>
        <p:guide pos="2880"/>
      </p:guideLst>
    </p:cSldViewPr>
  </p:notes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notesMaster" Target="notesMasters/notesMaster1.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handoutMaster" Target="handoutMasters/handoutMaster1.xml" /><Relationship Id="rId17" Type="http://schemas.openxmlformats.org/officeDocument/2006/relationships/tableStyles" Target="tableStyles.xml" /><Relationship Id="rId1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06E0F88-D974-B14C-88C0-8771576B26B2}" type="datetimeFigureOut">
              <a:rPr lang="en-US" smtClean="0"/>
              <a:pPr/>
              <a:t>3/7/2023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449B3EA-B995-2945-B5D0-699FC22F24A8}" type="slidenum">
              <a:rPr lang="en-US" smtClean="0"/>
              <a:pPr/>
              <a:t>‹nº›</a:t>
            </a:fld>
            <a:endParaRPr lang="en-US"/>
          </a:p>
        </p:txBody>
      </p:sp>
    </p:spTree>
    <p:extLst>
      <p:ext uri="{BB962C8B-B14F-4D97-AF65-F5344CB8AC3E}">
        <p14:creationId xmlns:p14="http://schemas.microsoft.com/office/powerpoint/2010/main" val="40108342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Quem é o nosso público alvo? o que eles já sabem do nosso problema? Como eles vão usar a informação que daremos? Qual nosso relacionamento com eles?</a:t>
            </a:r>
          </a:p>
          <a:p>
            <a:pPr lvl="0" indent="0" marL="0">
              <a:buNone/>
            </a:pPr>
          </a:p>
          <a:p>
            <a:pPr lvl="0" indent="0" marL="0">
              <a:buNone/>
            </a:pPr>
            <a:r>
              <a:rPr/>
              <a:t>O que vai ser transmitido, pensar em qual mensagem vamos passar, qual ideia queremos transmitir, um chamado para ação, uma informação nova para um gestor, um entendimento melhor de um problema. Isso define a forma como vamos usar textos e imagens para a apresentação.</a:t>
            </a:r>
          </a:p>
          <a:p>
            <a:pPr lvl="0" indent="0" marL="0">
              <a:buNone/>
            </a:pPr>
          </a:p>
          <a:p>
            <a:pPr lvl="0" indent="0" marL="0">
              <a:buNone/>
            </a:pPr>
            <a:r>
              <a:rPr/>
              <a:t>E por fim, como usar os dados que temos para transmitir a mensagem que queremos, lembrar da diferença entre exploração e explanação.</a:t>
            </a:r>
          </a:p>
          <a:p>
            <a:pPr lvl="0" indent="0" marL="0">
              <a:buNone/>
            </a:pPr>
          </a:p>
          <a:p>
            <a:pPr lvl="0" indent="0" marL="0">
              <a:buNone/>
            </a:pPr>
            <a:r>
              <a:rPr/>
              <a:t>Devemos pensar também na forma de apresentação, técnicas como história de 3 minutos ou Big Idea são formas de estruturar.</a:t>
            </a:r>
          </a:p>
        </p:txBody>
      </p:sp>
      <p:sp>
        <p:nvSpPr>
          <p:cNvPr id="4" name="Slide Number Placeholder 3"/>
          <p:cNvSpPr>
            <a:spLocks noGrp="1"/>
          </p:cNvSpPr>
          <p:nvPr>
            <p:ph type="sldNum" sz="quarter" idx="10"/>
          </p:nvPr>
        </p:nvSpPr>
        <p:spPr/>
        <p:txBody>
          <a:bodyPr/>
          <a:lstStyle/>
          <a:p>
            <a:fld id="{C449B3EA-B995-2945-B5D0-699FC22F24A8}" type="slidenum">
              <a:rPr lang="en-US"/>
              <a:t>8</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Aqui vamos ver um conceito básico entre a diferença de duas coisas que parecem próximas e podem ser confundidas, a exploração e a explicação.</a:t>
            </a:r>
          </a:p>
          <a:p>
            <a:pPr lvl="0" indent="0" marL="0">
              <a:buNone/>
            </a:pPr>
          </a:p>
          <a:p>
            <a:pPr lvl="0" indent="0" marL="0">
              <a:buNone/>
            </a:pPr>
            <a:r>
              <a:rPr/>
              <a:t>Além disso elas tem tudo a ver com entender o contexto que estamos.</a:t>
            </a:r>
          </a:p>
          <a:p>
            <a:pPr lvl="0" indent="0" marL="0">
              <a:buNone/>
            </a:pPr>
          </a:p>
          <a:p>
            <a:pPr lvl="0" indent="0" marL="0">
              <a:buNone/>
            </a:pPr>
            <a:r>
              <a:rPr/>
              <a:t>Quando queremos entender um dado, podemos experimentar, testar diferentes tipos de análises e visualizações, usar uma variedade de métricas, etc.</a:t>
            </a:r>
          </a:p>
          <a:p>
            <a:pPr lvl="0" indent="0" marL="0">
              <a:buNone/>
            </a:pPr>
          </a:p>
          <a:p>
            <a:pPr lvl="0" indent="0" marL="0">
              <a:buNone/>
            </a:pPr>
            <a:r>
              <a:rPr/>
              <a:t>Primeiras ideias e intuições sobre os dados, buscando entender aquela base de dados para responder uma pergunta.</a:t>
            </a:r>
          </a:p>
          <a:p>
            <a:pPr lvl="0" indent="0" marL="0">
              <a:buNone/>
            </a:pPr>
          </a:p>
          <a:p>
            <a:pPr lvl="0" indent="0" marL="0">
              <a:buNone/>
            </a:pPr>
            <a:r>
              <a:rPr/>
              <a:t>E então partimos para a apresentação dos resultados, de forma palatável, fácil entendimento, direta, de forma que cumpra um objetivo, sempre pensando no público alvo que teremos</a:t>
            </a:r>
          </a:p>
        </p:txBody>
      </p:sp>
      <p:sp>
        <p:nvSpPr>
          <p:cNvPr id="4" name="Slide Number Placeholder 3"/>
          <p:cNvSpPr>
            <a:spLocks noGrp="1"/>
          </p:cNvSpPr>
          <p:nvPr>
            <p:ph type="sldNum" sz="quarter" idx="10"/>
          </p:nvPr>
        </p:nvSpPr>
        <p:spPr/>
        <p:txBody>
          <a:bodyPr/>
          <a:lstStyle/>
          <a:p>
            <a:fld id="{C449B3EA-B995-2945-B5D0-699FC22F24A8}" type="slidenum">
              <a:rPr lang="en-US"/>
              <a:t>9</a:t>
            </a:fld>
            <a:endParaRPr lang="en-US"/>
          </a:p>
        </p:txBody>
      </p:sp>
    </p:spTree>
  </p:cSld>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
          <p:cNvSpPr txBox="1"/>
          <p:nvPr userDrawn="1"/>
        </p:nvSpPr>
        <p:spPr>
          <a:xfrm>
            <a:off x="685800" y="3948025"/>
            <a:ext cx="7704394" cy="46805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1" kern="1200" baseline="0">
                <a:solidFill>
                  <a:srgbClr val="761514"/>
                </a:solidFill>
                <a:latin typeface="Trebuchet MS"/>
                <a:ea typeface="+mj-ea"/>
                <a:cs typeface="Trebuchet MS"/>
              </a:defRPr>
            </a:lvl1pPr>
          </a:lstStyle>
          <a:p>
            <a:endParaRPr lang="en-US" sz="1600" b="0" dirty="0">
              <a:solidFill>
                <a:srgbClr val="7F7F7F"/>
              </a:solidFill>
            </a:endParaRPr>
          </a:p>
        </p:txBody>
      </p:sp>
      <p:sp>
        <p:nvSpPr>
          <p:cNvPr id="11" name="Title 1"/>
          <p:cNvSpPr>
            <a:spLocks noGrp="1"/>
          </p:cNvSpPr>
          <p:nvPr>
            <p:ph type="ctrTitle" hasCustomPrompt="1"/>
          </p:nvPr>
        </p:nvSpPr>
        <p:spPr>
          <a:xfrm>
            <a:off x="353292" y="1967865"/>
            <a:ext cx="8610599" cy="1283335"/>
          </a:xfrm>
        </p:spPr>
        <p:txBody>
          <a:bodyPr/>
          <a:lstStyle>
            <a:lvl1pPr algn="l">
              <a:defRPr/>
            </a:lvl1pPr>
          </a:lstStyle>
          <a:p>
            <a:r>
              <a:rPr lang="x-none" dirty="0"/>
              <a:t>Click to edit a title style</a:t>
            </a:r>
            <a:endParaRPr lang="en-US" dirty="0"/>
          </a:p>
        </p:txBody>
      </p:sp>
      <p:sp>
        <p:nvSpPr>
          <p:cNvPr id="12" name="Subtitle 2"/>
          <p:cNvSpPr>
            <a:spLocks noGrp="1"/>
          </p:cNvSpPr>
          <p:nvPr>
            <p:ph type="subTitle" idx="1" hasCustomPrompt="1"/>
          </p:nvPr>
        </p:nvSpPr>
        <p:spPr>
          <a:xfrm>
            <a:off x="353292" y="3357880"/>
            <a:ext cx="8610599" cy="844145"/>
          </a:xfrm>
        </p:spPr>
        <p:txBody>
          <a:bodyPr/>
          <a:lstStyle>
            <a:lvl1pPr marL="0" indent="0" algn="l">
              <a:buNone/>
              <a:defRPr sz="2400" baseline="0">
                <a:solidFill>
                  <a:srgbClr val="59595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dirty="0"/>
              <a:t>NOME DO AUTOR</a:t>
            </a:r>
          </a:p>
          <a:p>
            <a:r>
              <a:rPr lang="x-none" dirty="0"/>
              <a:t>Títulação do autor/setor/etc</a:t>
            </a:r>
            <a:r>
              <a:rPr lang="en-US" dirty="0"/>
              <a:t>…</a:t>
            </a:r>
          </a:p>
        </p:txBody>
      </p:sp>
      <p:sp>
        <p:nvSpPr>
          <p:cNvPr id="18"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9"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2985" y="267426"/>
            <a:ext cx="6870023" cy="1145005"/>
          </a:xfrm>
          <a:prstGeom prst="rect">
            <a:avLst/>
          </a:prstGeom>
        </p:spPr>
      </p:pic>
      <p:pic>
        <p:nvPicPr>
          <p:cNvPr id="20" name="Imagem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cxnSp>
        <p:nvCxnSpPr>
          <p:cNvPr id="21" name="Conector Reto 20"/>
          <p:cNvCxnSpPr/>
          <p:nvPr userDrawn="1"/>
        </p:nvCxnSpPr>
        <p:spPr>
          <a:xfrm>
            <a:off x="0" y="4956976"/>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solidFill>
                  <a:srgbClr val="761514"/>
                </a:solidFill>
                <a:latin typeface="Trebuchet MS"/>
                <a:cs typeface="Trebuchet MS"/>
              </a:defRPr>
            </a:lvl1pPr>
          </a:lstStyle>
          <a:p>
            <a:r>
              <a:rPr lang="x-none"/>
              <a:t>Click to edit Master title style</a:t>
            </a:r>
            <a:endParaRPr lang="en-US" dirty="0"/>
          </a:p>
        </p:txBody>
      </p:sp>
      <p:sp>
        <p:nvSpPr>
          <p:cNvPr id="3" name="Picture Placeholder 2"/>
          <p:cNvSpPr>
            <a:spLocks noGrp="1"/>
          </p:cNvSpPr>
          <p:nvPr>
            <p:ph type="pic" idx="1" hasCustomPrompt="1"/>
          </p:nvPr>
        </p:nvSpPr>
        <p:spPr>
          <a:xfrm>
            <a:off x="1792288" y="459581"/>
            <a:ext cx="5486400" cy="3086100"/>
          </a:xfrm>
        </p:spPr>
        <p:txBody>
          <a:bodyPr/>
          <a:lstStyle>
            <a:lvl1pPr marL="0" indent="0">
              <a:buNone/>
              <a:defRPr sz="3200">
                <a:latin typeface="Trebuchet MS"/>
                <a:cs typeface="Trebuchet M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a:t>Drag picture to placeholder or click icon to add</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atin typeface="Trebuchet MS"/>
                <a:cs typeface="Trebuchet M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9"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0"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2" name="Imagem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3" name="Conector Reto 12"/>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rot="5400000">
            <a:off x="-215865" y="638510"/>
            <a:ext cx="1073355" cy="273844"/>
          </a:xfrm>
          <a:prstGeom prst="rect">
            <a:avLst/>
          </a:prstGeom>
        </p:spPr>
        <p:txBody>
          <a:bodyPr/>
          <a:lstStyle/>
          <a:p>
            <a:fld id="{92732830-3342-DE48-A6A2-4F3D66CCA6F8}" type="datetimeFigureOut">
              <a:rPr lang="en-US" smtClean="0"/>
              <a:pPr/>
              <a:t>3/7/2023</a:t>
            </a:fld>
            <a:endParaRPr lang="en-US"/>
          </a:p>
        </p:txBody>
      </p:sp>
      <p:sp>
        <p:nvSpPr>
          <p:cNvPr id="8" name="Slide Number Placeholder 5"/>
          <p:cNvSpPr>
            <a:spLocks noGrp="1"/>
          </p:cNvSpPr>
          <p:nvPr>
            <p:ph type="sldNum" sz="quarter" idx="12"/>
          </p:nvPr>
        </p:nvSpPr>
        <p:spPr>
          <a:xfrm rot="5400000">
            <a:off x="-202899" y="1902693"/>
            <a:ext cx="1073355" cy="273844"/>
          </a:xfrm>
          <a:prstGeom prst="rect">
            <a:avLst/>
          </a:prstGeom>
        </p:spPr>
        <p:txBody>
          <a:bodyPr/>
          <a:lstStyle/>
          <a:p>
            <a:fld id="{54D6F40C-E7A5-EF4A-8637-12FC22B8A405}" type="slidenum">
              <a:rPr lang="en-US" smtClean="0"/>
              <a:pPr/>
              <a:t>‹nº›</a:t>
            </a:fld>
            <a:endParaRPr lang="en-US"/>
          </a:p>
        </p:txBody>
      </p:sp>
      <p:sp>
        <p:nvSpPr>
          <p:cNvPr id="12" name="Vertical Text Placeholder 2"/>
          <p:cNvSpPr>
            <a:spLocks noGrp="1"/>
          </p:cNvSpPr>
          <p:nvPr>
            <p:ph type="body" orient="vert" idx="1"/>
          </p:nvPr>
        </p:nvSpPr>
        <p:spPr>
          <a:xfrm>
            <a:off x="609600" y="934065"/>
            <a:ext cx="8118764" cy="3976931"/>
          </a:xfrm>
        </p:spPr>
        <p:txBody>
          <a:bodyPr vert="eaVert"/>
          <a:lstStyle>
            <a:lvl1pPr>
              <a:defRPr>
                <a:latin typeface="Trebuchet MS"/>
                <a:cs typeface="Trebuchet MS"/>
              </a:defRPr>
            </a:lvl1pPr>
            <a:lvl2pPr>
              <a:defRPr>
                <a:latin typeface="Trebuchet MS"/>
                <a:cs typeface="Trebuchet MS"/>
              </a:defRPr>
            </a:lvl2pPr>
            <a:lvl3pPr>
              <a:defRPr>
                <a:latin typeface="Trebuchet MS"/>
                <a:cs typeface="Trebuchet MS"/>
              </a:defRPr>
            </a:lvl3pPr>
            <a:lvl4pPr>
              <a:defRPr>
                <a:latin typeface="Trebuchet MS"/>
                <a:cs typeface="Trebuchet MS"/>
              </a:defRPr>
            </a:lvl4pPr>
            <a:lvl5pPr>
              <a:defRPr>
                <a:latin typeface="Trebuchet MS"/>
                <a:cs typeface="Trebuchet MS"/>
              </a:defRPr>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13" name="Title 1"/>
          <p:cNvSpPr>
            <a:spLocks noGrp="1"/>
          </p:cNvSpPr>
          <p:nvPr>
            <p:ph type="title" hasCustomPrompt="1"/>
          </p:nvPr>
        </p:nvSpPr>
        <p:spPr>
          <a:xfrm>
            <a:off x="609599" y="238755"/>
            <a:ext cx="8118765" cy="498666"/>
          </a:xfrm>
        </p:spPr>
        <p:txBody>
          <a:bodyPr>
            <a:noAutofit/>
          </a:bodyPr>
          <a:lstStyle>
            <a:lvl1pPr algn="r">
              <a:defRPr sz="3200" b="1">
                <a:solidFill>
                  <a:srgbClr val="761514"/>
                </a:solidFill>
                <a:latin typeface="Trebuchet MS"/>
                <a:cs typeface="Trebuchet MS"/>
              </a:defRPr>
            </a:lvl1pPr>
          </a:lstStyle>
          <a:p>
            <a:r>
              <a:rPr lang="x-none" dirty="0"/>
              <a:t>Digite o título slide aqui</a:t>
            </a:r>
            <a:endParaRPr lang="en-US" dirty="0"/>
          </a:p>
        </p:txBody>
      </p:sp>
      <p:pic>
        <p:nvPicPr>
          <p:cNvPr id="15" name="Imagem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876541" y="257289"/>
            <a:ext cx="267459" cy="440867"/>
          </a:xfrm>
          <a:prstGeom prst="rect">
            <a:avLst/>
          </a:prstGeom>
        </p:spPr>
      </p:pic>
      <p:pic>
        <p:nvPicPr>
          <p:cNvPr id="16" name="Imagem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363164" y="4113021"/>
            <a:ext cx="1367955" cy="227994"/>
          </a:xfrm>
          <a:prstGeom prst="rect">
            <a:avLst/>
          </a:prstGeom>
        </p:spPr>
      </p:pic>
      <p:cxnSp>
        <p:nvCxnSpPr>
          <p:cNvPr id="17" name="Conector Reto 16"/>
          <p:cNvCxnSpPr/>
          <p:nvPr userDrawn="1"/>
        </p:nvCxnSpPr>
        <p:spPr>
          <a:xfrm flipV="1">
            <a:off x="145472" y="0"/>
            <a:ext cx="0" cy="4904185"/>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672" y="238754"/>
            <a:ext cx="1899657" cy="4672242"/>
          </a:xfrm>
        </p:spPr>
        <p:txBody>
          <a:bodyPr vert="eaVert">
            <a:normAutofit/>
          </a:bodyPr>
          <a:lstStyle>
            <a:lvl1pPr>
              <a:defRPr sz="4000">
                <a:solidFill>
                  <a:srgbClr val="761514"/>
                </a:solidFill>
                <a:latin typeface="Trebuchet MS"/>
                <a:cs typeface="Trebuchet MS"/>
              </a:defRPr>
            </a:lvl1pPr>
          </a:lstStyle>
          <a:p>
            <a:r>
              <a:rPr lang="x-none"/>
              <a:t>Click to edit Master title style</a:t>
            </a:r>
            <a:endParaRPr lang="en-US"/>
          </a:p>
        </p:txBody>
      </p:sp>
      <p:sp>
        <p:nvSpPr>
          <p:cNvPr id="3" name="Vertical Text Placeholder 2"/>
          <p:cNvSpPr>
            <a:spLocks noGrp="1"/>
          </p:cNvSpPr>
          <p:nvPr>
            <p:ph type="body" orient="vert" idx="1"/>
          </p:nvPr>
        </p:nvSpPr>
        <p:spPr>
          <a:xfrm>
            <a:off x="588818" y="238754"/>
            <a:ext cx="6192982" cy="4672242"/>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16" name="Date Placeholder 3"/>
          <p:cNvSpPr>
            <a:spLocks noGrp="1"/>
          </p:cNvSpPr>
          <p:nvPr>
            <p:ph type="dt" sz="half" idx="10"/>
          </p:nvPr>
        </p:nvSpPr>
        <p:spPr>
          <a:xfrm rot="5400000">
            <a:off x="-215865" y="638510"/>
            <a:ext cx="1073355" cy="273844"/>
          </a:xfrm>
          <a:prstGeom prst="rect">
            <a:avLst/>
          </a:prstGeom>
        </p:spPr>
        <p:txBody>
          <a:bodyPr/>
          <a:lstStyle/>
          <a:p>
            <a:fld id="{92732830-3342-DE48-A6A2-4F3D66CCA6F8}" type="datetimeFigureOut">
              <a:rPr lang="en-US" smtClean="0"/>
              <a:pPr/>
              <a:t>3/7/2023</a:t>
            </a:fld>
            <a:endParaRPr lang="en-US"/>
          </a:p>
        </p:txBody>
      </p:sp>
      <p:sp>
        <p:nvSpPr>
          <p:cNvPr id="17" name="Slide Number Placeholder 5"/>
          <p:cNvSpPr>
            <a:spLocks noGrp="1"/>
          </p:cNvSpPr>
          <p:nvPr>
            <p:ph type="sldNum" sz="quarter" idx="12"/>
          </p:nvPr>
        </p:nvSpPr>
        <p:spPr>
          <a:xfrm rot="5400000">
            <a:off x="-202899" y="1902693"/>
            <a:ext cx="1073355" cy="273844"/>
          </a:xfrm>
          <a:prstGeom prst="rect">
            <a:avLst/>
          </a:prstGeom>
        </p:spPr>
        <p:txBody>
          <a:bodyPr/>
          <a:lstStyle/>
          <a:p>
            <a:fld id="{54D6F40C-E7A5-EF4A-8637-12FC22B8A405}" type="slidenum">
              <a:rPr lang="en-US" smtClean="0"/>
              <a:pPr/>
              <a:t>‹nº›</a:t>
            </a:fld>
            <a:endParaRPr lang="en-US"/>
          </a:p>
        </p:txBody>
      </p:sp>
      <p:pic>
        <p:nvPicPr>
          <p:cNvPr id="18" name="Imagem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876541" y="257289"/>
            <a:ext cx="267459" cy="440867"/>
          </a:xfrm>
          <a:prstGeom prst="rect">
            <a:avLst/>
          </a:prstGeom>
        </p:spPr>
      </p:pic>
      <p:pic>
        <p:nvPicPr>
          <p:cNvPr id="19" name="Imagem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363164" y="4113021"/>
            <a:ext cx="1367955" cy="227994"/>
          </a:xfrm>
          <a:prstGeom prst="rect">
            <a:avLst/>
          </a:prstGeom>
        </p:spPr>
      </p:pic>
      <p:cxnSp>
        <p:nvCxnSpPr>
          <p:cNvPr id="20" name="Conector Reto 19"/>
          <p:cNvCxnSpPr/>
          <p:nvPr userDrawn="1"/>
        </p:nvCxnSpPr>
        <p:spPr>
          <a:xfrm flipV="1">
            <a:off x="145472" y="0"/>
            <a:ext cx="0" cy="4904185"/>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3292" y="238755"/>
            <a:ext cx="8617526" cy="498666"/>
          </a:xfrm>
        </p:spPr>
        <p:txBody>
          <a:bodyPr>
            <a:noAutofit/>
          </a:bodyPr>
          <a:lstStyle>
            <a:lvl1pPr algn="l">
              <a:defRPr sz="3200" b="1">
                <a:solidFill>
                  <a:srgbClr val="761514"/>
                </a:solidFill>
                <a:latin typeface="Trebuchet MS"/>
                <a:cs typeface="Trebuchet MS"/>
              </a:defRPr>
            </a:lvl1pPr>
          </a:lstStyle>
          <a:p>
            <a:r>
              <a:rPr lang="x-none" dirty="0"/>
              <a:t>Digite o título slide aqui</a:t>
            </a:r>
            <a:endParaRPr lang="en-US" dirty="0"/>
          </a:p>
        </p:txBody>
      </p:sp>
      <p:sp>
        <p:nvSpPr>
          <p:cNvPr id="3" name="Content Placeholder 2"/>
          <p:cNvSpPr>
            <a:spLocks noGrp="1"/>
          </p:cNvSpPr>
          <p:nvPr>
            <p:ph idx="1"/>
          </p:nvPr>
        </p:nvSpPr>
        <p:spPr>
          <a:xfrm>
            <a:off x="353292" y="975032"/>
            <a:ext cx="8617526" cy="3515033"/>
          </a:xfrm>
        </p:spPr>
        <p:txBody>
          <a:bodyPr/>
          <a:lstStyle>
            <a:lvl1pPr>
              <a:defRPr>
                <a:latin typeface="Trebuchet MS"/>
                <a:cs typeface="Trebuchet MS"/>
              </a:defRPr>
            </a:lvl1pPr>
            <a:lvl2pPr>
              <a:defRPr>
                <a:latin typeface="Trebuchet MS"/>
                <a:cs typeface="Trebuchet MS"/>
              </a:defRPr>
            </a:lvl2pPr>
            <a:lvl3pPr>
              <a:defRPr>
                <a:latin typeface="Trebuchet MS"/>
                <a:cs typeface="Trebuchet MS"/>
              </a:defRPr>
            </a:lvl3pPr>
            <a:lvl4pPr>
              <a:defRPr>
                <a:latin typeface="Trebuchet MS"/>
                <a:cs typeface="Trebuchet MS"/>
              </a:defRPr>
            </a:lvl4pPr>
            <a:lvl5pPr>
              <a:defRPr>
                <a:latin typeface="Trebuchet MS"/>
                <a:cs typeface="Trebuchet MS"/>
              </a:defRPr>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4"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6"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0" name="Conector Reto 9"/>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53293" y="3305176"/>
            <a:ext cx="8617526" cy="1021556"/>
          </a:xfrm>
        </p:spPr>
        <p:txBody>
          <a:bodyPr anchor="t">
            <a:noAutofit/>
          </a:bodyPr>
          <a:lstStyle>
            <a:lvl1pPr algn="l">
              <a:defRPr sz="3200" b="1" cap="all">
                <a:solidFill>
                  <a:srgbClr val="761514"/>
                </a:solidFill>
                <a:latin typeface="Trebuchet MS"/>
                <a:cs typeface="Trebuchet MS"/>
              </a:defRPr>
            </a:lvl1pPr>
          </a:lstStyle>
          <a:p>
            <a:r>
              <a:rPr lang="x-none"/>
              <a:t>Click to edit Master title style</a:t>
            </a:r>
            <a:endParaRPr lang="en-US" dirty="0"/>
          </a:p>
        </p:txBody>
      </p:sp>
      <p:sp>
        <p:nvSpPr>
          <p:cNvPr id="3" name="Text Placeholder 2"/>
          <p:cNvSpPr>
            <a:spLocks noGrp="1"/>
          </p:cNvSpPr>
          <p:nvPr>
            <p:ph type="body" idx="1"/>
          </p:nvPr>
        </p:nvSpPr>
        <p:spPr>
          <a:xfrm>
            <a:off x="353293" y="2180035"/>
            <a:ext cx="8617526" cy="1125140"/>
          </a:xfrm>
        </p:spPr>
        <p:txBody>
          <a:bodyPr anchor="b"/>
          <a:lstStyle>
            <a:lvl1pPr marL="0" indent="0">
              <a:buNone/>
              <a:defRPr sz="2000">
                <a:solidFill>
                  <a:schemeClr val="tx1">
                    <a:tint val="75000"/>
                  </a:schemeClr>
                </a:solidFill>
                <a:latin typeface="Trebuchet MS"/>
                <a:cs typeface="Trebuchet M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12"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3"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7" name="Imagem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8" name="Conector Reto 17"/>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Retângulo 3"/>
          <p:cNvSpPr/>
          <p:nvPr userDrawn="1"/>
        </p:nvSpPr>
        <p:spPr>
          <a:xfrm>
            <a:off x="-1" y="2868071"/>
            <a:ext cx="9144001" cy="132280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pt-BR"/>
          </a:p>
        </p:txBody>
      </p:sp>
      <p:cxnSp>
        <p:nvCxnSpPr>
          <p:cNvPr id="18" name="Conector Reto 17"/>
          <p:cNvCxnSpPr/>
          <p:nvPr userDrawn="1"/>
        </p:nvCxnSpPr>
        <p:spPr>
          <a:xfrm>
            <a:off x="0" y="5033173"/>
            <a:ext cx="9144000" cy="0"/>
          </a:xfrm>
          <a:prstGeom prst="line">
            <a:avLst/>
          </a:prstGeom>
          <a:ln w="12700"/>
        </p:spPr>
        <p:style>
          <a:lnRef idx="1">
            <a:schemeClr val="accent6"/>
          </a:lnRef>
          <a:fillRef idx="0">
            <a:schemeClr val="accent6"/>
          </a:fillRef>
          <a:effectRef idx="0">
            <a:schemeClr val="accent6"/>
          </a:effectRef>
          <a:fontRef idx="minor">
            <a:schemeClr val="tx1"/>
          </a:fontRef>
        </p:style>
      </p:cxnSp>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293" y="322952"/>
            <a:ext cx="5362085" cy="893682"/>
          </a:xfrm>
          <a:prstGeom prst="rect">
            <a:avLst/>
          </a:prstGeom>
        </p:spPr>
      </p:pic>
      <p:cxnSp>
        <p:nvCxnSpPr>
          <p:cNvPr id="16" name="Conector Reto 15"/>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20" name="Title 1"/>
          <p:cNvSpPr>
            <a:spLocks noGrp="1"/>
          </p:cNvSpPr>
          <p:nvPr>
            <p:ph type="title"/>
          </p:nvPr>
        </p:nvSpPr>
        <p:spPr>
          <a:xfrm>
            <a:off x="353293" y="1467632"/>
            <a:ext cx="6134004" cy="367963"/>
          </a:xfrm>
        </p:spPr>
        <p:txBody>
          <a:bodyPr anchor="t">
            <a:noAutofit/>
          </a:bodyPr>
          <a:lstStyle>
            <a:lvl1pPr algn="l">
              <a:defRPr sz="1800" b="1" cap="all">
                <a:solidFill>
                  <a:srgbClr val="761514"/>
                </a:solidFill>
                <a:latin typeface="Trebuchet MS"/>
                <a:cs typeface="Trebuchet MS"/>
              </a:defRPr>
            </a:lvl1pPr>
          </a:lstStyle>
          <a:p>
            <a:r>
              <a:rPr lang="x-none"/>
              <a:t>Click to edit Master title style</a:t>
            </a:r>
            <a:endParaRPr lang="en-US" dirty="0"/>
          </a:p>
        </p:txBody>
      </p:sp>
      <p:pic>
        <p:nvPicPr>
          <p:cNvPr id="21" name="Imagem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431181"/>
            <a:ext cx="267459" cy="440867"/>
          </a:xfrm>
          <a:prstGeom prst="rect">
            <a:avLst/>
          </a:prstGeom>
        </p:spPr>
      </p:pic>
      <p:pic>
        <p:nvPicPr>
          <p:cNvPr id="6" name="Imagem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3292" y="4386276"/>
            <a:ext cx="5677705" cy="456715"/>
          </a:xfrm>
          <a:prstGeom prst="rect">
            <a:avLst/>
          </a:prstGeom>
        </p:spPr>
      </p:pic>
      <p:sp>
        <p:nvSpPr>
          <p:cNvPr id="22" name="Subtitle 2"/>
          <p:cNvSpPr>
            <a:spLocks noGrp="1"/>
          </p:cNvSpPr>
          <p:nvPr>
            <p:ph type="subTitle" idx="1" hasCustomPrompt="1"/>
          </p:nvPr>
        </p:nvSpPr>
        <p:spPr>
          <a:xfrm>
            <a:off x="353292" y="1973197"/>
            <a:ext cx="6134005" cy="704692"/>
          </a:xfrm>
        </p:spPr>
        <p:txBody>
          <a:bodyPr>
            <a:normAutofit/>
          </a:bodyPr>
          <a:lstStyle>
            <a:lvl1pPr marL="0" indent="0" algn="l">
              <a:buNone/>
              <a:defRPr sz="1800" baseline="0">
                <a:solidFill>
                  <a:srgbClr val="59595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dirty="0"/>
              <a:t>NOME </a:t>
            </a:r>
            <a:r>
              <a:rPr lang="pt-BR" dirty="0"/>
              <a:t>E CONTATOS </a:t>
            </a:r>
            <a:r>
              <a:rPr lang="x-none"/>
              <a:t>DO AUTOR</a:t>
            </a:r>
            <a:endParaRPr lang="x-none" dirty="0"/>
          </a:p>
        </p:txBody>
      </p:sp>
      <p:pic>
        <p:nvPicPr>
          <p:cNvPr id="3" name="Imagem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2484" y="2982059"/>
            <a:ext cx="8312728" cy="11000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3292" y="975033"/>
            <a:ext cx="4167166" cy="3490452"/>
          </a:xfrm>
        </p:spPr>
        <p:txBody>
          <a:bodyPr/>
          <a:lstStyle>
            <a:lvl1pPr>
              <a:defRPr sz="2800">
                <a:latin typeface="Trebuchet MS"/>
                <a:cs typeface="Trebuchet MS"/>
              </a:defRPr>
            </a:lvl1pPr>
            <a:lvl2pPr>
              <a:defRPr sz="2400">
                <a:latin typeface="Trebuchet MS"/>
                <a:cs typeface="Trebuchet MS"/>
              </a:defRPr>
            </a:lvl2pPr>
            <a:lvl3pPr>
              <a:defRPr sz="2000">
                <a:latin typeface="Trebuchet MS"/>
                <a:cs typeface="Trebuchet MS"/>
              </a:defRPr>
            </a:lvl3pPr>
            <a:lvl4pPr>
              <a:defRPr sz="1800">
                <a:latin typeface="Trebuchet MS"/>
                <a:cs typeface="Trebuchet MS"/>
              </a:defRPr>
            </a:lvl4pPr>
            <a:lvl5pPr>
              <a:defRPr sz="1800">
                <a:latin typeface="Trebuchet MS"/>
                <a:cs typeface="Trebuchet MS"/>
              </a:defRPr>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803652" y="975033"/>
            <a:ext cx="4167166" cy="3490452"/>
          </a:xfrm>
        </p:spPr>
        <p:txBody>
          <a:bodyPr/>
          <a:lstStyle>
            <a:lvl1pPr>
              <a:defRPr sz="2800">
                <a:latin typeface="Trebuchet MS"/>
                <a:cs typeface="Trebuchet MS"/>
              </a:defRPr>
            </a:lvl1pPr>
            <a:lvl2pPr>
              <a:defRPr sz="2400">
                <a:latin typeface="Trebuchet MS"/>
                <a:cs typeface="Trebuchet MS"/>
              </a:defRPr>
            </a:lvl2pPr>
            <a:lvl3pPr>
              <a:defRPr sz="2000">
                <a:latin typeface="Trebuchet MS"/>
                <a:cs typeface="Trebuchet MS"/>
              </a:defRPr>
            </a:lvl3pPr>
            <a:lvl4pPr>
              <a:defRPr sz="1800">
                <a:latin typeface="Trebuchet MS"/>
                <a:cs typeface="Trebuchet MS"/>
              </a:defRPr>
            </a:lvl4pPr>
            <a:lvl5pPr>
              <a:defRPr sz="1800">
                <a:latin typeface="Trebuchet MS"/>
                <a:cs typeface="Trebuchet MS"/>
              </a:defRPr>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Title 1"/>
          <p:cNvSpPr>
            <a:spLocks noGrp="1"/>
          </p:cNvSpPr>
          <p:nvPr>
            <p:ph type="title" hasCustomPrompt="1"/>
          </p:nvPr>
        </p:nvSpPr>
        <p:spPr>
          <a:xfrm>
            <a:off x="353292" y="238755"/>
            <a:ext cx="8617526" cy="498666"/>
          </a:xfrm>
        </p:spPr>
        <p:txBody>
          <a:bodyPr>
            <a:noAutofit/>
          </a:bodyPr>
          <a:lstStyle>
            <a:lvl1pPr algn="l">
              <a:defRPr sz="3200" b="1">
                <a:solidFill>
                  <a:srgbClr val="761514"/>
                </a:solidFill>
                <a:latin typeface="Trebuchet MS"/>
                <a:cs typeface="Trebuchet MS"/>
              </a:defRPr>
            </a:lvl1pPr>
          </a:lstStyle>
          <a:p>
            <a:r>
              <a:rPr lang="x-none" dirty="0"/>
              <a:t>Digite o título slide aqui</a:t>
            </a:r>
            <a:endParaRPr lang="en-US" dirty="0"/>
          </a:p>
        </p:txBody>
      </p:sp>
      <p:sp>
        <p:nvSpPr>
          <p:cNvPr id="11"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2"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3" name="Imagem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pic>
        <p:nvPicPr>
          <p:cNvPr id="15" name="Imagem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6" name="Conector Reto 15"/>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3291" y="1036619"/>
            <a:ext cx="4085533" cy="479822"/>
          </a:xfrm>
        </p:spPr>
        <p:txBody>
          <a:bodyPr anchor="b">
            <a:normAutofit/>
          </a:bodyPr>
          <a:lstStyle>
            <a:lvl1pPr marL="0" indent="0">
              <a:buNone/>
              <a:defRPr sz="1800" b="1">
                <a:solidFill>
                  <a:srgbClr val="761514"/>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353291" y="1516440"/>
            <a:ext cx="4085533" cy="2963466"/>
          </a:xfrm>
        </p:spPr>
        <p:txBody>
          <a:bodyPr/>
          <a:lstStyle>
            <a:lvl1pPr>
              <a:defRPr sz="2400">
                <a:latin typeface="Trebuchet MS"/>
                <a:cs typeface="Trebuchet MS"/>
              </a:defRPr>
            </a:lvl1pPr>
            <a:lvl2pPr>
              <a:defRPr sz="2000">
                <a:latin typeface="Trebuchet MS"/>
                <a:cs typeface="Trebuchet MS"/>
              </a:defRPr>
            </a:lvl2pPr>
            <a:lvl3pPr>
              <a:defRPr sz="1800">
                <a:latin typeface="Trebuchet MS"/>
                <a:cs typeface="Trebuchet MS"/>
              </a:defRPr>
            </a:lvl3pPr>
            <a:lvl4pPr>
              <a:defRPr sz="1600">
                <a:latin typeface="Trebuchet MS"/>
                <a:cs typeface="Trebuchet MS"/>
              </a:defRPr>
            </a:lvl4pPr>
            <a:lvl5pPr>
              <a:defRPr sz="1600">
                <a:latin typeface="Trebuchet MS"/>
                <a:cs typeface="Trebuchet MS"/>
              </a:defRPr>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883681" y="1036618"/>
            <a:ext cx="4087137" cy="479822"/>
          </a:xfrm>
        </p:spPr>
        <p:txBody>
          <a:bodyPr anchor="b">
            <a:normAutofit/>
          </a:bodyPr>
          <a:lstStyle>
            <a:lvl1pPr marL="0" indent="0">
              <a:buNone/>
              <a:defRPr sz="1800" b="1">
                <a:solidFill>
                  <a:srgbClr val="761514"/>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883681" y="1516439"/>
            <a:ext cx="4087137" cy="2963466"/>
          </a:xfrm>
        </p:spPr>
        <p:txBody>
          <a:bodyPr/>
          <a:lstStyle>
            <a:lvl1pPr>
              <a:defRPr sz="2400">
                <a:latin typeface="Trebuchet MS"/>
                <a:cs typeface="Trebuchet MS"/>
              </a:defRPr>
            </a:lvl1pPr>
            <a:lvl2pPr>
              <a:defRPr sz="2000">
                <a:latin typeface="Trebuchet MS"/>
                <a:cs typeface="Trebuchet MS"/>
              </a:defRPr>
            </a:lvl2pPr>
            <a:lvl3pPr>
              <a:defRPr sz="1800">
                <a:latin typeface="Trebuchet MS"/>
                <a:cs typeface="Trebuchet MS"/>
              </a:defRPr>
            </a:lvl3pPr>
            <a:lvl4pPr>
              <a:defRPr sz="1600">
                <a:latin typeface="Trebuchet MS"/>
                <a:cs typeface="Trebuchet MS"/>
              </a:defRPr>
            </a:lvl4pPr>
            <a:lvl5pPr>
              <a:defRPr sz="1600">
                <a:latin typeface="Trebuchet MS"/>
                <a:cs typeface="Trebuchet MS"/>
              </a:defRPr>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9" name="Title 1"/>
          <p:cNvSpPr>
            <a:spLocks noGrp="1"/>
          </p:cNvSpPr>
          <p:nvPr>
            <p:ph type="title" hasCustomPrompt="1"/>
          </p:nvPr>
        </p:nvSpPr>
        <p:spPr>
          <a:xfrm>
            <a:off x="353292" y="238755"/>
            <a:ext cx="8617526" cy="498666"/>
          </a:xfrm>
        </p:spPr>
        <p:txBody>
          <a:bodyPr>
            <a:noAutofit/>
          </a:bodyPr>
          <a:lstStyle>
            <a:lvl1pPr algn="l">
              <a:defRPr sz="3200" b="1">
                <a:solidFill>
                  <a:srgbClr val="761514"/>
                </a:solidFill>
                <a:latin typeface="Trebuchet MS"/>
                <a:cs typeface="Trebuchet MS"/>
              </a:defRPr>
            </a:lvl1pPr>
          </a:lstStyle>
          <a:p>
            <a:r>
              <a:rPr lang="x-none" dirty="0"/>
              <a:t>Digite o título slide aqui</a:t>
            </a:r>
            <a:endParaRPr lang="en-US" dirty="0"/>
          </a:p>
        </p:txBody>
      </p:sp>
      <p:sp>
        <p:nvSpPr>
          <p:cNvPr id="13"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4"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5" name="Imagem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pic>
        <p:nvPicPr>
          <p:cNvPr id="17" name="Imagem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8" name="Conector Reto 17"/>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53292" y="238755"/>
            <a:ext cx="8617526" cy="498666"/>
          </a:xfrm>
        </p:spPr>
        <p:txBody>
          <a:bodyPr>
            <a:noAutofit/>
          </a:bodyPr>
          <a:lstStyle>
            <a:lvl1pPr algn="l">
              <a:defRPr sz="3200" b="1">
                <a:solidFill>
                  <a:srgbClr val="761514"/>
                </a:solidFill>
                <a:latin typeface="Trebuchet MS"/>
                <a:cs typeface="Trebuchet MS"/>
              </a:defRPr>
            </a:lvl1pPr>
          </a:lstStyle>
          <a:p>
            <a:r>
              <a:rPr lang="x-none" dirty="0"/>
              <a:t>Digite o título slide aqui</a:t>
            </a:r>
            <a:endParaRPr lang="en-US" dirty="0"/>
          </a:p>
        </p:txBody>
      </p:sp>
      <p:sp>
        <p:nvSpPr>
          <p:cNvPr id="9"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0"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1" name="Imagem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pic>
        <p:nvPicPr>
          <p:cNvPr id="13" name="Imagem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4" name="Conector Reto 13"/>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9"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1" name="Imagem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2" name="Conector Reto 11"/>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3293" y="204787"/>
            <a:ext cx="3428998" cy="871538"/>
          </a:xfrm>
        </p:spPr>
        <p:txBody>
          <a:bodyPr anchor="b">
            <a:normAutofit/>
          </a:bodyPr>
          <a:lstStyle>
            <a:lvl1pPr algn="l">
              <a:defRPr sz="2000" b="1">
                <a:solidFill>
                  <a:srgbClr val="761514"/>
                </a:solidFill>
              </a:defRPr>
            </a:lvl1pPr>
          </a:lstStyle>
          <a:p>
            <a:r>
              <a:rPr lang="x-none" dirty="0"/>
              <a:t>Click to edit Master title style click to edit here</a:t>
            </a:r>
            <a:endParaRPr lang="en-US" dirty="0"/>
          </a:p>
        </p:txBody>
      </p:sp>
      <p:sp>
        <p:nvSpPr>
          <p:cNvPr id="3" name="Content Placeholder 2"/>
          <p:cNvSpPr>
            <a:spLocks noGrp="1"/>
          </p:cNvSpPr>
          <p:nvPr>
            <p:ph idx="1"/>
          </p:nvPr>
        </p:nvSpPr>
        <p:spPr>
          <a:xfrm>
            <a:off x="4090126" y="204788"/>
            <a:ext cx="4880692" cy="4249153"/>
          </a:xfrm>
        </p:spPr>
        <p:txBody>
          <a:bodyPr/>
          <a:lstStyle>
            <a:lvl1pPr>
              <a:defRPr sz="3200">
                <a:latin typeface="Trebuchet MS"/>
                <a:cs typeface="Trebuchet MS"/>
              </a:defRPr>
            </a:lvl1pPr>
            <a:lvl2pPr>
              <a:defRPr sz="2800">
                <a:latin typeface="Trebuchet MS"/>
                <a:cs typeface="Trebuchet MS"/>
              </a:defRPr>
            </a:lvl2pPr>
            <a:lvl3pPr>
              <a:defRPr sz="2400">
                <a:latin typeface="Trebuchet MS"/>
                <a:cs typeface="Trebuchet MS"/>
              </a:defRPr>
            </a:lvl3pPr>
            <a:lvl4pPr>
              <a:defRPr sz="2000">
                <a:latin typeface="Trebuchet MS"/>
                <a:cs typeface="Trebuchet MS"/>
              </a:defRPr>
            </a:lvl4pPr>
            <a:lvl5pPr>
              <a:defRPr sz="2000">
                <a:latin typeface="Trebuchet MS"/>
                <a:cs typeface="Trebuchet MS"/>
              </a:defRPr>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4" name="Text Placeholder 3"/>
          <p:cNvSpPr>
            <a:spLocks noGrp="1"/>
          </p:cNvSpPr>
          <p:nvPr>
            <p:ph type="body" sz="half" idx="2"/>
          </p:nvPr>
        </p:nvSpPr>
        <p:spPr>
          <a:xfrm>
            <a:off x="353293" y="1076326"/>
            <a:ext cx="3428998" cy="3405545"/>
          </a:xfrm>
        </p:spPr>
        <p:txBody>
          <a:bodyPr/>
          <a:lstStyle>
            <a:lvl1pPr marL="0" indent="0">
              <a:buNone/>
              <a:defRPr sz="1400">
                <a:latin typeface="Trebuchet MS"/>
                <a:cs typeface="Trebuchet M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8"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1"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2" name="Imagem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pic>
        <p:nvPicPr>
          <p:cNvPr id="14" name="Imagem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5" name="Conector Reto 14"/>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jpe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pic>
        <p:nvPicPr>
          <p:cNvPr id="13" name="Imagem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30170" y="0"/>
            <a:ext cx="3013830" cy="5143500"/>
          </a:xfrm>
          <a:prstGeom prst="rect">
            <a:avLst/>
          </a:prstGeom>
        </p:spPr>
      </p:pic>
      <p:sp>
        <p:nvSpPr>
          <p:cNvPr id="2" name="Title Placeholder 1"/>
          <p:cNvSpPr>
            <a:spLocks noGrp="1"/>
          </p:cNvSpPr>
          <p:nvPr>
            <p:ph type="title"/>
          </p:nvPr>
        </p:nvSpPr>
        <p:spPr>
          <a:xfrm>
            <a:off x="364524" y="238755"/>
            <a:ext cx="8612660" cy="498666"/>
          </a:xfrm>
          <a:prstGeom prst="rect">
            <a:avLst/>
          </a:prstGeom>
        </p:spPr>
        <p:txBody>
          <a:bodyPr anchor="ctr" bIns="45720" lIns="91440" rIns="91440" rtlCol="0" tIns="45720" vert="horz">
            <a:noAutofit/>
          </a:bodyPr>
          <a:lstStyle/>
          <a:p>
            <a:r>
              <a:rPr lang="x-none"/>
              <a:t>Click to edit Master title style</a:t>
            </a:r>
            <a:endParaRPr dirty="0" lang="en-US"/>
          </a:p>
        </p:txBody>
      </p:sp>
      <p:sp>
        <p:nvSpPr>
          <p:cNvPr id="3" name="Text Placeholder 2"/>
          <p:cNvSpPr>
            <a:spLocks noGrp="1"/>
          </p:cNvSpPr>
          <p:nvPr>
            <p:ph idx="1" type="body"/>
          </p:nvPr>
        </p:nvSpPr>
        <p:spPr>
          <a:xfrm>
            <a:off x="364524" y="1200151"/>
            <a:ext cx="8612660" cy="3281720"/>
          </a:xfrm>
          <a:prstGeom prst="rect">
            <a:avLst/>
          </a:prstGeom>
        </p:spPr>
        <p:txBody>
          <a:bodyPr bIns="45720" lIns="91440" rIns="91440" rtlCol="0" tIns="45720" vert="horz">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dirty="0" lang="en-US"/>
          </a:p>
        </p:txBody>
      </p:sp>
      <p:sp>
        <p:nvSpPr>
          <p:cNvPr id="9" name="Date Placeholder 3"/>
          <p:cNvSpPr>
            <a:spLocks noGrp="1"/>
          </p:cNvSpPr>
          <p:nvPr>
            <p:ph idx="2" sz="half" type="dt"/>
          </p:nvPr>
        </p:nvSpPr>
        <p:spPr>
          <a:xfrm>
            <a:off x="364524" y="4621352"/>
            <a:ext cx="1073355" cy="273844"/>
          </a:xfrm>
          <a:prstGeom prst="rect">
            <a:avLst/>
          </a:prstGeom>
        </p:spPr>
        <p:txBody>
          <a:bodyPr/>
          <a:lstStyle>
            <a:lvl1pPr>
              <a:defRPr i="1" sz="1050">
                <a:latin typeface="Trebuchet MS"/>
                <a:cs typeface="Trebuchet MS"/>
              </a:defRPr>
            </a:lvl1pPr>
          </a:lstStyle>
          <a:p>
            <a:fld id="{92732830-3342-DE48-A6A2-4F3D66CCA6F8}" type="datetimeFigureOut">
              <a:rPr lang="en-US" smtClean="0"/>
              <a:pPr/>
              <a:t>3/7/2023</a:t>
            </a:fld>
            <a:endParaRPr lang="en-US"/>
          </a:p>
        </p:txBody>
      </p:sp>
      <p:sp>
        <p:nvSpPr>
          <p:cNvPr id="10" name="Slide Number Placeholder 5"/>
          <p:cNvSpPr>
            <a:spLocks noGrp="1"/>
          </p:cNvSpPr>
          <p:nvPr>
            <p:ph idx="4" sz="quarter" type="sldNum"/>
          </p:nvPr>
        </p:nvSpPr>
        <p:spPr>
          <a:xfrm>
            <a:off x="1544401" y="4628163"/>
            <a:ext cx="1073355" cy="273844"/>
          </a:xfrm>
          <a:prstGeom prst="rect">
            <a:avLst/>
          </a:prstGeom>
        </p:spPr>
        <p:txBody>
          <a:bodyPr/>
          <a:lstStyle>
            <a:lvl1pPr>
              <a:defRPr i="1" sz="1050">
                <a:latin typeface="Trebuchet MS"/>
                <a:cs typeface="Trebuchet MS"/>
              </a:defRPr>
            </a:lvl1pPr>
          </a:lstStyle>
          <a:p>
            <a:fld id="{54D6F40C-E7A5-EF4A-8637-12FC22B8A405}" type="slidenum">
              <a:rPr lang="en-US" smtClean="0"/>
              <a:pPr/>
              <a:t>‹nº›</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eaLnBrk="1" hangingPunct="1" latinLnBrk="0" rtl="0">
        <a:spcBef>
          <a:spcPct val="0"/>
        </a:spcBef>
        <a:buNone/>
        <a:defRPr b="1" kern="1200" sz="4000">
          <a:solidFill>
            <a:srgbClr val="761514"/>
          </a:solidFill>
          <a:latin typeface="Trebuchet MS"/>
          <a:ea typeface="+mj-ea"/>
          <a:cs typeface="Trebuchet M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Trebuchet MS"/>
          <a:ea typeface="+mn-ea"/>
          <a:cs typeface="Trebuchet MS"/>
        </a:defRPr>
      </a:lvl1pPr>
      <a:lvl2pPr algn="l" defTabSz="457200" eaLnBrk="1" hangingPunct="1" indent="-285750" latinLnBrk="0" marL="742950" rtl="0">
        <a:spcBef>
          <a:spcPct val="20000"/>
        </a:spcBef>
        <a:buFont typeface="Arial"/>
        <a:buChar char="–"/>
        <a:defRPr kern="1200" sz="2800">
          <a:solidFill>
            <a:schemeClr val="tx1"/>
          </a:solidFill>
          <a:latin typeface="Trebuchet MS"/>
          <a:ea typeface="+mn-ea"/>
          <a:cs typeface="Trebuchet MS"/>
        </a:defRPr>
      </a:lvl2pPr>
      <a:lvl3pPr algn="l" defTabSz="457200" eaLnBrk="1" hangingPunct="1" indent="-228600" latinLnBrk="0" marL="1143000" rtl="0">
        <a:spcBef>
          <a:spcPct val="20000"/>
        </a:spcBef>
        <a:buFont typeface="Arial"/>
        <a:buChar char="•"/>
        <a:defRPr kern="1200" sz="2400">
          <a:solidFill>
            <a:schemeClr val="tx1"/>
          </a:solidFill>
          <a:latin typeface="Trebuchet MS"/>
          <a:ea typeface="+mn-ea"/>
          <a:cs typeface="Trebuchet MS"/>
        </a:defRPr>
      </a:lvl3pPr>
      <a:lvl4pPr algn="l" defTabSz="457200" eaLnBrk="1" hangingPunct="1" indent="-228600" latinLnBrk="0" marL="1600200" rtl="0">
        <a:spcBef>
          <a:spcPct val="20000"/>
        </a:spcBef>
        <a:buFont typeface="Arial"/>
        <a:buChar char="–"/>
        <a:defRPr kern="1200" sz="2000">
          <a:solidFill>
            <a:schemeClr val="tx1"/>
          </a:solidFill>
          <a:latin typeface="Trebuchet MS"/>
          <a:ea typeface="+mn-ea"/>
          <a:cs typeface="Trebuchet MS"/>
        </a:defRPr>
      </a:lvl4pPr>
      <a:lvl5pPr algn="l" defTabSz="457200" eaLnBrk="1" hangingPunct="1" indent="-228600" latinLnBrk="0" marL="2057400" rtl="0">
        <a:spcBef>
          <a:spcPct val="20000"/>
        </a:spcBef>
        <a:buFont typeface="Arial"/>
        <a:buChar char="»"/>
        <a:defRPr kern="1200" sz="2000">
          <a:solidFill>
            <a:schemeClr val="tx1"/>
          </a:solidFill>
          <a:latin typeface="Trebuchet MS"/>
          <a:ea typeface="+mn-ea"/>
          <a:cs typeface="Trebuchet M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hasCustomPrompt="1" type="ctrTitle"/>
          </p:nvPr>
        </p:nvSpPr>
        <p:spPr>
          <a:xfrm>
            <a:off x="353292" y="1967865"/>
            <a:ext cx="8610599" cy="1283335"/>
          </a:xfrm>
        </p:spPr>
        <p:txBody>
          <a:bodyPr/>
          <a:lstStyle/>
          <a:p>
            <a:pPr lvl="0" indent="0" marL="0">
              <a:buNone/>
            </a:pPr>
            <a:r>
              <a:rPr/>
              <a:t>Projeto de Visualização de Dados para análise epidemiológica</a:t>
            </a:r>
          </a:p>
        </p:txBody>
      </p:sp>
      <p:sp>
        <p:nvSpPr>
          <p:cNvPr id="12" name="Subtitle 2"/>
          <p:cNvSpPr>
            <a:spLocks noGrp="1"/>
          </p:cNvSpPr>
          <p:nvPr>
            <p:ph hasCustomPrompt="1" idx="1" type="subTitle"/>
          </p:nvPr>
        </p:nvSpPr>
        <p:spPr>
          <a:xfrm>
            <a:off x="353292" y="3357880"/>
            <a:ext cx="8610599" cy="844145"/>
          </a:xfrm>
        </p:spPr>
        <p:txBody>
          <a:bodyPr/>
          <a:lstStyle/>
          <a:p>
            <a:pPr lvl="0" indent="0" marL="0">
              <a:buNone/>
            </a:pPr>
            <a:br/>
            <a:br/>
            <a:r>
              <a:rPr/>
              <a:t>Mikael M. Coletto e Maria Yury Travassos Ichihara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Pilares da visualização de dados</a:t>
            </a:r>
          </a:p>
        </p:txBody>
      </p:sp>
      <p:sp>
        <p:nvSpPr>
          <p:cNvPr id="3" name="Content Placeholder 2"/>
          <p:cNvSpPr>
            <a:spLocks noGrp="1"/>
          </p:cNvSpPr>
          <p:nvPr>
            <p:ph idx="1"/>
          </p:nvPr>
        </p:nvSpPr>
        <p:spPr/>
        <p:txBody>
          <a:bodyPr/>
          <a:lstStyle/>
          <a:p>
            <a:pPr lvl="0" indent="-457200" marL="457200">
              <a:buAutoNum type="arabicPeriod"/>
            </a:pPr>
            <a:r>
              <a:rPr/>
              <a:t>Entender o contexto</a:t>
            </a:r>
          </a:p>
          <a:p>
            <a:pPr lvl="0" indent="-457200" marL="457200">
              <a:buAutoNum type="arabicPeriod"/>
            </a:pPr>
            <a:r>
              <a:rPr/>
              <a:t>Escolher a visualização mais efetiva</a:t>
            </a:r>
          </a:p>
          <a:p>
            <a:pPr lvl="0" indent="-457200" marL="457200">
              <a:buAutoNum type="arabicPeriod"/>
            </a:pPr>
            <a:r>
              <a:rPr/>
              <a:t>Eliminar distrações</a:t>
            </a:r>
          </a:p>
          <a:p>
            <a:pPr lvl="0" indent="-457200" marL="457200">
              <a:buAutoNum type="arabicPeriod"/>
            </a:pPr>
            <a:r>
              <a:rPr/>
              <a:t>Focar a atenção na mensagem</a:t>
            </a:r>
          </a:p>
          <a:p>
            <a:pPr lvl="0" indent="-457200" marL="457200">
              <a:buAutoNum type="arabicPeriod"/>
            </a:pPr>
            <a:r>
              <a:rPr/>
              <a:t>Trabalhar no design</a:t>
            </a:r>
          </a:p>
          <a:p>
            <a:pPr lvl="0" indent="-457200" marL="457200">
              <a:buAutoNum type="arabicPeriod"/>
            </a:pPr>
            <a:r>
              <a:rPr/>
              <a:t>Contar uma história</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O que vamos trabalhar hoje</a:t>
            </a:r>
          </a:p>
        </p:txBody>
      </p:sp>
      <p:sp>
        <p:nvSpPr>
          <p:cNvPr id="3" name="Content Placeholder 2"/>
          <p:cNvSpPr>
            <a:spLocks noGrp="1"/>
          </p:cNvSpPr>
          <p:nvPr>
            <p:ph idx="1"/>
          </p:nvPr>
        </p:nvSpPr>
        <p:spPr/>
        <p:txBody>
          <a:bodyPr/>
          <a:lstStyle/>
          <a:p>
            <a:pPr lvl="0"/>
            <a:r>
              <a:rPr/>
              <a:t>O que é um Projeto de Visualização de Dados epidemiológico</a:t>
            </a:r>
          </a:p>
          <a:p>
            <a:pPr lvl="0"/>
            <a:r>
              <a:rPr/>
              <a:t>Etapas do Projeto</a:t>
            </a:r>
          </a:p>
          <a:p>
            <a:pPr lvl="0"/>
            <a:r>
              <a:rPr/>
              <a:t>Etapas de uma Visualização</a:t>
            </a:r>
          </a:p>
          <a:p>
            <a:pPr lvl="0"/>
            <a:r>
              <a:rPr/>
              <a:t>Documentação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O que é um Projeto de Visualização de Dados Epidemiológico</a:t>
            </a:r>
          </a:p>
        </p:txBody>
      </p:sp>
      <p:sp>
        <p:nvSpPr>
          <p:cNvPr id="3" name="Content Placeholder 2"/>
          <p:cNvSpPr>
            <a:spLocks noGrp="1"/>
          </p:cNvSpPr>
          <p:nvPr>
            <p:ph idx="1"/>
          </p:nvPr>
        </p:nvSpPr>
        <p:spPr/>
        <p:txBody>
          <a:bodyPr/>
          <a:lstStyle/>
          <a:p>
            <a:pPr lvl="0"/>
            <a:r>
              <a:rPr/>
              <a:t>Assim como qualquer outro projeto, tem começo, meio e fim</a:t>
            </a:r>
          </a:p>
          <a:p>
            <a:pPr lvl="0"/>
            <a:r>
              <a:rPr/>
              <a:t>Identifica um problema</a:t>
            </a:r>
          </a:p>
          <a:p>
            <a:pPr lvl="0"/>
            <a:r>
              <a:rPr/>
              <a:t>Trabalha na solução</a:t>
            </a:r>
          </a:p>
          <a:p>
            <a:pPr lvl="0"/>
            <a:r>
              <a:rPr/>
              <a:t>Entrega um produto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Exemplos: IDS</a:t>
            </a:r>
          </a:p>
        </p:txBody>
      </p:sp>
      <p:pic>
        <p:nvPicPr>
          <p:cNvPr descr="../imagens/ids-covid.png" id="0" name="Picture 1"/>
          <p:cNvPicPr>
            <a:picLocks noGrp="1" noChangeAspect="1"/>
          </p:cNvPicPr>
          <p:nvPr/>
        </p:nvPicPr>
        <p:blipFill>
          <a:blip r:embed="rId2"/>
          <a:stretch>
            <a:fillRect/>
          </a:stretch>
        </p:blipFill>
        <p:spPr bwMode="auto">
          <a:xfrm>
            <a:off x="1346200" y="965200"/>
            <a:ext cx="6604000" cy="3505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Exemplos: AppCoorte100M</a:t>
            </a:r>
          </a:p>
        </p:txBody>
      </p:sp>
      <p:pic>
        <p:nvPicPr>
          <p:cNvPr descr="../imagens/appcoorte-hd.png" id="0" name="Picture 1"/>
          <p:cNvPicPr>
            <a:picLocks noGrp="1" noChangeAspect="1"/>
          </p:cNvPicPr>
          <p:nvPr/>
        </p:nvPicPr>
        <p:blipFill>
          <a:blip r:embed="rId2"/>
          <a:stretch>
            <a:fillRect/>
          </a:stretch>
        </p:blipFill>
        <p:spPr bwMode="auto">
          <a:xfrm>
            <a:off x="1536700" y="965200"/>
            <a:ext cx="6223000" cy="3505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Introdução do Projeto</a:t>
            </a:r>
          </a:p>
        </p:txBody>
      </p:sp>
      <p:sp>
        <p:nvSpPr>
          <p:cNvPr id="3" name="Content Placeholder 2"/>
          <p:cNvSpPr>
            <a:spLocks noGrp="1"/>
          </p:cNvSpPr>
          <p:nvPr>
            <p:ph idx="1"/>
          </p:nvPr>
        </p:nvSpPr>
        <p:spPr/>
        <p:txBody>
          <a:bodyPr/>
          <a:lstStyle/>
          <a:p>
            <a:pPr lvl="0"/>
            <a:r>
              <a:rPr/>
              <a:t>Etapa de identificação do problema e revisão bibliográfica</a:t>
            </a:r>
          </a:p>
          <a:p>
            <a:pPr lvl="0"/>
            <a:r>
              <a:rPr/>
              <a:t>Identificar a relevância do problema</a:t>
            </a:r>
          </a:p>
          <a:p>
            <a:pPr lvl="0"/>
            <a:r>
              <a:rPr/>
              <a:t>Descrever a situação do problema e delimitar o escopo</a:t>
            </a:r>
          </a:p>
          <a:p>
            <a:pPr lvl="0"/>
            <a:r>
              <a:rPr/>
              <a:t>Primeiras análises dos dados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Objetivo do Projeto</a:t>
            </a:r>
          </a:p>
        </p:txBody>
      </p:sp>
      <p:sp>
        <p:nvSpPr>
          <p:cNvPr id="3" name="Content Placeholder 2"/>
          <p:cNvSpPr>
            <a:spLocks noGrp="1"/>
          </p:cNvSpPr>
          <p:nvPr>
            <p:ph idx="1"/>
          </p:nvPr>
        </p:nvSpPr>
        <p:spPr/>
        <p:txBody>
          <a:bodyPr/>
          <a:lstStyle/>
          <a:p>
            <a:pPr lvl="0"/>
            <a:r>
              <a:rPr/>
              <a:t>Definição do objetivo</a:t>
            </a:r>
          </a:p>
          <a:p>
            <a:pPr lvl="0"/>
            <a:r>
              <a:rPr/>
              <a:t>Escolha das ferramentas e dados a serem utilizados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Entendendo o contexto</a:t>
            </a:r>
          </a:p>
        </p:txBody>
      </p:sp>
      <p:sp>
        <p:nvSpPr>
          <p:cNvPr id="3" name="Content Placeholder 2"/>
          <p:cNvSpPr>
            <a:spLocks noGrp="1"/>
          </p:cNvSpPr>
          <p:nvPr>
            <p:ph idx="1"/>
          </p:nvPr>
        </p:nvSpPr>
        <p:spPr/>
        <p:txBody>
          <a:bodyPr/>
          <a:lstStyle/>
          <a:p>
            <a:pPr lvl="0"/>
            <a:r>
              <a:rPr/>
              <a:t>Quem</a:t>
            </a:r>
          </a:p>
          <a:p>
            <a:pPr lvl="0"/>
            <a:r>
              <a:rPr/>
              <a:t>O que</a:t>
            </a:r>
          </a:p>
          <a:p>
            <a:pPr lvl="0"/>
            <a:r>
              <a:rPr/>
              <a:t>Como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Entendendo o contexto</a:t>
            </a:r>
          </a:p>
        </p:txBody>
      </p:sp>
      <p:sp>
        <p:nvSpPr>
          <p:cNvPr id="3" name="Content Placeholder 2"/>
          <p:cNvSpPr>
            <a:spLocks noGrp="1"/>
          </p:cNvSpPr>
          <p:nvPr>
            <p:ph idx="1"/>
          </p:nvPr>
        </p:nvSpPr>
        <p:spPr/>
        <p:txBody>
          <a:bodyPr/>
          <a:lstStyle/>
          <a:p>
            <a:pPr lvl="0" indent="0" marL="0">
              <a:buNone/>
            </a:pPr>
            <a:r>
              <a:rPr/>
              <a:t>Exploração</a:t>
            </a:r>
          </a:p>
          <a:p>
            <a:pPr lvl="0"/>
            <a:r>
              <a:rPr/>
              <a:t>Análise inicial</a:t>
            </a:r>
          </a:p>
          <a:p>
            <a:pPr lvl="0"/>
            <a:r>
              <a:rPr/>
              <a:t>Compreensão própria do analista</a:t>
            </a:r>
          </a:p>
          <a:p>
            <a:pPr lvl="0"/>
            <a:r>
              <a:rPr/>
              <a:t>Transforma o dado em ideias e conhecimento</a:t>
            </a:r>
          </a:p>
          <a:p>
            <a:pPr lvl="0"/>
            <a:r>
              <a:rPr/>
              <a:t>Uso próprio do analista dos dados</a:t>
            </a:r>
          </a:p>
          <a:p>
            <a:pPr lvl="0" indent="0" marL="0">
              <a:buNone/>
            </a:pPr>
            <a:r>
              <a:rPr/>
              <a:t>Explicação</a:t>
            </a:r>
          </a:p>
          <a:p>
            <a:pPr lvl="0"/>
            <a:r>
              <a:rPr/>
              <a:t>Entrega de resultado</a:t>
            </a:r>
          </a:p>
          <a:p>
            <a:pPr lvl="0"/>
            <a:r>
              <a:rPr/>
              <a:t>Compreensão dos gestores/público-alvo</a:t>
            </a:r>
          </a:p>
          <a:p>
            <a:pPr lvl="0"/>
            <a:r>
              <a:rPr/>
              <a:t>Leva o conhecimento aprendido de forma fácil e direta</a:t>
            </a:r>
          </a:p>
          <a:p>
            <a:pPr lvl="0"/>
            <a:r>
              <a:rPr/>
              <a:t>Uso geral, focado nos gestores/público-alvo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emplate Cidacs final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Cidacs final4.potx</Template>
  <TotalTime>7116</TotalTime>
  <Words>0</Words>
  <Application>Microsoft Office PowerPoint</Application>
  <PresentationFormat>Apresentação na tela (16:9)</PresentationFormat>
  <Paragraphs>0</Paragraphs>
  <Slides>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vt:i4>
      </vt:variant>
    </vt:vector>
  </HeadingPairs>
  <TitlesOfParts>
    <vt:vector size="7" baseType="lpstr">
      <vt:lpstr>Arial</vt:lpstr>
      <vt:lpstr>Calibri</vt:lpstr>
      <vt:lpstr>Trebuchet MS</vt:lpstr>
      <vt:lpstr>Template Cidacs final4</vt:lpstr>
      <vt:lpstr>Apresentação do PowerPoint</vt:lpstr>
      <vt:lpstr>Apresentação do PowerPoint</vt:lpstr>
      <vt:lpstr>Apresentação do PowerPoint</vt:lpstr>
    </vt:vector>
  </TitlesOfParts>
  <Company>Fotografia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de Visualização de Dados para análise epidemiológica</dc:title>
  <dc:creator>Mikael M. Coletto e Maria Yury Travassos Ichihara</dc:creator>
  <cp:keywords/>
  <dcterms:created xsi:type="dcterms:W3CDTF">2023-03-21T14:50:42Z</dcterms:created>
  <dcterms:modified xsi:type="dcterms:W3CDTF">2023-03-21T14:50:42Z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