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Layouts/_rels/slideLayout33.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24.xml.rels" ContentType="application/vnd.openxmlformats-package.relationships+xml"/>
  <Override PartName="/ppt/slideLayouts/_rels/slideLayout26.xml.rels" ContentType="application/vnd.openxmlformats-package.relationships+xml"/>
  <Override PartName="/ppt/slideLayouts/_rels/slideLayout34.xml.rels" ContentType="application/vnd.openxmlformats-package.relationships+xml"/>
  <Override PartName="/ppt/slideLayouts/_rels/slideLayout17.xml.rels" ContentType="application/vnd.openxmlformats-package.relationships+xml"/>
  <Override PartName="/ppt/slideLayouts/_rels/slideLayout25.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27.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13.xml.rels" ContentType="application/vnd.openxmlformats-package.relationships+xml"/>
  <Override PartName="/ppt/slideLayouts/_rels/slideLayout30.xml.rels" ContentType="application/vnd.openxmlformats-package.relationships+xml"/>
  <Override PartName="/ppt/slideLayouts/_rels/slideLayout22.xml.rels" ContentType="application/vnd.openxmlformats-package.relationships+xml"/>
  <Override PartName="/ppt/slideLayouts/_rels/slideLayout31.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2.xml.rels" ContentType="application/vnd.openxmlformats-package.relationships+xml"/>
  <Override PartName="/ppt/slideLayouts/_rels/slideLayout28.xml.rels" ContentType="application/vnd.openxmlformats-package.relationships+xml"/>
  <Override PartName="/ppt/slideLayouts/_rels/slideLayout1.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slideLayout26.xml" ContentType="application/vnd.openxmlformats-officedocument.presentationml.slideLayout+xml"/>
  <Override PartName="/ppt/slideLayouts/slideLayout18.xml" ContentType="application/vnd.openxmlformats-officedocument.presentationml.slideLayout+xml"/>
  <Override PartName="/ppt/slideLayouts/slideLayout35.xml" ContentType="application/vnd.openxmlformats-officedocument.presentationml.slideLayout+xml"/>
  <Override PartName="/ppt/slideLayouts/slideLayout25.xml" ContentType="application/vnd.openxmlformats-officedocument.presentationml.slideLayout+xml"/>
  <Override PartName="/ppt/slideLayouts/slideLayout17.xml" ContentType="application/vnd.openxmlformats-officedocument.presentationml.slideLayout+xml"/>
  <Override PartName="/ppt/slideLayouts/slideLayout34.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29.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7.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2.xml" ContentType="application/vnd.openxmlformats-officedocument.presentationml.slideLayout+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36.xml" ContentType="application/vnd.openxmlformats-officedocument.presentationml.slideLayout+xml"/>
  <Override PartName="/ppt/slideLayouts/slideLayout19.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31.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32.xml" ContentType="application/vnd.openxmlformats-officedocument.presentationml.slideLayout+xml"/>
  <Override PartName="/ppt/slideLayouts/slideLayout16.xml" ContentType="application/vnd.openxmlformats-officedocument.presentationml.slideLayout+xml"/>
  <Override PartName="/ppt/slideLayouts/slideLayout33.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jpeg" ContentType="image/jpeg"/>
  <Override PartName="/ppt/media/image2.png" ContentType="image/png"/>
  <Override PartName="/ppt/media/image3.png" ContentType="image/png"/>
  <Override PartName="/ppt/media/image4.png" ContentType="image/png"/>
  <Override PartName="/ppt/media/image5.png" ContentType="image/png"/>
  <Override PartName="/ppt/media/image6.jpeg" ContentType="image/jpeg"/>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2.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9144000" cy="5143500"/>
  <p:notesSz cx="9144000" cy="6858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13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pt-BR" sz="2000" spc="-1" strike="noStrike">
                <a:solidFill>
                  <a:srgbClr val="000000"/>
                </a:solidFill>
                <a:latin typeface="Arial"/>
              </a:rPr>
              <a:t>Click to edit the notes format</a:t>
            </a:r>
            <a:endParaRPr b="0" lang="pt-BR" sz="2000" spc="-1" strike="noStrike">
              <a:solidFill>
                <a:srgbClr val="000000"/>
              </a:solidFill>
              <a:latin typeface="Arial"/>
            </a:endParaRPr>
          </a:p>
        </p:txBody>
      </p:sp>
      <p:sp>
        <p:nvSpPr>
          <p:cNvPr id="137"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pt-BR" sz="1400" spc="-1" strike="noStrike">
                <a:solidFill>
                  <a:srgbClr val="000000"/>
                </a:solidFill>
                <a:latin typeface="Times New Roman"/>
              </a:rPr>
              <a:t>&lt;header&gt;</a:t>
            </a:r>
            <a:endParaRPr b="0" lang="pt-BR" sz="1400" spc="-1" strike="noStrike">
              <a:solidFill>
                <a:srgbClr val="000000"/>
              </a:solidFill>
              <a:latin typeface="Times New Roman"/>
            </a:endParaRPr>
          </a:p>
        </p:txBody>
      </p:sp>
      <p:sp>
        <p:nvSpPr>
          <p:cNvPr id="138" name="PlaceHolder 4"/>
          <p:cNvSpPr>
            <a:spLocks noGrp="1"/>
          </p:cNvSpPr>
          <p:nvPr>
            <p:ph type="dt" idx="5"/>
          </p:nvPr>
        </p:nvSpPr>
        <p:spPr>
          <a:xfrm>
            <a:off x="4278960" y="0"/>
            <a:ext cx="3280680" cy="534240"/>
          </a:xfrm>
          <a:prstGeom prst="rect">
            <a:avLst/>
          </a:prstGeom>
          <a:noFill/>
          <a:ln w="0">
            <a:noFill/>
          </a:ln>
        </p:spPr>
        <p:txBody>
          <a:bodyPr lIns="0" rIns="0" tIns="0" bIns="0" anchor="t">
            <a:noAutofit/>
          </a:bodyPr>
          <a:lstStyle>
            <a:lvl1pPr indent="0" algn="r">
              <a:buNone/>
              <a:defRPr b="0" lang="pt-BR" sz="1400" spc="-1" strike="noStrike">
                <a:solidFill>
                  <a:srgbClr val="000000"/>
                </a:solidFill>
                <a:latin typeface="Times New Roman"/>
              </a:defRPr>
            </a:lvl1pPr>
          </a:lstStyle>
          <a:p>
            <a:pPr indent="0" algn="r">
              <a:buNone/>
            </a:pPr>
            <a:r>
              <a:rPr b="0" lang="pt-BR" sz="1400" spc="-1" strike="noStrike">
                <a:solidFill>
                  <a:srgbClr val="000000"/>
                </a:solidFill>
                <a:latin typeface="Times New Roman"/>
              </a:rPr>
              <a:t>&lt;date/time&gt;</a:t>
            </a:r>
            <a:endParaRPr b="0" lang="pt-BR" sz="1400" spc="-1" strike="noStrike">
              <a:solidFill>
                <a:srgbClr val="000000"/>
              </a:solidFill>
              <a:latin typeface="Times New Roman"/>
            </a:endParaRPr>
          </a:p>
        </p:txBody>
      </p:sp>
      <p:sp>
        <p:nvSpPr>
          <p:cNvPr id="139" name="PlaceHolder 5"/>
          <p:cNvSpPr>
            <a:spLocks noGrp="1"/>
          </p:cNvSpPr>
          <p:nvPr>
            <p:ph type="ftr" idx="6"/>
          </p:nvPr>
        </p:nvSpPr>
        <p:spPr>
          <a:xfrm>
            <a:off x="0" y="10157400"/>
            <a:ext cx="3280680" cy="534240"/>
          </a:xfrm>
          <a:prstGeom prst="rect">
            <a:avLst/>
          </a:prstGeom>
          <a:noFill/>
          <a:ln w="0">
            <a:noFill/>
          </a:ln>
        </p:spPr>
        <p:txBody>
          <a:bodyPr lIns="0" rIns="0" tIns="0" bIns="0" anchor="b">
            <a:noAutofit/>
          </a:bodyPr>
          <a:lstStyle>
            <a:lvl1pPr indent="0">
              <a:buNone/>
              <a:defRPr b="0" lang="pt-BR" sz="1400" spc="-1" strike="noStrike">
                <a:solidFill>
                  <a:srgbClr val="000000"/>
                </a:solidFill>
                <a:latin typeface="Times New Roman"/>
              </a:defRPr>
            </a:lvl1pPr>
          </a:lstStyle>
          <a:p>
            <a:pPr indent="0">
              <a:buNone/>
            </a:pPr>
            <a:r>
              <a:rPr b="0" lang="pt-BR" sz="1400" spc="-1" strike="noStrike">
                <a:solidFill>
                  <a:srgbClr val="000000"/>
                </a:solidFill>
                <a:latin typeface="Times New Roman"/>
              </a:rPr>
              <a:t>&lt;footer&gt;</a:t>
            </a:r>
            <a:endParaRPr b="0" lang="pt-BR" sz="1400" spc="-1" strike="noStrike">
              <a:solidFill>
                <a:srgbClr val="000000"/>
              </a:solidFill>
              <a:latin typeface="Times New Roman"/>
            </a:endParaRPr>
          </a:p>
        </p:txBody>
      </p:sp>
      <p:sp>
        <p:nvSpPr>
          <p:cNvPr id="140" name="PlaceHolder 6"/>
          <p:cNvSpPr>
            <a:spLocks noGrp="1"/>
          </p:cNvSpPr>
          <p:nvPr>
            <p:ph type="sldNum" idx="7"/>
          </p:nvPr>
        </p:nvSpPr>
        <p:spPr>
          <a:xfrm>
            <a:off x="4278960" y="10157400"/>
            <a:ext cx="3280680" cy="534240"/>
          </a:xfrm>
          <a:prstGeom prst="rect">
            <a:avLst/>
          </a:prstGeom>
          <a:noFill/>
          <a:ln w="0">
            <a:noFill/>
          </a:ln>
        </p:spPr>
        <p:txBody>
          <a:bodyPr lIns="0" rIns="0" tIns="0" bIns="0" anchor="b">
            <a:noAutofit/>
          </a:bodyPr>
          <a:lstStyle>
            <a:lvl1pPr indent="0" algn="r">
              <a:buNone/>
              <a:defRPr b="0" lang="pt-BR" sz="1400" spc="-1" strike="noStrike">
                <a:solidFill>
                  <a:srgbClr val="000000"/>
                </a:solidFill>
                <a:latin typeface="Times New Roman"/>
              </a:defRPr>
            </a:lvl1pPr>
          </a:lstStyle>
          <a:p>
            <a:pPr indent="0" algn="r">
              <a:buNone/>
            </a:pPr>
            <a:fld id="{4C15EE57-5693-412B-9790-1C0FE07211B3}" type="slidenum">
              <a:rPr b="0" lang="pt-BR" sz="1400" spc="-1" strike="noStrike">
                <a:solidFill>
                  <a:srgbClr val="000000"/>
                </a:solidFill>
                <a:latin typeface="Times New Roman"/>
              </a:rPr>
              <a:t>&lt;number&gt;</a:t>
            </a:fld>
            <a:endParaRPr b="0" lang="pt-B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sldImg"/>
          </p:nvPr>
        </p:nvSpPr>
        <p:spPr>
          <a:xfrm>
            <a:off x="2286000" y="514440"/>
            <a:ext cx="4571640" cy="2571480"/>
          </a:xfrm>
          <a:prstGeom prst="rect">
            <a:avLst/>
          </a:prstGeom>
          <a:ln w="0">
            <a:noFill/>
          </a:ln>
        </p:spPr>
      </p:sp>
      <p:sp>
        <p:nvSpPr>
          <p:cNvPr id="167" name="PlaceHolder 2"/>
          <p:cNvSpPr>
            <a:spLocks noGrp="1"/>
          </p:cNvSpPr>
          <p:nvPr>
            <p:ph type="body"/>
          </p:nvPr>
        </p:nvSpPr>
        <p:spPr>
          <a:xfrm>
            <a:off x="914400" y="3257640"/>
            <a:ext cx="7314840" cy="3085920"/>
          </a:xfrm>
          <a:prstGeom prst="rect">
            <a:avLst/>
          </a:prstGeom>
          <a:noFill/>
          <a:ln w="0">
            <a:noFill/>
          </a:ln>
        </p:spPr>
        <p:txBody>
          <a:bodyPr anchor="t">
            <a:noAutofit/>
          </a:bodyPr>
          <a:p>
            <a:pPr marL="216000" indent="0">
              <a:lnSpc>
                <a:spcPct val="100000"/>
              </a:lnSpc>
              <a:buNone/>
            </a:pPr>
            <a:r>
              <a:rPr b="0" lang="pt-BR" sz="2000" spc="-1" strike="noStrike">
                <a:solidFill>
                  <a:srgbClr val="000000"/>
                </a:solidFill>
                <a:latin typeface="Arial"/>
              </a:rPr>
              <a:t>Falar rapidamente sobre como vai ser estruturada a aula de hoje.</a:t>
            </a:r>
            <a:endParaRPr b="0" lang="pt-BR" sz="2000" spc="-1" strike="noStrike">
              <a:solidFill>
                <a:srgbClr val="000000"/>
              </a:solidFill>
              <a:latin typeface="Arial"/>
            </a:endParaRPr>
          </a:p>
          <a:p>
            <a:pPr indent="0">
              <a:lnSpc>
                <a:spcPct val="100000"/>
              </a:lnSpc>
              <a:buNone/>
              <a:tabLst>
                <a:tab algn="l" pos="0"/>
              </a:tabLst>
            </a:pPr>
            <a:endParaRPr b="0" lang="pt-BR" sz="2000" spc="-1" strike="noStrike">
              <a:solidFill>
                <a:srgbClr val="000000"/>
              </a:solidFill>
              <a:latin typeface="Arial"/>
            </a:endParaRPr>
          </a:p>
          <a:p>
            <a:pPr indent="0">
              <a:lnSpc>
                <a:spcPct val="100000"/>
              </a:lnSpc>
              <a:buNone/>
              <a:tabLst>
                <a:tab algn="l" pos="0"/>
              </a:tabLst>
            </a:pPr>
            <a:r>
              <a:rPr b="0" lang="pt-BR" sz="2000" spc="-1" strike="noStrike">
                <a:solidFill>
                  <a:srgbClr val="000000"/>
                </a:solidFill>
                <a:latin typeface="Arial"/>
              </a:rPr>
              <a:t>Começaremos pelos conceitos e trabalharemos um exemplo prático simples de porquê usar a visualização de dados no entendimento dos dados.</a:t>
            </a:r>
            <a:endParaRPr b="0" lang="pt-BR" sz="2000" spc="-1" strike="noStrike">
              <a:solidFill>
                <a:srgbClr val="000000"/>
              </a:solidFill>
              <a:latin typeface="Arial"/>
            </a:endParaRPr>
          </a:p>
          <a:p>
            <a:pPr indent="0">
              <a:lnSpc>
                <a:spcPct val="100000"/>
              </a:lnSpc>
              <a:buNone/>
              <a:tabLst>
                <a:tab algn="l" pos="0"/>
              </a:tabLst>
            </a:pPr>
            <a:endParaRPr b="0" lang="pt-BR" sz="2000" spc="-1" strike="noStrike">
              <a:solidFill>
                <a:srgbClr val="000000"/>
              </a:solidFill>
              <a:latin typeface="Arial"/>
            </a:endParaRPr>
          </a:p>
          <a:p>
            <a:pPr indent="0">
              <a:lnSpc>
                <a:spcPct val="100000"/>
              </a:lnSpc>
              <a:buNone/>
              <a:tabLst>
                <a:tab algn="l" pos="0"/>
              </a:tabLst>
            </a:pPr>
            <a:r>
              <a:rPr b="0" lang="pt-BR" sz="2000" spc="-1" strike="noStrike">
                <a:solidFill>
                  <a:srgbClr val="000000"/>
                </a:solidFill>
                <a:latin typeface="Arial"/>
              </a:rPr>
              <a:t>Falaremos também da “Era dos dados”, falando do uso atual de visualização de dados</a:t>
            </a:r>
            <a:endParaRPr b="0" lang="pt-BR" sz="2000" spc="-1" strike="noStrike">
              <a:solidFill>
                <a:srgbClr val="000000"/>
              </a:solidFill>
              <a:latin typeface="Arial"/>
            </a:endParaRPr>
          </a:p>
          <a:p>
            <a:pPr indent="0">
              <a:lnSpc>
                <a:spcPct val="100000"/>
              </a:lnSpc>
              <a:buNone/>
              <a:tabLst>
                <a:tab algn="l" pos="0"/>
              </a:tabLst>
            </a:pPr>
            <a:endParaRPr b="0" lang="pt-BR" sz="2000" spc="-1" strike="noStrike">
              <a:solidFill>
                <a:srgbClr val="000000"/>
              </a:solidFill>
              <a:latin typeface="Arial"/>
            </a:endParaRPr>
          </a:p>
          <a:p>
            <a:pPr indent="0">
              <a:lnSpc>
                <a:spcPct val="100000"/>
              </a:lnSpc>
              <a:buNone/>
              <a:tabLst>
                <a:tab algn="l" pos="0"/>
              </a:tabLst>
            </a:pPr>
            <a:r>
              <a:rPr b="0" lang="pt-BR" sz="2000" spc="-1" strike="noStrike">
                <a:solidFill>
                  <a:srgbClr val="000000"/>
                </a:solidFill>
                <a:latin typeface="Arial"/>
              </a:rPr>
              <a:t>E então falaremos dos pilares da visualização de dados</a:t>
            </a:r>
            <a:endParaRPr b="0" lang="pt-BR" sz="2000" spc="-1" strike="noStrike">
              <a:solidFill>
                <a:srgbClr val="000000"/>
              </a:solidFill>
              <a:latin typeface="Arial"/>
            </a:endParaRPr>
          </a:p>
        </p:txBody>
      </p:sp>
      <p:sp>
        <p:nvSpPr>
          <p:cNvPr id="168" name="PlaceHolder 3"/>
          <p:cNvSpPr>
            <a:spLocks noGrp="1"/>
          </p:cNvSpPr>
          <p:nvPr>
            <p:ph type="sldNum" idx="8"/>
          </p:nvPr>
        </p:nvSpPr>
        <p:spPr>
          <a:xfrm>
            <a:off x="5180040" y="6513480"/>
            <a:ext cx="3962160" cy="34272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62B761EF-B866-4A98-815A-1D2ABEF502AA}" type="slidenum">
              <a:rPr b="0" lang="en-US" sz="1200" spc="-1" strike="noStrike">
                <a:solidFill>
                  <a:srgbClr val="000000"/>
                </a:solidFill>
                <a:latin typeface="+mn-lt"/>
                <a:ea typeface="+mn-ea"/>
              </a:rPr>
              <a:t>&lt;number&gt;</a:t>
            </a:fld>
            <a:endParaRPr b="0" lang="pt-BR"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sldImg"/>
          </p:nvPr>
        </p:nvSpPr>
        <p:spPr>
          <a:xfrm>
            <a:off x="2286000" y="514440"/>
            <a:ext cx="4571640" cy="2571480"/>
          </a:xfrm>
          <a:prstGeom prst="rect">
            <a:avLst/>
          </a:prstGeom>
          <a:ln w="0">
            <a:noFill/>
          </a:ln>
        </p:spPr>
      </p:sp>
      <p:sp>
        <p:nvSpPr>
          <p:cNvPr id="170" name="PlaceHolder 2"/>
          <p:cNvSpPr>
            <a:spLocks noGrp="1"/>
          </p:cNvSpPr>
          <p:nvPr>
            <p:ph type="body"/>
          </p:nvPr>
        </p:nvSpPr>
        <p:spPr>
          <a:xfrm>
            <a:off x="914400" y="3257640"/>
            <a:ext cx="7314840" cy="3085920"/>
          </a:xfrm>
          <a:prstGeom prst="rect">
            <a:avLst/>
          </a:prstGeom>
          <a:noFill/>
          <a:ln w="0">
            <a:noFill/>
          </a:ln>
        </p:spPr>
        <p:txBody>
          <a:bodyPr anchor="t">
            <a:noAutofit/>
          </a:bodyPr>
          <a:p>
            <a:pPr indent="0">
              <a:lnSpc>
                <a:spcPct val="100000"/>
              </a:lnSpc>
              <a:buNone/>
              <a:tabLst>
                <a:tab algn="l" pos="0"/>
              </a:tabLst>
            </a:pPr>
            <a:r>
              <a:rPr b="0" lang="pt-BR" sz="2000" spc="-1" strike="noStrike">
                <a:solidFill>
                  <a:srgbClr val="000000"/>
                </a:solidFill>
                <a:latin typeface="Arial"/>
              </a:rPr>
              <a:t>Hoje em dia não temos apenas grandes volumes de dados, mas dados complexos, que vêm de diferentes fontes, tem diferentes formatos, que costumam carregar muitas informações inúteis, etc.</a:t>
            </a:r>
            <a:endParaRPr b="0" lang="pt-BR" sz="2000" spc="-1" strike="noStrike">
              <a:solidFill>
                <a:srgbClr val="000000"/>
              </a:solidFill>
              <a:latin typeface="Arial"/>
            </a:endParaRPr>
          </a:p>
          <a:p>
            <a:pPr indent="0">
              <a:lnSpc>
                <a:spcPct val="100000"/>
              </a:lnSpc>
              <a:buNone/>
              <a:tabLst>
                <a:tab algn="l" pos="0"/>
              </a:tabLst>
            </a:pPr>
            <a:endParaRPr b="0" lang="pt-BR" sz="2000" spc="-1" strike="noStrike">
              <a:solidFill>
                <a:srgbClr val="000000"/>
              </a:solidFill>
              <a:latin typeface="Arial"/>
            </a:endParaRPr>
          </a:p>
          <a:p>
            <a:pPr indent="0">
              <a:lnSpc>
                <a:spcPct val="100000"/>
              </a:lnSpc>
              <a:buNone/>
              <a:tabLst>
                <a:tab algn="l" pos="0"/>
              </a:tabLst>
            </a:pPr>
            <a:r>
              <a:rPr b="0" lang="pt-BR" sz="2000" spc="-1" strike="noStrike">
                <a:solidFill>
                  <a:srgbClr val="000000"/>
                </a:solidFill>
                <a:latin typeface="Arial"/>
              </a:rPr>
              <a:t>E esse grande volume de dados, que possibilita análises e conclusões cada vez mais precisas, vem com seus desafios, de armazenamento dessa grande quantidade de dados, de curadoria para tratar desses dados e garantir disponibilidade e reusabilidade à longo prazo, privacidade porque muitas vezes, principalmente em bases da área da saúde, esses dados são sigilosos, o que envolve muitos cuidados na hora de manusear e pensar numa visualização, a governança que se preocupa com todos esses pontos e tenta manter o fluxo contínuo e seguro.</a:t>
            </a:r>
            <a:endParaRPr b="0" lang="pt-BR" sz="2000" spc="-1" strike="noStrike">
              <a:solidFill>
                <a:srgbClr val="000000"/>
              </a:solidFill>
              <a:latin typeface="Arial"/>
            </a:endParaRPr>
          </a:p>
          <a:p>
            <a:pPr indent="0">
              <a:lnSpc>
                <a:spcPct val="100000"/>
              </a:lnSpc>
              <a:buNone/>
              <a:tabLst>
                <a:tab algn="l" pos="0"/>
              </a:tabLst>
            </a:pPr>
            <a:endParaRPr b="0" lang="pt-BR" sz="2000" spc="-1" strike="noStrike">
              <a:solidFill>
                <a:srgbClr val="000000"/>
              </a:solidFill>
              <a:latin typeface="Arial"/>
            </a:endParaRPr>
          </a:p>
          <a:p>
            <a:pPr indent="0">
              <a:lnSpc>
                <a:spcPct val="100000"/>
              </a:lnSpc>
              <a:buNone/>
              <a:tabLst>
                <a:tab algn="l" pos="0"/>
              </a:tabLst>
            </a:pPr>
            <a:r>
              <a:rPr b="0" lang="pt-BR" sz="2000" spc="-1" strike="noStrike">
                <a:solidFill>
                  <a:srgbClr val="000000"/>
                </a:solidFill>
                <a:latin typeface="Arial"/>
              </a:rPr>
              <a:t>E então temos os desafios dos analistas e cientistas de dados (e até mesmo dos engenheiros), na hora de estruturar esses dados, manipular eles, ter seus primeiros insights, ideias, direções que vão tomar, etc.</a:t>
            </a:r>
            <a:endParaRPr b="0" lang="pt-BR" sz="2000" spc="-1" strike="noStrike">
              <a:solidFill>
                <a:srgbClr val="000000"/>
              </a:solidFill>
              <a:latin typeface="Arial"/>
            </a:endParaRPr>
          </a:p>
        </p:txBody>
      </p:sp>
      <p:sp>
        <p:nvSpPr>
          <p:cNvPr id="171" name="PlaceHolder 3"/>
          <p:cNvSpPr>
            <a:spLocks noGrp="1"/>
          </p:cNvSpPr>
          <p:nvPr>
            <p:ph type="sldNum" idx="9"/>
          </p:nvPr>
        </p:nvSpPr>
        <p:spPr>
          <a:xfrm>
            <a:off x="5180040" y="6513480"/>
            <a:ext cx="3962160" cy="34272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BA47D6B8-871B-45C4-840E-0C864419E753}" type="slidenum">
              <a:rPr b="0" lang="en-US" sz="1200" spc="-1" strike="noStrike">
                <a:solidFill>
                  <a:srgbClr val="000000"/>
                </a:solidFill>
                <a:latin typeface="+mn-lt"/>
                <a:ea typeface="+mn-ea"/>
              </a:rPr>
              <a:t>&lt;number&gt;</a:t>
            </a:fld>
            <a:endParaRPr b="0" lang="pt-BR"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sldImg"/>
          </p:nvPr>
        </p:nvSpPr>
        <p:spPr>
          <a:xfrm>
            <a:off x="2286000" y="514440"/>
            <a:ext cx="4571640" cy="2571480"/>
          </a:xfrm>
          <a:prstGeom prst="rect">
            <a:avLst/>
          </a:prstGeom>
          <a:ln w="0">
            <a:noFill/>
          </a:ln>
        </p:spPr>
      </p:sp>
      <p:sp>
        <p:nvSpPr>
          <p:cNvPr id="173" name="PlaceHolder 2"/>
          <p:cNvSpPr>
            <a:spLocks noGrp="1"/>
          </p:cNvSpPr>
          <p:nvPr>
            <p:ph type="body"/>
          </p:nvPr>
        </p:nvSpPr>
        <p:spPr>
          <a:xfrm>
            <a:off x="914400" y="3257640"/>
            <a:ext cx="7314840" cy="3085920"/>
          </a:xfrm>
          <a:prstGeom prst="rect">
            <a:avLst/>
          </a:prstGeom>
          <a:noFill/>
          <a:ln w="0">
            <a:noFill/>
          </a:ln>
        </p:spPr>
        <p:txBody>
          <a:bodyPr anchor="t">
            <a:noAutofit/>
          </a:bodyPr>
          <a:p>
            <a:pPr indent="0">
              <a:lnSpc>
                <a:spcPct val="100000"/>
              </a:lnSpc>
              <a:buNone/>
              <a:tabLst>
                <a:tab algn="l" pos="0"/>
              </a:tabLst>
            </a:pPr>
            <a:r>
              <a:rPr b="0" lang="pt-BR" sz="2000" spc="-1" strike="noStrike">
                <a:solidFill>
                  <a:srgbClr val="000000"/>
                </a:solidFill>
                <a:latin typeface="Arial"/>
              </a:rPr>
              <a:t>Informação != de dados, dados são observações colhidas, informações são conclusões e análises que fazemos em cima dos dados.</a:t>
            </a:r>
            <a:endParaRPr b="0" lang="pt-BR" sz="2000" spc="-1" strike="noStrike">
              <a:solidFill>
                <a:srgbClr val="000000"/>
              </a:solidFill>
              <a:latin typeface="Arial"/>
            </a:endParaRPr>
          </a:p>
        </p:txBody>
      </p:sp>
      <p:sp>
        <p:nvSpPr>
          <p:cNvPr id="174" name="PlaceHolder 3"/>
          <p:cNvSpPr>
            <a:spLocks noGrp="1"/>
          </p:cNvSpPr>
          <p:nvPr>
            <p:ph type="sldNum" idx="10"/>
          </p:nvPr>
        </p:nvSpPr>
        <p:spPr>
          <a:xfrm>
            <a:off x="5180040" y="6513480"/>
            <a:ext cx="3962160" cy="34272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93E6E2F3-F38C-43CE-8A8B-CAEBE518A23B}" type="slidenum">
              <a:rPr b="0" lang="en-US" sz="1200" spc="-1" strike="noStrike">
                <a:solidFill>
                  <a:srgbClr val="000000"/>
                </a:solidFill>
                <a:latin typeface="+mn-lt"/>
                <a:ea typeface="+mn-ea"/>
              </a:rPr>
              <a:t>&lt;number&gt;</a:t>
            </a:fld>
            <a:endParaRPr b="0" lang="pt-BR"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sldImg"/>
          </p:nvPr>
        </p:nvSpPr>
        <p:spPr>
          <a:xfrm>
            <a:off x="2286000" y="514440"/>
            <a:ext cx="4571640" cy="2571480"/>
          </a:xfrm>
          <a:prstGeom prst="rect">
            <a:avLst/>
          </a:prstGeom>
          <a:ln w="0">
            <a:noFill/>
          </a:ln>
        </p:spPr>
      </p:sp>
      <p:sp>
        <p:nvSpPr>
          <p:cNvPr id="176" name="PlaceHolder 2"/>
          <p:cNvSpPr>
            <a:spLocks noGrp="1"/>
          </p:cNvSpPr>
          <p:nvPr>
            <p:ph type="body"/>
          </p:nvPr>
        </p:nvSpPr>
        <p:spPr>
          <a:xfrm>
            <a:off x="914400" y="3257640"/>
            <a:ext cx="7314840" cy="3085920"/>
          </a:xfrm>
          <a:prstGeom prst="rect">
            <a:avLst/>
          </a:prstGeom>
          <a:noFill/>
          <a:ln w="0">
            <a:noFill/>
          </a:ln>
        </p:spPr>
        <p:txBody>
          <a:bodyPr anchor="t">
            <a:noAutofit/>
          </a:bodyPr>
          <a:p>
            <a:pPr indent="0">
              <a:lnSpc>
                <a:spcPct val="100000"/>
              </a:lnSpc>
              <a:buNone/>
              <a:tabLst>
                <a:tab algn="l" pos="0"/>
              </a:tabLst>
            </a:pPr>
            <a:r>
              <a:rPr b="0" lang="pt-BR" sz="2000" spc="-1" strike="noStrike">
                <a:solidFill>
                  <a:srgbClr val="000000"/>
                </a:solidFill>
                <a:latin typeface="Arial"/>
              </a:rPr>
              <a:t>1: Percepção visual, o nosso sentido mais aguçado e trabalhado desde o início da evolução da espécie humana.</a:t>
            </a:r>
            <a:endParaRPr b="0" lang="pt-BR" sz="2000" spc="-1" strike="noStrike">
              <a:solidFill>
                <a:srgbClr val="000000"/>
              </a:solidFill>
              <a:latin typeface="Arial"/>
            </a:endParaRPr>
          </a:p>
          <a:p>
            <a:pPr indent="0">
              <a:lnSpc>
                <a:spcPct val="100000"/>
              </a:lnSpc>
              <a:buNone/>
              <a:tabLst>
                <a:tab algn="l" pos="0"/>
              </a:tabLst>
            </a:pPr>
            <a:endParaRPr b="0" lang="pt-BR" sz="2000" spc="-1" strike="noStrike">
              <a:solidFill>
                <a:srgbClr val="000000"/>
              </a:solidFill>
              <a:latin typeface="Arial"/>
            </a:endParaRPr>
          </a:p>
          <a:p>
            <a:pPr indent="0">
              <a:lnSpc>
                <a:spcPct val="100000"/>
              </a:lnSpc>
              <a:buNone/>
              <a:tabLst>
                <a:tab algn="l" pos="0"/>
              </a:tabLst>
            </a:pPr>
            <a:r>
              <a:rPr b="0" lang="pt-BR" sz="2000" spc="-1" strike="noStrike">
                <a:solidFill>
                  <a:srgbClr val="000000"/>
                </a:solidFill>
                <a:latin typeface="Arial"/>
              </a:rPr>
              <a:t>2: Informações abstratas &lt;- tipicamente imagens ou videos, mas também escultura, aplicações web, etc.</a:t>
            </a:r>
            <a:endParaRPr b="0" lang="pt-BR" sz="2000" spc="-1" strike="noStrike">
              <a:solidFill>
                <a:srgbClr val="000000"/>
              </a:solidFill>
              <a:latin typeface="Arial"/>
            </a:endParaRPr>
          </a:p>
        </p:txBody>
      </p:sp>
      <p:sp>
        <p:nvSpPr>
          <p:cNvPr id="177" name="PlaceHolder 3"/>
          <p:cNvSpPr>
            <a:spLocks noGrp="1"/>
          </p:cNvSpPr>
          <p:nvPr>
            <p:ph type="sldNum" idx="11"/>
          </p:nvPr>
        </p:nvSpPr>
        <p:spPr>
          <a:xfrm>
            <a:off x="5180040" y="6513480"/>
            <a:ext cx="3962160" cy="34272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669D1D2F-16D4-495D-A31D-F236D4C677A7}" type="slidenum">
              <a:rPr b="0" lang="en-US" sz="1200" spc="-1" strike="noStrike">
                <a:solidFill>
                  <a:srgbClr val="000000"/>
                </a:solidFill>
                <a:latin typeface="+mn-lt"/>
                <a:ea typeface="+mn-ea"/>
              </a:rPr>
              <a:t>&lt;number&gt;</a:t>
            </a:fld>
            <a:endParaRPr b="0" lang="pt-BR"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sldImg"/>
          </p:nvPr>
        </p:nvSpPr>
        <p:spPr>
          <a:xfrm>
            <a:off x="2286000" y="514440"/>
            <a:ext cx="4571640" cy="2571480"/>
          </a:xfrm>
          <a:prstGeom prst="rect">
            <a:avLst/>
          </a:prstGeom>
          <a:ln w="0">
            <a:noFill/>
          </a:ln>
        </p:spPr>
      </p:sp>
      <p:sp>
        <p:nvSpPr>
          <p:cNvPr id="179" name="PlaceHolder 2"/>
          <p:cNvSpPr>
            <a:spLocks noGrp="1"/>
          </p:cNvSpPr>
          <p:nvPr>
            <p:ph type="body"/>
          </p:nvPr>
        </p:nvSpPr>
        <p:spPr>
          <a:xfrm>
            <a:off x="914400" y="3257640"/>
            <a:ext cx="7314840" cy="3085920"/>
          </a:xfrm>
          <a:prstGeom prst="rect">
            <a:avLst/>
          </a:prstGeom>
          <a:noFill/>
          <a:ln w="0">
            <a:noFill/>
          </a:ln>
        </p:spPr>
        <p:txBody>
          <a:bodyPr anchor="t">
            <a:noAutofit/>
          </a:bodyPr>
          <a:p>
            <a:pPr indent="0">
              <a:lnSpc>
                <a:spcPct val="100000"/>
              </a:lnSpc>
              <a:buNone/>
              <a:tabLst>
                <a:tab algn="l" pos="0"/>
              </a:tabLst>
            </a:pPr>
            <a:r>
              <a:rPr b="0" lang="pt-BR" sz="2000" spc="-1" strike="noStrike">
                <a:solidFill>
                  <a:srgbClr val="000000"/>
                </a:solidFill>
                <a:latin typeface="Arial"/>
              </a:rPr>
              <a:t>Aqui podemos ver muito mais claramente que a média por si só não é uma boa métrica. Nesse caso às três categorias de idade possuem a mesma média, mas distribuição bastante diferente.</a:t>
            </a:r>
            <a:endParaRPr b="0" lang="pt-BR" sz="2000" spc="-1" strike="noStrike">
              <a:solidFill>
                <a:srgbClr val="000000"/>
              </a:solidFill>
              <a:latin typeface="Arial"/>
            </a:endParaRPr>
          </a:p>
          <a:p>
            <a:pPr indent="0">
              <a:lnSpc>
                <a:spcPct val="100000"/>
              </a:lnSpc>
              <a:buNone/>
              <a:tabLst>
                <a:tab algn="l" pos="0"/>
              </a:tabLst>
            </a:pPr>
            <a:endParaRPr b="0" lang="pt-BR" sz="2000" spc="-1" strike="noStrike">
              <a:solidFill>
                <a:srgbClr val="000000"/>
              </a:solidFill>
              <a:latin typeface="Arial"/>
            </a:endParaRPr>
          </a:p>
          <a:p>
            <a:pPr indent="0">
              <a:lnSpc>
                <a:spcPct val="100000"/>
              </a:lnSpc>
              <a:buNone/>
              <a:tabLst>
                <a:tab algn="l" pos="0"/>
              </a:tabLst>
            </a:pPr>
            <a:r>
              <a:rPr b="0" lang="pt-BR" sz="2000" spc="-1" strike="noStrike">
                <a:solidFill>
                  <a:srgbClr val="000000"/>
                </a:solidFill>
                <a:latin typeface="Arial"/>
              </a:rPr>
              <a:t>Apenas olhando as tabelas às vezes podemos ter dificuldade para observar tais fenômenos, nesse caso onde o número de dados era pequeno, ainda é possível, mas se imaginarmos bancos de dados com milhões de linhas, e algumas centenas de colunas, isso se torna impraticável.</a:t>
            </a:r>
            <a:endParaRPr b="0" lang="pt-BR" sz="2000" spc="-1" strike="noStrike">
              <a:solidFill>
                <a:srgbClr val="000000"/>
              </a:solidFill>
              <a:latin typeface="Arial"/>
            </a:endParaRPr>
          </a:p>
        </p:txBody>
      </p:sp>
      <p:sp>
        <p:nvSpPr>
          <p:cNvPr id="180" name="PlaceHolder 3"/>
          <p:cNvSpPr>
            <a:spLocks noGrp="1"/>
          </p:cNvSpPr>
          <p:nvPr>
            <p:ph type="sldNum" idx="12"/>
          </p:nvPr>
        </p:nvSpPr>
        <p:spPr>
          <a:xfrm>
            <a:off x="5180040" y="6513480"/>
            <a:ext cx="3962160" cy="34272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EFCC12F5-4613-476B-A5E3-C250AEC4B472}" type="slidenum">
              <a:rPr b="0" lang="en-US" sz="1200" spc="-1" strike="noStrike">
                <a:solidFill>
                  <a:srgbClr val="000000"/>
                </a:solidFill>
                <a:latin typeface="+mn-lt"/>
                <a:ea typeface="+mn-ea"/>
              </a:rPr>
              <a:t>&lt;number&gt;</a:t>
            </a:fld>
            <a:endParaRPr b="0" lang="pt-BR"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sldImg"/>
          </p:nvPr>
        </p:nvSpPr>
        <p:spPr>
          <a:xfrm>
            <a:off x="2286000" y="514440"/>
            <a:ext cx="4571640" cy="2571480"/>
          </a:xfrm>
          <a:prstGeom prst="rect">
            <a:avLst/>
          </a:prstGeom>
          <a:ln w="0">
            <a:noFill/>
          </a:ln>
        </p:spPr>
      </p:sp>
      <p:sp>
        <p:nvSpPr>
          <p:cNvPr id="182" name="PlaceHolder 2"/>
          <p:cNvSpPr>
            <a:spLocks noGrp="1"/>
          </p:cNvSpPr>
          <p:nvPr>
            <p:ph type="body"/>
          </p:nvPr>
        </p:nvSpPr>
        <p:spPr>
          <a:xfrm>
            <a:off x="914400" y="3257640"/>
            <a:ext cx="7314840" cy="3085920"/>
          </a:xfrm>
          <a:prstGeom prst="rect">
            <a:avLst/>
          </a:prstGeom>
          <a:noFill/>
          <a:ln w="0">
            <a:noFill/>
          </a:ln>
        </p:spPr>
        <p:txBody>
          <a:bodyPr anchor="t">
            <a:noAutofit/>
          </a:bodyPr>
          <a:p>
            <a:pPr indent="0">
              <a:lnSpc>
                <a:spcPct val="100000"/>
              </a:lnSpc>
              <a:buNone/>
              <a:tabLst>
                <a:tab algn="l" pos="0"/>
              </a:tabLst>
            </a:pPr>
            <a:r>
              <a:rPr b="0" lang="pt-BR" sz="2000" spc="-1" strike="noStrike">
                <a:solidFill>
                  <a:srgbClr val="000000"/>
                </a:solidFill>
                <a:latin typeface="Arial"/>
              </a:rPr>
              <a:t>Em uma das palestras de Alberto Cairo ele cita que 6 entre as 7 notícias mais lidas do washington post possuem algum tipo de visualização gráfica.</a:t>
            </a:r>
            <a:endParaRPr b="0" lang="pt-BR" sz="2000" spc="-1" strike="noStrike">
              <a:solidFill>
                <a:srgbClr val="000000"/>
              </a:solidFill>
              <a:latin typeface="Arial"/>
            </a:endParaRPr>
          </a:p>
          <a:p>
            <a:pPr indent="0">
              <a:lnSpc>
                <a:spcPct val="100000"/>
              </a:lnSpc>
              <a:buNone/>
              <a:tabLst>
                <a:tab algn="l" pos="0"/>
              </a:tabLst>
            </a:pPr>
            <a:endParaRPr b="0" lang="pt-BR" sz="2000" spc="-1" strike="noStrike">
              <a:solidFill>
                <a:srgbClr val="000000"/>
              </a:solidFill>
              <a:latin typeface="Arial"/>
            </a:endParaRPr>
          </a:p>
          <a:p>
            <a:pPr indent="0">
              <a:lnSpc>
                <a:spcPct val="100000"/>
              </a:lnSpc>
              <a:buNone/>
              <a:tabLst>
                <a:tab algn="l" pos="0"/>
              </a:tabLst>
            </a:pPr>
            <a:r>
              <a:rPr b="0" lang="pt-BR" sz="2000" spc="-1" strike="noStrike">
                <a:solidFill>
                  <a:srgbClr val="000000"/>
                </a:solidFill>
                <a:latin typeface="Arial"/>
              </a:rPr>
              <a:t>A visualização deve ser pensada muito bem para se tornar de fácil compreensão, devemos usar anotações se preciso, utilizar as cores de forma que façam sentido, pensar muito bem no gráfico que vai ser apresentado.</a:t>
            </a:r>
            <a:endParaRPr b="0" lang="pt-BR" sz="2000" spc="-1" strike="noStrike">
              <a:solidFill>
                <a:srgbClr val="000000"/>
              </a:solidFill>
              <a:latin typeface="Arial"/>
            </a:endParaRPr>
          </a:p>
        </p:txBody>
      </p:sp>
      <p:sp>
        <p:nvSpPr>
          <p:cNvPr id="183" name="PlaceHolder 3"/>
          <p:cNvSpPr>
            <a:spLocks noGrp="1"/>
          </p:cNvSpPr>
          <p:nvPr>
            <p:ph type="sldNum" idx="13"/>
          </p:nvPr>
        </p:nvSpPr>
        <p:spPr>
          <a:xfrm>
            <a:off x="5180040" y="6513480"/>
            <a:ext cx="3962160" cy="34272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7680A7D5-784A-4F84-B366-AC546271E27B}" type="slidenum">
              <a:rPr b="0" lang="en-US" sz="1200" spc="-1" strike="noStrike">
                <a:solidFill>
                  <a:srgbClr val="000000"/>
                </a:solidFill>
                <a:latin typeface="+mn-lt"/>
                <a:ea typeface="+mn-ea"/>
              </a:rPr>
              <a:t>&lt;number&gt;</a:t>
            </a:fld>
            <a:endParaRPr b="0" lang="pt-BR"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sldImg"/>
          </p:nvPr>
        </p:nvSpPr>
        <p:spPr>
          <a:xfrm>
            <a:off x="2286000" y="514440"/>
            <a:ext cx="4571640" cy="2571480"/>
          </a:xfrm>
          <a:prstGeom prst="rect">
            <a:avLst/>
          </a:prstGeom>
          <a:ln w="0">
            <a:noFill/>
          </a:ln>
        </p:spPr>
      </p:sp>
      <p:sp>
        <p:nvSpPr>
          <p:cNvPr id="185" name="PlaceHolder 2"/>
          <p:cNvSpPr>
            <a:spLocks noGrp="1"/>
          </p:cNvSpPr>
          <p:nvPr>
            <p:ph type="body"/>
          </p:nvPr>
        </p:nvSpPr>
        <p:spPr>
          <a:xfrm>
            <a:off x="914400" y="3257640"/>
            <a:ext cx="7314840" cy="3085920"/>
          </a:xfrm>
          <a:prstGeom prst="rect">
            <a:avLst/>
          </a:prstGeom>
          <a:noFill/>
          <a:ln w="0">
            <a:noFill/>
          </a:ln>
        </p:spPr>
        <p:txBody>
          <a:bodyPr anchor="t">
            <a:noAutofit/>
          </a:bodyPr>
          <a:p>
            <a:pPr marL="457200" indent="-457200">
              <a:lnSpc>
                <a:spcPct val="100000"/>
              </a:lnSpc>
              <a:buClr>
                <a:srgbClr val="000000"/>
              </a:buClr>
              <a:buFont typeface="OpenSymbol"/>
              <a:buAutoNum type="arabicPeriod"/>
            </a:pPr>
            <a:r>
              <a:rPr b="0" lang="pt-BR" sz="2000" spc="-1" strike="noStrike">
                <a:solidFill>
                  <a:srgbClr val="000000"/>
                </a:solidFill>
                <a:latin typeface="Arial"/>
              </a:rPr>
              <a:t>Quais são os benefícios, quais alternativas à ela, que outros tipos de visualizações ou apresentações, que problemas ela pode causar. Pensar no propósito, uma tabela pode ser opção melhor caso queiramos investigar todos os dados por exemplo.</a:t>
            </a:r>
            <a:endParaRPr b="0" lang="pt-BR" sz="2000" spc="-1" strike="noStrike">
              <a:solidFill>
                <a:srgbClr val="000000"/>
              </a:solidFill>
              <a:latin typeface="Arial"/>
            </a:endParaRPr>
          </a:p>
          <a:p>
            <a:pPr indent="0">
              <a:lnSpc>
                <a:spcPct val="100000"/>
              </a:lnSpc>
              <a:buNone/>
              <a:tabLst>
                <a:tab algn="l" pos="0"/>
              </a:tabLst>
            </a:pPr>
            <a:endParaRPr b="0" lang="pt-BR" sz="2000" spc="-1" strike="noStrike">
              <a:solidFill>
                <a:srgbClr val="000000"/>
              </a:solidFill>
              <a:latin typeface="Arial"/>
            </a:endParaRPr>
          </a:p>
          <a:p>
            <a:pPr marL="457200" indent="-457200">
              <a:lnSpc>
                <a:spcPct val="100000"/>
              </a:lnSpc>
              <a:buClr>
                <a:srgbClr val="000000"/>
              </a:buClr>
              <a:buFont typeface="OpenSymbol"/>
              <a:buAutoNum type="arabicPeriod"/>
              <a:tabLst>
                <a:tab algn="l" pos="0"/>
              </a:tabLst>
            </a:pPr>
            <a:r>
              <a:rPr b="0" lang="pt-BR" sz="2000" spc="-1" strike="noStrike">
                <a:solidFill>
                  <a:srgbClr val="000000"/>
                </a:solidFill>
                <a:latin typeface="Arial"/>
              </a:rPr>
              <a:t>Entendemos completamente as limitações, problemas, pressupostos dos nossos dados? E o nosso público? O que estamos tentando medir (e o que não está sendo medido) e porquê.</a:t>
            </a:r>
            <a:endParaRPr b="0" lang="pt-BR" sz="2000" spc="-1" strike="noStrike">
              <a:solidFill>
                <a:srgbClr val="000000"/>
              </a:solidFill>
              <a:latin typeface="Arial"/>
            </a:endParaRPr>
          </a:p>
          <a:p>
            <a:pPr indent="0">
              <a:lnSpc>
                <a:spcPct val="100000"/>
              </a:lnSpc>
              <a:buNone/>
              <a:tabLst>
                <a:tab algn="l" pos="0"/>
              </a:tabLst>
            </a:pPr>
            <a:endParaRPr b="0" lang="pt-BR" sz="2000" spc="-1" strike="noStrike">
              <a:solidFill>
                <a:srgbClr val="000000"/>
              </a:solidFill>
              <a:latin typeface="Arial"/>
            </a:endParaRPr>
          </a:p>
          <a:p>
            <a:pPr marL="457200" indent="-457200">
              <a:lnSpc>
                <a:spcPct val="100000"/>
              </a:lnSpc>
              <a:buClr>
                <a:srgbClr val="000000"/>
              </a:buClr>
              <a:buFont typeface="OpenSymbol"/>
              <a:buAutoNum type="arabicPeriod"/>
              <a:tabLst>
                <a:tab algn="l" pos="0"/>
              </a:tabLst>
            </a:pPr>
            <a:r>
              <a:rPr b="0" lang="pt-BR" sz="2000" spc="-1" strike="noStrike">
                <a:solidFill>
                  <a:srgbClr val="000000"/>
                </a:solidFill>
                <a:latin typeface="Arial"/>
              </a:rPr>
              <a:t>Quantos detalhes adicionamos e quandas informações retiramos?</a:t>
            </a:r>
            <a:endParaRPr b="0" lang="pt-BR" sz="2000" spc="-1" strike="noStrike">
              <a:solidFill>
                <a:srgbClr val="000000"/>
              </a:solidFill>
              <a:latin typeface="Arial"/>
            </a:endParaRPr>
          </a:p>
          <a:p>
            <a:pPr indent="0">
              <a:lnSpc>
                <a:spcPct val="100000"/>
              </a:lnSpc>
              <a:buNone/>
              <a:tabLst>
                <a:tab algn="l" pos="0"/>
              </a:tabLst>
            </a:pPr>
            <a:endParaRPr b="0" lang="pt-BR" sz="2000" spc="-1" strike="noStrike">
              <a:solidFill>
                <a:srgbClr val="000000"/>
              </a:solidFill>
              <a:latin typeface="Arial"/>
            </a:endParaRPr>
          </a:p>
          <a:p>
            <a:pPr marL="457200" indent="-457200">
              <a:lnSpc>
                <a:spcPct val="100000"/>
              </a:lnSpc>
              <a:buClr>
                <a:srgbClr val="000000"/>
              </a:buClr>
              <a:buFont typeface="OpenSymbol"/>
              <a:buAutoNum type="arabicPeriod"/>
              <a:tabLst>
                <a:tab algn="l" pos="0"/>
              </a:tabLst>
            </a:pPr>
            <a:r>
              <a:rPr b="0" lang="pt-BR" sz="2000" spc="-1" strike="noStrike">
                <a:solidFill>
                  <a:srgbClr val="000000"/>
                </a:solidFill>
                <a:latin typeface="Arial"/>
              </a:rPr>
              <a:t>Tipo de gráfico, tipo de mapa, qual melhor forma de organizar. Sempre escolher uma “arte funcional”, precisa ser visualmente limpo, atraente e cumprir o objetivo.</a:t>
            </a:r>
            <a:endParaRPr b="0" lang="pt-BR" sz="2000" spc="-1" strike="noStrike">
              <a:solidFill>
                <a:srgbClr val="000000"/>
              </a:solidFill>
              <a:latin typeface="Arial"/>
            </a:endParaRPr>
          </a:p>
          <a:p>
            <a:pPr indent="0">
              <a:lnSpc>
                <a:spcPct val="100000"/>
              </a:lnSpc>
              <a:buNone/>
              <a:tabLst>
                <a:tab algn="l" pos="0"/>
              </a:tabLst>
            </a:pPr>
            <a:endParaRPr b="0" lang="pt-BR" sz="2000" spc="-1" strike="noStrike">
              <a:solidFill>
                <a:srgbClr val="000000"/>
              </a:solidFill>
              <a:latin typeface="Arial"/>
            </a:endParaRPr>
          </a:p>
          <a:p>
            <a:pPr marL="457200" indent="-457200">
              <a:lnSpc>
                <a:spcPct val="100000"/>
              </a:lnSpc>
              <a:buClr>
                <a:srgbClr val="000000"/>
              </a:buClr>
              <a:buFont typeface="OpenSymbol"/>
              <a:buAutoNum type="arabicPeriod"/>
              <a:tabLst>
                <a:tab algn="l" pos="0"/>
              </a:tabLst>
            </a:pPr>
            <a:r>
              <a:rPr b="0" lang="pt-BR" sz="2000" spc="-1" strike="noStrike">
                <a:solidFill>
                  <a:srgbClr val="000000"/>
                </a:solidFill>
                <a:latin typeface="Arial"/>
              </a:rPr>
              <a:t>Nem tudo precisa ser minimalista ou inovador.</a:t>
            </a:r>
            <a:endParaRPr b="0" lang="pt-BR" sz="2000" spc="-1" strike="noStrike">
              <a:solidFill>
                <a:srgbClr val="000000"/>
              </a:solidFill>
              <a:latin typeface="Arial"/>
            </a:endParaRPr>
          </a:p>
        </p:txBody>
      </p:sp>
      <p:sp>
        <p:nvSpPr>
          <p:cNvPr id="186" name="PlaceHolder 3"/>
          <p:cNvSpPr>
            <a:spLocks noGrp="1"/>
          </p:cNvSpPr>
          <p:nvPr>
            <p:ph type="sldNum" idx="14"/>
          </p:nvPr>
        </p:nvSpPr>
        <p:spPr>
          <a:xfrm>
            <a:off x="5180040" y="6513480"/>
            <a:ext cx="3962160" cy="34272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F1CFA0E1-F5A4-4B62-8A82-2833BFA21DD4}" type="slidenum">
              <a:rPr b="0" lang="en-US" sz="1200" spc="-1" strike="noStrike">
                <a:solidFill>
                  <a:srgbClr val="000000"/>
                </a:solidFill>
                <a:latin typeface="+mn-lt"/>
                <a:ea typeface="+mn-ea"/>
              </a:rPr>
              <a:t>&lt;number&gt;</a:t>
            </a:fld>
            <a:endParaRPr b="0" lang="pt-BR"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FA933C0B-A1F4-4C14-B6CC-6670DE1752A7}" type="slidenum">
              <a:t>&lt;#&gt;</a:t>
            </a:fld>
          </a:p>
        </p:txBody>
      </p:sp>
      <p:sp>
        <p:nvSpPr>
          <p:cNvPr id="3" name="PlaceHolder 2"/>
          <p:cNvSpPr>
            <a:spLocks noGrp="1"/>
          </p:cNvSpPr>
          <p:nvPr>
            <p:ph type="dt" idx="1"/>
          </p:nvPr>
        </p:nvSpPr>
        <p:spPr/>
        <p:txBody>
          <a:bodyPr/>
          <a:p>
            <a:r>
              <a:rPr lang="pt-B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3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5" name="PlaceHolder 4"/>
          <p:cNvSpPr>
            <a:spLocks noGrp="1"/>
          </p:cNvSpPr>
          <p:nvPr>
            <p:ph type="sldNum" idx="2"/>
          </p:nvPr>
        </p:nvSpPr>
        <p:spPr/>
        <p:txBody>
          <a:bodyPr/>
          <a:p>
            <a:fld id="{E75326FB-EBD5-40AB-A401-B36C13EDEC91}" type="slidenum">
              <a:t>&lt;#&gt;</a:t>
            </a:fld>
          </a:p>
        </p:txBody>
      </p:sp>
      <p:sp>
        <p:nvSpPr>
          <p:cNvPr id="6" name="PlaceHolder 5"/>
          <p:cNvSpPr>
            <a:spLocks noGrp="1"/>
          </p:cNvSpPr>
          <p:nvPr>
            <p:ph type="dt" idx="1"/>
          </p:nvPr>
        </p:nvSpPr>
        <p:spPr/>
        <p:txBody>
          <a:bodyPr/>
          <a:p>
            <a:r>
              <a:rPr lang="pt-B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3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3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3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7" name="PlaceHolder 6"/>
          <p:cNvSpPr>
            <a:spLocks noGrp="1"/>
          </p:cNvSpPr>
          <p:nvPr>
            <p:ph type="sldNum" idx="2"/>
          </p:nvPr>
        </p:nvSpPr>
        <p:spPr/>
        <p:txBody>
          <a:bodyPr/>
          <a:p>
            <a:fld id="{702990AB-BDFF-4E58-9997-3041F355354A}" type="slidenum">
              <a:t>&lt;#&gt;</a:t>
            </a:fld>
          </a:p>
        </p:txBody>
      </p:sp>
      <p:sp>
        <p:nvSpPr>
          <p:cNvPr id="8" name="PlaceHolder 7"/>
          <p:cNvSpPr>
            <a:spLocks noGrp="1"/>
          </p:cNvSpPr>
          <p:nvPr>
            <p:ph type="dt" idx="1"/>
          </p:nvPr>
        </p:nvSpPr>
        <p:spPr/>
        <p:txBody>
          <a:bodyPr/>
          <a:p>
            <a:r>
              <a:rPr lang="pt-B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4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4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4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4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4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9" name="PlaceHolder 8"/>
          <p:cNvSpPr>
            <a:spLocks noGrp="1"/>
          </p:cNvSpPr>
          <p:nvPr>
            <p:ph type="sldNum" idx="2"/>
          </p:nvPr>
        </p:nvSpPr>
        <p:spPr/>
        <p:txBody>
          <a:bodyPr/>
          <a:p>
            <a:fld id="{FF51E3BE-F0B7-4EBB-963A-6724F09C088B}" type="slidenum">
              <a:t>&lt;#&gt;</a:t>
            </a:fld>
          </a:p>
        </p:txBody>
      </p:sp>
      <p:sp>
        <p:nvSpPr>
          <p:cNvPr id="10" name="PlaceHolder 9"/>
          <p:cNvSpPr>
            <a:spLocks noGrp="1"/>
          </p:cNvSpPr>
          <p:nvPr>
            <p:ph type="dt" idx="1"/>
          </p:nvPr>
        </p:nvSpPr>
        <p:spPr/>
        <p:txBody>
          <a:bodyPr/>
          <a:p>
            <a:r>
              <a:rPr lang="pt-B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F0BD0E6A-08AE-41B4-B6EE-E1154C45F37E}" type="slidenum">
              <a:t>&lt;#&gt;</a:t>
            </a:fld>
          </a:p>
        </p:txBody>
      </p:sp>
      <p:sp>
        <p:nvSpPr>
          <p:cNvPr id="3" name="PlaceHolder 2"/>
          <p:cNvSpPr>
            <a:spLocks noGrp="1"/>
          </p:cNvSpPr>
          <p:nvPr>
            <p:ph type="dt" idx="3"/>
          </p:nvPr>
        </p:nvSpPr>
        <p:spPr/>
        <p:txBody>
          <a:bodyPr/>
          <a:p>
            <a:r>
              <a:rPr lang="pt-B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pt-BR" sz="3200" spc="-1" strike="noStrike">
              <a:solidFill>
                <a:srgbClr val="000000"/>
              </a:solidFill>
              <a:latin typeface="Arial"/>
            </a:endParaRPr>
          </a:p>
        </p:txBody>
      </p:sp>
      <p:sp>
        <p:nvSpPr>
          <p:cNvPr id="4" name="PlaceHolder 3"/>
          <p:cNvSpPr>
            <a:spLocks noGrp="1"/>
          </p:cNvSpPr>
          <p:nvPr>
            <p:ph type="sldNum" idx="4"/>
          </p:nvPr>
        </p:nvSpPr>
        <p:spPr/>
        <p:txBody>
          <a:bodyPr/>
          <a:p>
            <a:fld id="{8C337836-9301-4922-B3E6-2171FC5E4BE7}" type="slidenum">
              <a:t>&lt;#&gt;</a:t>
            </a:fld>
          </a:p>
        </p:txBody>
      </p:sp>
      <p:sp>
        <p:nvSpPr>
          <p:cNvPr id="5" name="PlaceHolder 4"/>
          <p:cNvSpPr>
            <a:spLocks noGrp="1"/>
          </p:cNvSpPr>
          <p:nvPr>
            <p:ph type="dt" idx="3"/>
          </p:nvPr>
        </p:nvSpPr>
        <p:spPr/>
        <p:txBody>
          <a:bodyPr/>
          <a:p>
            <a:r>
              <a:rPr lang="pt-B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4" name="PlaceHolder 3"/>
          <p:cNvSpPr>
            <a:spLocks noGrp="1"/>
          </p:cNvSpPr>
          <p:nvPr>
            <p:ph type="sldNum" idx="4"/>
          </p:nvPr>
        </p:nvSpPr>
        <p:spPr/>
        <p:txBody>
          <a:bodyPr/>
          <a:p>
            <a:fld id="{7CFDA0C7-4499-4F2D-A5E3-34E9D9BAC6D5}" type="slidenum">
              <a:t>&lt;#&gt;</a:t>
            </a:fld>
          </a:p>
        </p:txBody>
      </p:sp>
      <p:sp>
        <p:nvSpPr>
          <p:cNvPr id="5" name="PlaceHolder 4"/>
          <p:cNvSpPr>
            <a:spLocks noGrp="1"/>
          </p:cNvSpPr>
          <p:nvPr>
            <p:ph type="dt" idx="3"/>
          </p:nvPr>
        </p:nvSpPr>
        <p:spPr/>
        <p:txBody>
          <a:bodyPr/>
          <a:p>
            <a:r>
              <a:rPr lang="pt-B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5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5" name="PlaceHolder 4"/>
          <p:cNvSpPr>
            <a:spLocks noGrp="1"/>
          </p:cNvSpPr>
          <p:nvPr>
            <p:ph type="sldNum" idx="4"/>
          </p:nvPr>
        </p:nvSpPr>
        <p:spPr/>
        <p:txBody>
          <a:bodyPr/>
          <a:p>
            <a:fld id="{4C5AAB09-02AD-41C6-AD16-933019838CDE}" type="slidenum">
              <a:t>&lt;#&gt;</a:t>
            </a:fld>
          </a:p>
        </p:txBody>
      </p:sp>
      <p:sp>
        <p:nvSpPr>
          <p:cNvPr id="6" name="PlaceHolder 5"/>
          <p:cNvSpPr>
            <a:spLocks noGrp="1"/>
          </p:cNvSpPr>
          <p:nvPr>
            <p:ph type="dt" idx="3"/>
          </p:nvPr>
        </p:nvSpPr>
        <p:spPr/>
        <p:txBody>
          <a:bodyPr/>
          <a:p>
            <a:r>
              <a:rPr lang="pt-B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sldNum" idx="4"/>
          </p:nvPr>
        </p:nvSpPr>
        <p:spPr/>
        <p:txBody>
          <a:bodyPr/>
          <a:p>
            <a:fld id="{83C72E3F-E59B-4670-8881-0CBB092FAC4D}" type="slidenum">
              <a:t>&lt;#&gt;</a:t>
            </a:fld>
          </a:p>
        </p:txBody>
      </p:sp>
      <p:sp>
        <p:nvSpPr>
          <p:cNvPr id="4" name="PlaceHolder 3"/>
          <p:cNvSpPr>
            <a:spLocks noGrp="1"/>
          </p:cNvSpPr>
          <p:nvPr>
            <p:ph type="dt" idx="3"/>
          </p:nvPr>
        </p:nvSpPr>
        <p:spPr/>
        <p:txBody>
          <a:bodyPr/>
          <a:p>
            <a:r>
              <a:rPr lang="pt-BR"/>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353160" y="1467720"/>
            <a:ext cx="6133680" cy="1704960"/>
          </a:xfrm>
          <a:prstGeom prst="rect">
            <a:avLst/>
          </a:prstGeom>
          <a:noFill/>
          <a:ln w="0">
            <a:noFill/>
          </a:ln>
        </p:spPr>
        <p:txBody>
          <a:bodyPr lIns="0" rIns="0" tIns="0" bIns="0" anchor="ctr">
            <a:noAutofit/>
          </a:bodyPr>
          <a:p>
            <a:pPr algn="ctr"/>
            <a:endParaRPr b="0" lang="pt-BR" sz="3200" spc="-1" strike="noStrike">
              <a:solidFill>
                <a:srgbClr val="000000"/>
              </a:solidFill>
              <a:latin typeface="Arial"/>
            </a:endParaRPr>
          </a:p>
        </p:txBody>
      </p:sp>
      <p:sp>
        <p:nvSpPr>
          <p:cNvPr id="3" name="PlaceHolder 2"/>
          <p:cNvSpPr>
            <a:spLocks noGrp="1"/>
          </p:cNvSpPr>
          <p:nvPr>
            <p:ph type="sldNum" idx="4"/>
          </p:nvPr>
        </p:nvSpPr>
        <p:spPr/>
        <p:txBody>
          <a:bodyPr/>
          <a:p>
            <a:fld id="{1A57B06F-8F50-4FBF-8310-F6E91C566D46}" type="slidenum">
              <a:t>&lt;#&gt;</a:t>
            </a:fld>
          </a:p>
        </p:txBody>
      </p:sp>
      <p:sp>
        <p:nvSpPr>
          <p:cNvPr id="4" name="PlaceHolder 3"/>
          <p:cNvSpPr>
            <a:spLocks noGrp="1"/>
          </p:cNvSpPr>
          <p:nvPr>
            <p:ph type="dt" idx="3"/>
          </p:nvPr>
        </p:nvSpPr>
        <p:spPr/>
        <p:txBody>
          <a:bodyPr/>
          <a:p>
            <a:r>
              <a:rPr lang="pt-BR"/>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6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6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6" name="PlaceHolder 5"/>
          <p:cNvSpPr>
            <a:spLocks noGrp="1"/>
          </p:cNvSpPr>
          <p:nvPr>
            <p:ph type="sldNum" idx="4"/>
          </p:nvPr>
        </p:nvSpPr>
        <p:spPr/>
        <p:txBody>
          <a:bodyPr/>
          <a:p>
            <a:fld id="{AED690F0-815B-46C7-8556-A432113E6F1F}" type="slidenum">
              <a:t>&lt;#&gt;</a:t>
            </a:fld>
          </a:p>
        </p:txBody>
      </p:sp>
      <p:sp>
        <p:nvSpPr>
          <p:cNvPr id="7" name="PlaceHolder 6"/>
          <p:cNvSpPr>
            <a:spLocks noGrp="1"/>
          </p:cNvSpPr>
          <p:nvPr>
            <p:ph type="dt" idx="3"/>
          </p:nvPr>
        </p:nvSpPr>
        <p:spPr/>
        <p:txBody>
          <a:bodyPr/>
          <a:p>
            <a:r>
              <a:rPr lang="pt-B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pt-BR" sz="3200" spc="-1" strike="noStrike">
              <a:solidFill>
                <a:srgbClr val="000000"/>
              </a:solidFill>
              <a:latin typeface="Arial"/>
            </a:endParaRPr>
          </a:p>
        </p:txBody>
      </p:sp>
      <p:sp>
        <p:nvSpPr>
          <p:cNvPr id="4" name="PlaceHolder 3"/>
          <p:cNvSpPr>
            <a:spLocks noGrp="1"/>
          </p:cNvSpPr>
          <p:nvPr>
            <p:ph type="sldNum" idx="2"/>
          </p:nvPr>
        </p:nvSpPr>
        <p:spPr/>
        <p:txBody>
          <a:bodyPr/>
          <a:p>
            <a:fld id="{625BC785-8E54-4AD0-AAD4-0E1EA38129CA}" type="slidenum">
              <a:t>&lt;#&gt;</a:t>
            </a:fld>
          </a:p>
        </p:txBody>
      </p:sp>
      <p:sp>
        <p:nvSpPr>
          <p:cNvPr id="5" name="PlaceHolder 4"/>
          <p:cNvSpPr>
            <a:spLocks noGrp="1"/>
          </p:cNvSpPr>
          <p:nvPr>
            <p:ph type="dt" idx="1"/>
          </p:nvPr>
        </p:nvSpPr>
        <p:spPr/>
        <p:txBody>
          <a:bodyPr/>
          <a:p>
            <a:r>
              <a:rPr lang="pt-BR"/>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6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6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6" name="PlaceHolder 5"/>
          <p:cNvSpPr>
            <a:spLocks noGrp="1"/>
          </p:cNvSpPr>
          <p:nvPr>
            <p:ph type="sldNum" idx="4"/>
          </p:nvPr>
        </p:nvSpPr>
        <p:spPr/>
        <p:txBody>
          <a:bodyPr/>
          <a:p>
            <a:fld id="{AA58DE2C-D87C-449C-BC6B-D834A284AEFD}" type="slidenum">
              <a:t>&lt;#&gt;</a:t>
            </a:fld>
          </a:p>
        </p:txBody>
      </p:sp>
      <p:sp>
        <p:nvSpPr>
          <p:cNvPr id="7" name="PlaceHolder 6"/>
          <p:cNvSpPr>
            <a:spLocks noGrp="1"/>
          </p:cNvSpPr>
          <p:nvPr>
            <p:ph type="dt" idx="3"/>
          </p:nvPr>
        </p:nvSpPr>
        <p:spPr/>
        <p:txBody>
          <a:bodyPr/>
          <a:p>
            <a:r>
              <a:rPr lang="pt-BR"/>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7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7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6" name="PlaceHolder 5"/>
          <p:cNvSpPr>
            <a:spLocks noGrp="1"/>
          </p:cNvSpPr>
          <p:nvPr>
            <p:ph type="sldNum" idx="4"/>
          </p:nvPr>
        </p:nvSpPr>
        <p:spPr/>
        <p:txBody>
          <a:bodyPr/>
          <a:p>
            <a:fld id="{522F15C8-5473-4A2C-B222-250144976820}" type="slidenum">
              <a:t>&lt;#&gt;</a:t>
            </a:fld>
          </a:p>
        </p:txBody>
      </p:sp>
      <p:sp>
        <p:nvSpPr>
          <p:cNvPr id="7" name="PlaceHolder 6"/>
          <p:cNvSpPr>
            <a:spLocks noGrp="1"/>
          </p:cNvSpPr>
          <p:nvPr>
            <p:ph type="dt" idx="3"/>
          </p:nvPr>
        </p:nvSpPr>
        <p:spPr/>
        <p:txBody>
          <a:bodyPr/>
          <a:p>
            <a:r>
              <a:rPr lang="pt-BR"/>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7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5" name="PlaceHolder 4"/>
          <p:cNvSpPr>
            <a:spLocks noGrp="1"/>
          </p:cNvSpPr>
          <p:nvPr>
            <p:ph type="sldNum" idx="4"/>
          </p:nvPr>
        </p:nvSpPr>
        <p:spPr/>
        <p:txBody>
          <a:bodyPr/>
          <a:p>
            <a:fld id="{8E66C515-E9AD-468C-B773-8AC2B61F67DF}" type="slidenum">
              <a:t>&lt;#&gt;</a:t>
            </a:fld>
          </a:p>
        </p:txBody>
      </p:sp>
      <p:sp>
        <p:nvSpPr>
          <p:cNvPr id="6" name="PlaceHolder 5"/>
          <p:cNvSpPr>
            <a:spLocks noGrp="1"/>
          </p:cNvSpPr>
          <p:nvPr>
            <p:ph type="dt" idx="3"/>
          </p:nvPr>
        </p:nvSpPr>
        <p:spPr/>
        <p:txBody>
          <a:bodyPr/>
          <a:p>
            <a:r>
              <a:rPr lang="pt-BR"/>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7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8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8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7" name="PlaceHolder 6"/>
          <p:cNvSpPr>
            <a:spLocks noGrp="1"/>
          </p:cNvSpPr>
          <p:nvPr>
            <p:ph type="sldNum" idx="4"/>
          </p:nvPr>
        </p:nvSpPr>
        <p:spPr/>
        <p:txBody>
          <a:bodyPr/>
          <a:p>
            <a:fld id="{F21D741C-8699-4416-80BF-19E53F936710}" type="slidenum">
              <a:t>&lt;#&gt;</a:t>
            </a:fld>
          </a:p>
        </p:txBody>
      </p:sp>
      <p:sp>
        <p:nvSpPr>
          <p:cNvPr id="8" name="PlaceHolder 7"/>
          <p:cNvSpPr>
            <a:spLocks noGrp="1"/>
          </p:cNvSpPr>
          <p:nvPr>
            <p:ph type="dt" idx="3"/>
          </p:nvPr>
        </p:nvSpPr>
        <p:spPr/>
        <p:txBody>
          <a:bodyPr/>
          <a:p>
            <a:r>
              <a:rPr lang="pt-BR"/>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8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8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8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8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8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9" name="PlaceHolder 8"/>
          <p:cNvSpPr>
            <a:spLocks noGrp="1"/>
          </p:cNvSpPr>
          <p:nvPr>
            <p:ph type="sldNum" idx="4"/>
          </p:nvPr>
        </p:nvSpPr>
        <p:spPr/>
        <p:txBody>
          <a:bodyPr/>
          <a:p>
            <a:fld id="{C9921EDF-8547-460A-9113-60ECA42F91A8}" type="slidenum">
              <a:t>&lt;#&gt;</a:t>
            </a:fld>
          </a:p>
        </p:txBody>
      </p:sp>
      <p:sp>
        <p:nvSpPr>
          <p:cNvPr id="10" name="PlaceHolder 9"/>
          <p:cNvSpPr>
            <a:spLocks noGrp="1"/>
          </p:cNvSpPr>
          <p:nvPr>
            <p:ph type="dt" idx="3"/>
          </p:nvPr>
        </p:nvSpPr>
        <p:spPr/>
        <p:txBody>
          <a:bodyPr/>
          <a:p>
            <a:r>
              <a:rPr lang="pt-BR"/>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9"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pt-BR" sz="32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0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6"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4" name="PlaceHolder 3"/>
          <p:cNvSpPr>
            <a:spLocks noGrp="1"/>
          </p:cNvSpPr>
          <p:nvPr>
            <p:ph type="sldNum" idx="2"/>
          </p:nvPr>
        </p:nvSpPr>
        <p:spPr/>
        <p:txBody>
          <a:bodyPr/>
          <a:p>
            <a:fld id="{3C217925-F124-4B08-AD04-55ACFFFB71B9}" type="slidenum">
              <a:t>&lt;#&gt;</a:t>
            </a:fld>
          </a:p>
        </p:txBody>
      </p:sp>
      <p:sp>
        <p:nvSpPr>
          <p:cNvPr id="5" name="PlaceHolder 4"/>
          <p:cNvSpPr>
            <a:spLocks noGrp="1"/>
          </p:cNvSpPr>
          <p:nvPr>
            <p:ph type="dt" idx="1"/>
          </p:nvPr>
        </p:nvSpPr>
        <p:spPr/>
        <p:txBody>
          <a:bodyPr/>
          <a:p>
            <a:r>
              <a:rPr lang="pt-BR"/>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7" name="PlaceHolder 1"/>
          <p:cNvSpPr>
            <a:spLocks noGrp="1"/>
          </p:cNvSpPr>
          <p:nvPr>
            <p:ph type="subTitle"/>
          </p:nvPr>
        </p:nvSpPr>
        <p:spPr>
          <a:xfrm>
            <a:off x="353160" y="1467720"/>
            <a:ext cx="6133680" cy="1704960"/>
          </a:xfrm>
          <a:prstGeom prst="rect">
            <a:avLst/>
          </a:prstGeom>
          <a:noFill/>
          <a:ln w="0">
            <a:noFill/>
          </a:ln>
        </p:spPr>
        <p:txBody>
          <a:bodyPr lIns="0" rIns="0" tIns="0" bIns="0" anchor="ctr">
            <a:noAutofit/>
          </a:bodyPr>
          <a:p>
            <a:pPr algn="ctr"/>
            <a:endParaRPr b="0" lang="pt-BR" sz="3200" spc="-1" strike="noStrike">
              <a:solidFill>
                <a:srgbClr val="000000"/>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1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1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1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1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1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1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1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2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2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2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2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2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2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2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3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3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3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3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3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1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5" name="PlaceHolder 4"/>
          <p:cNvSpPr>
            <a:spLocks noGrp="1"/>
          </p:cNvSpPr>
          <p:nvPr>
            <p:ph type="sldNum" idx="2"/>
          </p:nvPr>
        </p:nvSpPr>
        <p:spPr/>
        <p:txBody>
          <a:bodyPr/>
          <a:p>
            <a:fld id="{A2B596F8-E264-45F6-9381-ADEA88E76A62}" type="slidenum">
              <a:t>&lt;#&gt;</a:t>
            </a:fld>
          </a:p>
        </p:txBody>
      </p:sp>
      <p:sp>
        <p:nvSpPr>
          <p:cNvPr id="6" name="PlaceHolder 5"/>
          <p:cNvSpPr>
            <a:spLocks noGrp="1"/>
          </p:cNvSpPr>
          <p:nvPr>
            <p:ph type="dt" idx="1"/>
          </p:nvPr>
        </p:nvSpPr>
        <p:spPr/>
        <p:txBody>
          <a:bodyPr/>
          <a:p>
            <a:r>
              <a:rPr lang="pt-B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sldNum" idx="2"/>
          </p:nvPr>
        </p:nvSpPr>
        <p:spPr/>
        <p:txBody>
          <a:bodyPr/>
          <a:p>
            <a:fld id="{BFB6C68B-9F7D-45E0-839C-593CC0F29B08}" type="slidenum">
              <a:t>&lt;#&gt;</a:t>
            </a:fld>
          </a:p>
        </p:txBody>
      </p:sp>
      <p:sp>
        <p:nvSpPr>
          <p:cNvPr id="4" name="PlaceHolder 3"/>
          <p:cNvSpPr>
            <a:spLocks noGrp="1"/>
          </p:cNvSpPr>
          <p:nvPr>
            <p:ph type="dt" idx="1"/>
          </p:nvPr>
        </p:nvSpPr>
        <p:spPr/>
        <p:txBody>
          <a:bodyPr/>
          <a:p>
            <a:r>
              <a:rPr lang="pt-B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53160" y="1467720"/>
            <a:ext cx="6133680" cy="1704960"/>
          </a:xfrm>
          <a:prstGeom prst="rect">
            <a:avLst/>
          </a:prstGeom>
          <a:noFill/>
          <a:ln w="0">
            <a:noFill/>
          </a:ln>
        </p:spPr>
        <p:txBody>
          <a:bodyPr lIns="0" rIns="0" tIns="0" bIns="0" anchor="ctr">
            <a:noAutofit/>
          </a:bodyPr>
          <a:p>
            <a:pPr algn="ctr"/>
            <a:endParaRPr b="0" lang="pt-BR" sz="3200" spc="-1" strike="noStrike">
              <a:solidFill>
                <a:srgbClr val="000000"/>
              </a:solidFill>
              <a:latin typeface="Arial"/>
            </a:endParaRPr>
          </a:p>
        </p:txBody>
      </p:sp>
      <p:sp>
        <p:nvSpPr>
          <p:cNvPr id="3" name="PlaceHolder 2"/>
          <p:cNvSpPr>
            <a:spLocks noGrp="1"/>
          </p:cNvSpPr>
          <p:nvPr>
            <p:ph type="sldNum" idx="2"/>
          </p:nvPr>
        </p:nvSpPr>
        <p:spPr/>
        <p:txBody>
          <a:bodyPr/>
          <a:p>
            <a:fld id="{B5171AE4-D081-4239-BF37-F7A054841119}" type="slidenum">
              <a:t>&lt;#&gt;</a:t>
            </a:fld>
          </a:p>
        </p:txBody>
      </p:sp>
      <p:sp>
        <p:nvSpPr>
          <p:cNvPr id="4" name="PlaceHolder 3"/>
          <p:cNvSpPr>
            <a:spLocks noGrp="1"/>
          </p:cNvSpPr>
          <p:nvPr>
            <p:ph type="dt" idx="1"/>
          </p:nvPr>
        </p:nvSpPr>
        <p:spPr/>
        <p:txBody>
          <a:bodyPr/>
          <a:p>
            <a:r>
              <a:rPr lang="pt-B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2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2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6" name="PlaceHolder 5"/>
          <p:cNvSpPr>
            <a:spLocks noGrp="1"/>
          </p:cNvSpPr>
          <p:nvPr>
            <p:ph type="sldNum" idx="2"/>
          </p:nvPr>
        </p:nvSpPr>
        <p:spPr/>
        <p:txBody>
          <a:bodyPr/>
          <a:p>
            <a:fld id="{04FE70D1-3361-43EA-8777-700A03A90793}" type="slidenum">
              <a:t>&lt;#&gt;</a:t>
            </a:fld>
          </a:p>
        </p:txBody>
      </p:sp>
      <p:sp>
        <p:nvSpPr>
          <p:cNvPr id="7" name="PlaceHolder 6"/>
          <p:cNvSpPr>
            <a:spLocks noGrp="1"/>
          </p:cNvSpPr>
          <p:nvPr>
            <p:ph type="dt" idx="1"/>
          </p:nvPr>
        </p:nvSpPr>
        <p:spPr/>
        <p:txBody>
          <a:bodyPr/>
          <a:p>
            <a:r>
              <a:rPr lang="pt-B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2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6" name="PlaceHolder 5"/>
          <p:cNvSpPr>
            <a:spLocks noGrp="1"/>
          </p:cNvSpPr>
          <p:nvPr>
            <p:ph type="sldNum" idx="2"/>
          </p:nvPr>
        </p:nvSpPr>
        <p:spPr/>
        <p:txBody>
          <a:bodyPr/>
          <a:p>
            <a:fld id="{9AD259CF-E878-4257-8DC1-3FBD0C577322}" type="slidenum">
              <a:t>&lt;#&gt;</a:t>
            </a:fld>
          </a:p>
        </p:txBody>
      </p:sp>
      <p:sp>
        <p:nvSpPr>
          <p:cNvPr id="7" name="PlaceHolder 6"/>
          <p:cNvSpPr>
            <a:spLocks noGrp="1"/>
          </p:cNvSpPr>
          <p:nvPr>
            <p:ph type="dt" idx="1"/>
          </p:nvPr>
        </p:nvSpPr>
        <p:spPr/>
        <p:txBody>
          <a:bodyPr/>
          <a:p>
            <a:r>
              <a:rPr lang="pt-B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53160" y="1467720"/>
            <a:ext cx="6133680" cy="3675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2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2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Trebuchet MS"/>
            </a:endParaRPr>
          </a:p>
        </p:txBody>
      </p:sp>
      <p:sp>
        <p:nvSpPr>
          <p:cNvPr id="6" name="PlaceHolder 5"/>
          <p:cNvSpPr>
            <a:spLocks noGrp="1"/>
          </p:cNvSpPr>
          <p:nvPr>
            <p:ph type="sldNum" idx="2"/>
          </p:nvPr>
        </p:nvSpPr>
        <p:spPr/>
        <p:txBody>
          <a:bodyPr/>
          <a:p>
            <a:fld id="{6622DAF3-0CAD-4467-B551-FA966EEDFC31}" type="slidenum">
              <a:t>&lt;#&gt;</a:t>
            </a:fld>
          </a:p>
        </p:txBody>
      </p:sp>
      <p:sp>
        <p:nvSpPr>
          <p:cNvPr id="7" name="PlaceHolder 6"/>
          <p:cNvSpPr>
            <a:spLocks noGrp="1"/>
          </p:cNvSpPr>
          <p:nvPr>
            <p:ph type="dt" idx="1"/>
          </p:nvPr>
        </p:nvSpPr>
        <p:spPr/>
        <p:txBody>
          <a:bodyPr/>
          <a:p>
            <a:r>
              <a:rPr lang="pt-B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6.jpeg"/><Relationship Id="rId7" Type="http://schemas.openxmlformats.org/officeDocument/2006/relationships/slideLayout" Target="../slideLayouts/slideLayout25.xml"/><Relationship Id="rId8" Type="http://schemas.openxmlformats.org/officeDocument/2006/relationships/slideLayout" Target="../slideLayouts/slideLayout26.xml"/><Relationship Id="rId9" Type="http://schemas.openxmlformats.org/officeDocument/2006/relationships/slideLayout" Target="../slideLayouts/slideLayout27.xml"/><Relationship Id="rId10" Type="http://schemas.openxmlformats.org/officeDocument/2006/relationships/slideLayout" Target="../slideLayouts/slideLayout28.xml"/><Relationship Id="rId11" Type="http://schemas.openxmlformats.org/officeDocument/2006/relationships/slideLayout" Target="../slideLayouts/slideLayout29.xml"/><Relationship Id="rId12" Type="http://schemas.openxmlformats.org/officeDocument/2006/relationships/slideLayout" Target="../slideLayouts/slideLayout30.xml"/><Relationship Id="rId13" Type="http://schemas.openxmlformats.org/officeDocument/2006/relationships/slideLayout" Target="../slideLayouts/slideLayout31.xml"/><Relationship Id="rId14" Type="http://schemas.openxmlformats.org/officeDocument/2006/relationships/slideLayout" Target="../slideLayouts/slideLayout32.xml"/><Relationship Id="rId15" Type="http://schemas.openxmlformats.org/officeDocument/2006/relationships/slideLayout" Target="../slideLayouts/slideLayout33.xml"/><Relationship Id="rId16" Type="http://schemas.openxmlformats.org/officeDocument/2006/relationships/slideLayout" Target="../slideLayouts/slideLayout34.xml"/><Relationship Id="rId17" Type="http://schemas.openxmlformats.org/officeDocument/2006/relationships/slideLayout" Target="../slideLayouts/slideLayout35.xml"/><Relationship Id="rId18"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Imagem 12" descr=""/>
          <p:cNvPicPr/>
          <p:nvPr/>
        </p:nvPicPr>
        <p:blipFill>
          <a:blip r:embed="rId2"/>
          <a:stretch/>
        </p:blipFill>
        <p:spPr>
          <a:xfrm>
            <a:off x="6130080" y="0"/>
            <a:ext cx="3013560" cy="5143320"/>
          </a:xfrm>
          <a:prstGeom prst="rect">
            <a:avLst/>
          </a:prstGeom>
          <a:ln w="0">
            <a:noFill/>
          </a:ln>
        </p:spPr>
      </p:pic>
      <p:sp>
        <p:nvSpPr>
          <p:cNvPr id="1" name="Title 1"/>
          <p:cNvSpPr/>
          <p:nvPr/>
        </p:nvSpPr>
        <p:spPr>
          <a:xfrm>
            <a:off x="685800" y="3948120"/>
            <a:ext cx="7704000" cy="467640"/>
          </a:xfrm>
          <a:prstGeom prst="rect">
            <a:avLst/>
          </a:prstGeom>
          <a:noFill/>
          <a:ln w="0">
            <a:noFill/>
          </a:ln>
        </p:spPr>
        <p:style>
          <a:lnRef idx="0"/>
          <a:fillRef idx="0"/>
          <a:effectRef idx="0"/>
          <a:fontRef idx="minor"/>
        </p:style>
        <p:txBody>
          <a:bodyPr anchor="ctr">
            <a:noAutofit/>
          </a:bodyPr>
          <a:p>
            <a:pPr>
              <a:lnSpc>
                <a:spcPct val="100000"/>
              </a:lnSpc>
            </a:pPr>
            <a:endParaRPr b="0" lang="en-US" sz="1600" spc="-1" strike="noStrike">
              <a:solidFill>
                <a:srgbClr val="7f7f7f"/>
              </a:solidFill>
              <a:latin typeface="Trebuchet MS"/>
            </a:endParaRPr>
          </a:p>
        </p:txBody>
      </p:sp>
      <p:sp>
        <p:nvSpPr>
          <p:cNvPr id="2" name="PlaceHolder 1"/>
          <p:cNvSpPr>
            <a:spLocks noGrp="1"/>
          </p:cNvSpPr>
          <p:nvPr>
            <p:ph type="title"/>
          </p:nvPr>
        </p:nvSpPr>
        <p:spPr>
          <a:xfrm>
            <a:off x="353160" y="1967760"/>
            <a:ext cx="8610120" cy="1283040"/>
          </a:xfrm>
          <a:prstGeom prst="rect">
            <a:avLst/>
          </a:prstGeom>
          <a:noFill/>
          <a:ln w="0">
            <a:noFill/>
          </a:ln>
        </p:spPr>
        <p:txBody>
          <a:bodyPr anchor="ctr">
            <a:noAutofit/>
          </a:bodyPr>
          <a:p>
            <a:pPr indent="0">
              <a:lnSpc>
                <a:spcPct val="100000"/>
              </a:lnSpc>
              <a:buNone/>
            </a:pPr>
            <a:r>
              <a:rPr b="1" lang="x-none" sz="4000" spc="-1" strike="noStrike">
                <a:solidFill>
                  <a:srgbClr val="761514"/>
                </a:solidFill>
                <a:latin typeface="Trebuchet MS"/>
              </a:rPr>
              <a:t>Click to edit a title style</a:t>
            </a:r>
            <a:endParaRPr b="0" lang="en-US" sz="4000" spc="-1" strike="noStrike">
              <a:solidFill>
                <a:srgbClr val="000000"/>
              </a:solidFill>
              <a:latin typeface="Calibri"/>
            </a:endParaRPr>
          </a:p>
        </p:txBody>
      </p:sp>
      <p:sp>
        <p:nvSpPr>
          <p:cNvPr id="3" name="PlaceHolder 2"/>
          <p:cNvSpPr>
            <a:spLocks noGrp="1"/>
          </p:cNvSpPr>
          <p:nvPr>
            <p:ph type="dt" idx="1"/>
          </p:nvPr>
        </p:nvSpPr>
        <p:spPr>
          <a:xfrm>
            <a:off x="353160" y="4630320"/>
            <a:ext cx="1073160" cy="273600"/>
          </a:xfrm>
          <a:prstGeom prst="rect">
            <a:avLst/>
          </a:prstGeom>
          <a:noFill/>
          <a:ln w="0">
            <a:noFill/>
          </a:ln>
        </p:spPr>
        <p:txBody>
          <a:bodyPr lIns="90000" rIns="90000" tIns="45000" bIns="45000" anchor="t">
            <a:noAutofit/>
          </a:bodyPr>
          <a:lstStyle>
            <a:lvl1pPr indent="0">
              <a:lnSpc>
                <a:spcPct val="100000"/>
              </a:lnSpc>
              <a:buNone/>
              <a:defRPr b="0" i="1" lang="en-US" sz="1050" spc="-1" strike="noStrike">
                <a:solidFill>
                  <a:srgbClr val="000000"/>
                </a:solidFill>
                <a:latin typeface="Trebuchet MS"/>
              </a:defRPr>
            </a:lvl1pPr>
          </a:lstStyle>
          <a:p>
            <a:pPr indent="0">
              <a:lnSpc>
                <a:spcPct val="100000"/>
              </a:lnSpc>
              <a:buNone/>
            </a:pPr>
            <a:r>
              <a:rPr b="0" i="1" lang="en-US" sz="1050" spc="-1" strike="noStrike">
                <a:solidFill>
                  <a:srgbClr val="000000"/>
                </a:solidFill>
                <a:latin typeface="Trebuchet MS"/>
              </a:rPr>
              <a:t> </a:t>
            </a:r>
            <a:endParaRPr b="0" lang="pt-BR" sz="1050" spc="-1" strike="noStrike">
              <a:solidFill>
                <a:srgbClr val="000000"/>
              </a:solidFill>
              <a:latin typeface="Times New Roman"/>
            </a:endParaRPr>
          </a:p>
        </p:txBody>
      </p:sp>
      <p:sp>
        <p:nvSpPr>
          <p:cNvPr id="4" name="PlaceHolder 3"/>
          <p:cNvSpPr>
            <a:spLocks noGrp="1"/>
          </p:cNvSpPr>
          <p:nvPr>
            <p:ph type="sldNum" idx="2"/>
          </p:nvPr>
        </p:nvSpPr>
        <p:spPr>
          <a:xfrm>
            <a:off x="1533240" y="4637160"/>
            <a:ext cx="1073160" cy="273600"/>
          </a:xfrm>
          <a:prstGeom prst="rect">
            <a:avLst/>
          </a:prstGeom>
          <a:noFill/>
          <a:ln w="0">
            <a:noFill/>
          </a:ln>
        </p:spPr>
        <p:txBody>
          <a:bodyPr lIns="90000" rIns="90000" tIns="45000" bIns="45000" anchor="t">
            <a:noAutofit/>
          </a:bodyPr>
          <a:lstStyle>
            <a:lvl1pPr indent="0">
              <a:lnSpc>
                <a:spcPct val="100000"/>
              </a:lnSpc>
              <a:buNone/>
              <a:defRPr b="0" i="1" lang="en-US" sz="1050" spc="-1" strike="noStrike">
                <a:solidFill>
                  <a:srgbClr val="000000"/>
                </a:solidFill>
                <a:latin typeface="Trebuchet MS"/>
              </a:defRPr>
            </a:lvl1pPr>
          </a:lstStyle>
          <a:p>
            <a:pPr indent="0">
              <a:lnSpc>
                <a:spcPct val="100000"/>
              </a:lnSpc>
              <a:buNone/>
            </a:pPr>
            <a:fld id="{C58F3FED-223E-4F60-9296-3FA406F5B486}" type="slidenum">
              <a:rPr b="0" i="1" lang="en-US" sz="1050" spc="-1" strike="noStrike">
                <a:solidFill>
                  <a:srgbClr val="000000"/>
                </a:solidFill>
                <a:latin typeface="Trebuchet MS"/>
              </a:rPr>
              <a:t>13</a:t>
            </a:fld>
            <a:endParaRPr b="0" lang="pt-BR" sz="1050" spc="-1" strike="noStrike">
              <a:solidFill>
                <a:srgbClr val="000000"/>
              </a:solidFill>
              <a:latin typeface="Times New Roman"/>
            </a:endParaRPr>
          </a:p>
        </p:txBody>
      </p:sp>
      <p:pic>
        <p:nvPicPr>
          <p:cNvPr id="5" name="Imagem 1" descr=""/>
          <p:cNvPicPr/>
          <p:nvPr/>
        </p:nvPicPr>
        <p:blipFill>
          <a:blip r:embed="rId3"/>
          <a:stretch/>
        </p:blipFill>
        <p:spPr>
          <a:xfrm>
            <a:off x="1103040" y="267480"/>
            <a:ext cx="6869520" cy="1144800"/>
          </a:xfrm>
          <a:prstGeom prst="rect">
            <a:avLst/>
          </a:prstGeom>
          <a:ln w="0">
            <a:noFill/>
          </a:ln>
        </p:spPr>
      </p:pic>
      <p:pic>
        <p:nvPicPr>
          <p:cNvPr id="6" name="Imagem 19" descr=""/>
          <p:cNvPicPr/>
          <p:nvPr/>
        </p:nvPicPr>
        <p:blipFill>
          <a:blip r:embed="rId4"/>
          <a:stretch/>
        </p:blipFill>
        <p:spPr>
          <a:xfrm>
            <a:off x="0" y="257400"/>
            <a:ext cx="267120" cy="440640"/>
          </a:xfrm>
          <a:prstGeom prst="rect">
            <a:avLst/>
          </a:prstGeom>
          <a:ln w="0">
            <a:noFill/>
          </a:ln>
        </p:spPr>
      </p:pic>
      <p:cxnSp>
        <p:nvCxnSpPr>
          <p:cNvPr id="7" name="Conector Reto 20"/>
          <p:cNvCxnSpPr/>
          <p:nvPr/>
        </p:nvCxnSpPr>
        <p:spPr>
          <a:xfrm>
            <a:off x="0" y="4956840"/>
            <a:ext cx="8979480" cy="360"/>
          </a:xfrm>
          <a:prstGeom prst="straightConnector1">
            <a:avLst/>
          </a:prstGeom>
          <a:ln w="12700">
            <a:solidFill>
              <a:srgbClr val="f59240"/>
            </a:solidFill>
            <a:round/>
          </a:ln>
        </p:spPr>
      </p:cxnSp>
      <p:sp>
        <p:nvSpPr>
          <p:cNvPr id="8" name="PlaceHolder 4"/>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Trebuchet MS"/>
              </a:rPr>
              <a:t>Click to edit the outline text format</a:t>
            </a:r>
            <a:endParaRPr b="0" lang="en-US" sz="3200" spc="-1" strike="noStrike">
              <a:solidFill>
                <a:srgbClr val="000000"/>
              </a:solidFill>
              <a:latin typeface="Trebuchet MS"/>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Trebuchet MS"/>
              </a:rPr>
              <a:t>Second Outline Level</a:t>
            </a:r>
            <a:endParaRPr b="0" lang="en-US" sz="2400" spc="-1" strike="noStrike">
              <a:solidFill>
                <a:srgbClr val="000000"/>
              </a:solidFill>
              <a:latin typeface="Trebuchet MS"/>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Trebuchet MS"/>
              </a:rPr>
              <a:t>Third Outline Level</a:t>
            </a:r>
            <a:endParaRPr b="0" lang="en-US" sz="2000" spc="-1" strike="noStrike">
              <a:solidFill>
                <a:srgbClr val="000000"/>
              </a:solidFill>
              <a:latin typeface="Trebuchet M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Trebuchet MS"/>
              </a:rPr>
              <a:t>Fourth Outline Level</a:t>
            </a:r>
            <a:endParaRPr b="0" lang="en-US" sz="2000" spc="-1" strike="noStrike">
              <a:solidFill>
                <a:srgbClr val="000000"/>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Trebuchet MS"/>
              </a:rPr>
              <a:t>Fifth Outline Level</a:t>
            </a:r>
            <a:endParaRPr b="0" lang="en-US" sz="2000" spc="-1" strike="noStrike">
              <a:solidFill>
                <a:srgbClr val="000000"/>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Trebuchet MS"/>
              </a:rPr>
              <a:t>Sixth Outline Level</a:t>
            </a:r>
            <a:endParaRPr b="0" lang="en-US" sz="2000" spc="-1" strike="noStrike">
              <a:solidFill>
                <a:srgbClr val="000000"/>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Trebuchet MS"/>
              </a:rPr>
              <a:t>Seventh Outline Level</a:t>
            </a:r>
            <a:endParaRPr b="0" lang="en-US" sz="2000" spc="-1" strike="noStrike">
              <a:solidFill>
                <a:srgbClr val="000000"/>
              </a:solidFill>
              <a:latin typeface="Trebuchet MS"/>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5" name="Imagem 12" descr=""/>
          <p:cNvPicPr/>
          <p:nvPr/>
        </p:nvPicPr>
        <p:blipFill>
          <a:blip r:embed="rId2"/>
          <a:stretch/>
        </p:blipFill>
        <p:spPr>
          <a:xfrm>
            <a:off x="6130080" y="0"/>
            <a:ext cx="3013560" cy="5143320"/>
          </a:xfrm>
          <a:prstGeom prst="rect">
            <a:avLst/>
          </a:prstGeom>
          <a:ln w="0">
            <a:noFill/>
          </a:ln>
        </p:spPr>
      </p:pic>
      <p:sp>
        <p:nvSpPr>
          <p:cNvPr id="46" name="PlaceHolder 1"/>
          <p:cNvSpPr>
            <a:spLocks noGrp="1"/>
          </p:cNvSpPr>
          <p:nvPr>
            <p:ph type="title"/>
          </p:nvPr>
        </p:nvSpPr>
        <p:spPr>
          <a:xfrm>
            <a:off x="353160" y="238680"/>
            <a:ext cx="8617320" cy="498240"/>
          </a:xfrm>
          <a:prstGeom prst="rect">
            <a:avLst/>
          </a:prstGeom>
          <a:noFill/>
          <a:ln w="0">
            <a:noFill/>
          </a:ln>
        </p:spPr>
        <p:txBody>
          <a:bodyPr anchor="ctr">
            <a:noAutofit/>
          </a:bodyPr>
          <a:p>
            <a:pPr indent="0">
              <a:lnSpc>
                <a:spcPct val="100000"/>
              </a:lnSpc>
              <a:buNone/>
            </a:pPr>
            <a:r>
              <a:rPr b="1" lang="x-none" sz="3200" spc="-1" strike="noStrike">
                <a:solidFill>
                  <a:srgbClr val="761514"/>
                </a:solidFill>
                <a:latin typeface="Trebuchet MS"/>
              </a:rPr>
              <a:t>Digite o título slide aqui</a:t>
            </a:r>
            <a:endParaRPr b="0" lang="en-US" sz="3200" spc="-1" strike="noStrike">
              <a:solidFill>
                <a:srgbClr val="000000"/>
              </a:solidFill>
              <a:latin typeface="Calibri"/>
            </a:endParaRPr>
          </a:p>
        </p:txBody>
      </p:sp>
      <p:sp>
        <p:nvSpPr>
          <p:cNvPr id="47" name="PlaceHolder 2"/>
          <p:cNvSpPr>
            <a:spLocks noGrp="1"/>
          </p:cNvSpPr>
          <p:nvPr>
            <p:ph type="body"/>
          </p:nvPr>
        </p:nvSpPr>
        <p:spPr>
          <a:xfrm>
            <a:off x="353160" y="974880"/>
            <a:ext cx="8617320" cy="351468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x-none" sz="3200" spc="-1" strike="noStrike">
                <a:solidFill>
                  <a:srgbClr val="000000"/>
                </a:solidFill>
                <a:latin typeface="Trebuchet MS"/>
              </a:rPr>
              <a:t>Click to edit Master text styles</a:t>
            </a:r>
            <a:endParaRPr b="0" lang="en-US" sz="3200" spc="-1" strike="noStrike">
              <a:solidFill>
                <a:srgbClr val="000000"/>
              </a:solidFill>
              <a:latin typeface="Trebuchet MS"/>
            </a:endParaRPr>
          </a:p>
          <a:p>
            <a:pPr lvl="1" marL="743040" indent="-285840">
              <a:lnSpc>
                <a:spcPct val="100000"/>
              </a:lnSpc>
              <a:spcBef>
                <a:spcPts val="561"/>
              </a:spcBef>
              <a:buClr>
                <a:srgbClr val="000000"/>
              </a:buClr>
              <a:buFont typeface="Arial"/>
              <a:buChar char="–"/>
            </a:pPr>
            <a:r>
              <a:rPr b="0" lang="x-none" sz="2800" spc="-1" strike="noStrike">
                <a:solidFill>
                  <a:srgbClr val="000000"/>
                </a:solidFill>
                <a:latin typeface="Trebuchet MS"/>
              </a:rPr>
              <a:t>Second level</a:t>
            </a:r>
            <a:endParaRPr b="0" lang="en-US" sz="2800" spc="-1" strike="noStrike">
              <a:solidFill>
                <a:srgbClr val="000000"/>
              </a:solidFill>
              <a:latin typeface="Trebuchet MS"/>
            </a:endParaRPr>
          </a:p>
          <a:p>
            <a:pPr lvl="2" marL="1143000" indent="-228600">
              <a:lnSpc>
                <a:spcPct val="100000"/>
              </a:lnSpc>
              <a:spcBef>
                <a:spcPts val="479"/>
              </a:spcBef>
              <a:buClr>
                <a:srgbClr val="000000"/>
              </a:buClr>
              <a:buFont typeface="Arial"/>
              <a:buChar char="•"/>
            </a:pPr>
            <a:r>
              <a:rPr b="0" lang="x-none" sz="2400" spc="-1" strike="noStrike">
                <a:solidFill>
                  <a:srgbClr val="000000"/>
                </a:solidFill>
                <a:latin typeface="Trebuchet MS"/>
              </a:rPr>
              <a:t>Third level</a:t>
            </a:r>
            <a:endParaRPr b="0" lang="en-US" sz="2400" spc="-1" strike="noStrike">
              <a:solidFill>
                <a:srgbClr val="000000"/>
              </a:solidFill>
              <a:latin typeface="Trebuchet MS"/>
            </a:endParaRPr>
          </a:p>
          <a:p>
            <a:pPr lvl="3" marL="1600200" indent="-228600">
              <a:lnSpc>
                <a:spcPct val="100000"/>
              </a:lnSpc>
              <a:spcBef>
                <a:spcPts val="400"/>
              </a:spcBef>
              <a:buClr>
                <a:srgbClr val="000000"/>
              </a:buClr>
              <a:buFont typeface="Arial"/>
              <a:buChar char="–"/>
            </a:pPr>
            <a:r>
              <a:rPr b="0" lang="x-none" sz="2000" spc="-1" strike="noStrike">
                <a:solidFill>
                  <a:srgbClr val="000000"/>
                </a:solidFill>
                <a:latin typeface="Trebuchet MS"/>
              </a:rPr>
              <a:t>Fourth level</a:t>
            </a:r>
            <a:endParaRPr b="0" lang="en-US" sz="2000" spc="-1" strike="noStrike">
              <a:solidFill>
                <a:srgbClr val="000000"/>
              </a:solidFill>
              <a:latin typeface="Trebuchet MS"/>
            </a:endParaRPr>
          </a:p>
          <a:p>
            <a:pPr lvl="4" marL="2057400" indent="-228600">
              <a:lnSpc>
                <a:spcPct val="100000"/>
              </a:lnSpc>
              <a:spcBef>
                <a:spcPts val="400"/>
              </a:spcBef>
              <a:buClr>
                <a:srgbClr val="000000"/>
              </a:buClr>
              <a:buFont typeface="Arial"/>
              <a:buChar char="»"/>
            </a:pPr>
            <a:r>
              <a:rPr b="0" lang="x-none" sz="2000" spc="-1" strike="noStrike">
                <a:solidFill>
                  <a:srgbClr val="000000"/>
                </a:solidFill>
                <a:latin typeface="Trebuchet MS"/>
              </a:rPr>
              <a:t>Fifth level</a:t>
            </a:r>
            <a:endParaRPr b="0" lang="en-US" sz="2000" spc="-1" strike="noStrike">
              <a:solidFill>
                <a:srgbClr val="000000"/>
              </a:solidFill>
              <a:latin typeface="Trebuchet MS"/>
            </a:endParaRPr>
          </a:p>
        </p:txBody>
      </p:sp>
      <p:sp>
        <p:nvSpPr>
          <p:cNvPr id="48" name="PlaceHolder 3"/>
          <p:cNvSpPr>
            <a:spLocks noGrp="1"/>
          </p:cNvSpPr>
          <p:nvPr>
            <p:ph type="dt" idx="3"/>
          </p:nvPr>
        </p:nvSpPr>
        <p:spPr>
          <a:xfrm>
            <a:off x="353160" y="4630320"/>
            <a:ext cx="1073160" cy="273600"/>
          </a:xfrm>
          <a:prstGeom prst="rect">
            <a:avLst/>
          </a:prstGeom>
          <a:noFill/>
          <a:ln w="0">
            <a:noFill/>
          </a:ln>
        </p:spPr>
        <p:txBody>
          <a:bodyPr lIns="90000" rIns="90000" tIns="45000" bIns="45000" anchor="t">
            <a:noAutofit/>
          </a:bodyPr>
          <a:lstStyle>
            <a:lvl1pPr indent="0">
              <a:lnSpc>
                <a:spcPct val="100000"/>
              </a:lnSpc>
              <a:buNone/>
              <a:defRPr b="0" i="1" lang="en-US" sz="1050" spc="-1" strike="noStrike">
                <a:solidFill>
                  <a:srgbClr val="000000"/>
                </a:solidFill>
                <a:latin typeface="Trebuchet MS"/>
              </a:defRPr>
            </a:lvl1pPr>
          </a:lstStyle>
          <a:p>
            <a:pPr indent="0">
              <a:lnSpc>
                <a:spcPct val="100000"/>
              </a:lnSpc>
              <a:buNone/>
            </a:pPr>
            <a:r>
              <a:rPr b="0" i="1" lang="en-US" sz="1050" spc="-1" strike="noStrike">
                <a:solidFill>
                  <a:srgbClr val="000000"/>
                </a:solidFill>
                <a:latin typeface="Trebuchet MS"/>
              </a:rPr>
              <a:t>&lt;date/time&gt;</a:t>
            </a:r>
            <a:endParaRPr b="0" lang="pt-BR" sz="1050" spc="-1" strike="noStrike">
              <a:solidFill>
                <a:srgbClr val="000000"/>
              </a:solidFill>
              <a:latin typeface="Times New Roman"/>
            </a:endParaRPr>
          </a:p>
        </p:txBody>
      </p:sp>
      <p:sp>
        <p:nvSpPr>
          <p:cNvPr id="49" name="PlaceHolder 4"/>
          <p:cNvSpPr>
            <a:spLocks noGrp="1"/>
          </p:cNvSpPr>
          <p:nvPr>
            <p:ph type="sldNum" idx="4"/>
          </p:nvPr>
        </p:nvSpPr>
        <p:spPr>
          <a:xfrm>
            <a:off x="1533240" y="4637160"/>
            <a:ext cx="1073160" cy="273600"/>
          </a:xfrm>
          <a:prstGeom prst="rect">
            <a:avLst/>
          </a:prstGeom>
          <a:noFill/>
          <a:ln w="0">
            <a:noFill/>
          </a:ln>
        </p:spPr>
        <p:txBody>
          <a:bodyPr lIns="90000" rIns="90000" tIns="45000" bIns="45000" anchor="t">
            <a:noAutofit/>
          </a:bodyPr>
          <a:lstStyle>
            <a:lvl1pPr indent="0">
              <a:lnSpc>
                <a:spcPct val="100000"/>
              </a:lnSpc>
              <a:buNone/>
              <a:defRPr b="0" i="1" lang="en-US" sz="1050" spc="-1" strike="noStrike">
                <a:solidFill>
                  <a:srgbClr val="000000"/>
                </a:solidFill>
                <a:latin typeface="Trebuchet MS"/>
              </a:defRPr>
            </a:lvl1pPr>
          </a:lstStyle>
          <a:p>
            <a:pPr indent="0">
              <a:lnSpc>
                <a:spcPct val="100000"/>
              </a:lnSpc>
              <a:buNone/>
            </a:pPr>
            <a:fld id="{E4B55084-D9B0-4C05-9D57-BF4841DC342F}" type="slidenum">
              <a:rPr b="0" i="1" lang="en-US" sz="1050" spc="-1" strike="noStrike">
                <a:solidFill>
                  <a:srgbClr val="000000"/>
                </a:solidFill>
                <a:latin typeface="Trebuchet MS"/>
              </a:rPr>
              <a:t>&lt;number&gt;</a:t>
            </a:fld>
            <a:endParaRPr b="0" lang="pt-BR" sz="1050" spc="-1" strike="noStrike">
              <a:solidFill>
                <a:srgbClr val="000000"/>
              </a:solidFill>
              <a:latin typeface="Times New Roman"/>
            </a:endParaRPr>
          </a:p>
        </p:txBody>
      </p:sp>
      <p:pic>
        <p:nvPicPr>
          <p:cNvPr id="50" name="Imagem 7" descr=""/>
          <p:cNvPicPr/>
          <p:nvPr/>
        </p:nvPicPr>
        <p:blipFill>
          <a:blip r:embed="rId3"/>
          <a:stretch/>
        </p:blipFill>
        <p:spPr>
          <a:xfrm>
            <a:off x="0" y="257400"/>
            <a:ext cx="267120" cy="440640"/>
          </a:xfrm>
          <a:prstGeom prst="rect">
            <a:avLst/>
          </a:prstGeom>
          <a:ln w="0">
            <a:noFill/>
          </a:ln>
        </p:spPr>
      </p:pic>
      <p:pic>
        <p:nvPicPr>
          <p:cNvPr id="51" name="Imagem 8" descr=""/>
          <p:cNvPicPr/>
          <p:nvPr/>
        </p:nvPicPr>
        <p:blipFill>
          <a:blip r:embed="rId4"/>
          <a:stretch/>
        </p:blipFill>
        <p:spPr>
          <a:xfrm>
            <a:off x="7158600" y="4673160"/>
            <a:ext cx="1820520" cy="303120"/>
          </a:xfrm>
          <a:prstGeom prst="rect">
            <a:avLst/>
          </a:prstGeom>
          <a:ln w="0">
            <a:noFill/>
          </a:ln>
        </p:spPr>
      </p:pic>
      <p:cxnSp>
        <p:nvCxnSpPr>
          <p:cNvPr id="52" name="Conector Reto 9"/>
          <p:cNvCxnSpPr/>
          <p:nvPr/>
        </p:nvCxnSpPr>
        <p:spPr>
          <a:xfrm>
            <a:off x="0" y="5033160"/>
            <a:ext cx="8979480" cy="360"/>
          </a:xfrm>
          <a:prstGeom prst="straightConnector1">
            <a:avLst/>
          </a:prstGeom>
          <a:ln w="12700">
            <a:solidFill>
              <a:srgbClr val="f59240"/>
            </a:solidFill>
            <a:round/>
          </a:ln>
        </p:spPr>
      </p:cxn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9" name="Imagem 12" descr=""/>
          <p:cNvPicPr/>
          <p:nvPr/>
        </p:nvPicPr>
        <p:blipFill>
          <a:blip r:embed="rId2"/>
          <a:stretch/>
        </p:blipFill>
        <p:spPr>
          <a:xfrm>
            <a:off x="6130080" y="0"/>
            <a:ext cx="3013560" cy="5143320"/>
          </a:xfrm>
          <a:prstGeom prst="rect">
            <a:avLst/>
          </a:prstGeom>
          <a:ln w="0">
            <a:noFill/>
          </a:ln>
        </p:spPr>
      </p:pic>
      <p:sp>
        <p:nvSpPr>
          <p:cNvPr id="90" name="Retângulo 3"/>
          <p:cNvSpPr/>
          <p:nvPr/>
        </p:nvSpPr>
        <p:spPr>
          <a:xfrm>
            <a:off x="0" y="2868120"/>
            <a:ext cx="9143640" cy="1322280"/>
          </a:xfrm>
          <a:prstGeom prst="rect">
            <a:avLst/>
          </a:prstGeom>
          <a:solidFill>
            <a:srgbClr val="ffffff"/>
          </a:solidFill>
          <a:ln>
            <a:noFill/>
          </a:ln>
        </p:spPr>
        <p:style>
          <a:lnRef idx="2">
            <a:schemeClr val="accent1"/>
          </a:lnRef>
          <a:fillRef idx="1">
            <a:schemeClr val="lt1"/>
          </a:fillRef>
          <a:effectRef idx="0">
            <a:schemeClr val="accent1"/>
          </a:effectRef>
          <a:fontRef idx="minor"/>
        </p:style>
        <p:txBody>
          <a:bodyPr lIns="90000" rIns="90000" tIns="45000" bIns="45000" anchor="ctr">
            <a:noAutofit/>
          </a:bodyPr>
          <a:p>
            <a:endParaRPr b="0" lang="pt-BR" sz="1800" spc="-1" strike="noStrike">
              <a:solidFill>
                <a:schemeClr val="dk1"/>
              </a:solidFill>
              <a:latin typeface="Calibri"/>
            </a:endParaRPr>
          </a:p>
        </p:txBody>
      </p:sp>
      <p:cxnSp>
        <p:nvCxnSpPr>
          <p:cNvPr id="91" name="Conector Reto 17"/>
          <p:cNvCxnSpPr/>
          <p:nvPr/>
        </p:nvCxnSpPr>
        <p:spPr>
          <a:xfrm>
            <a:off x="0" y="5033160"/>
            <a:ext cx="9144360" cy="360"/>
          </a:xfrm>
          <a:prstGeom prst="straightConnector1">
            <a:avLst/>
          </a:prstGeom>
          <a:ln w="12700">
            <a:solidFill>
              <a:srgbClr val="f59240"/>
            </a:solidFill>
            <a:round/>
          </a:ln>
        </p:spPr>
      </p:cxnSp>
      <p:pic>
        <p:nvPicPr>
          <p:cNvPr id="92" name="Imagem 7" descr=""/>
          <p:cNvPicPr/>
          <p:nvPr/>
        </p:nvPicPr>
        <p:blipFill>
          <a:blip r:embed="rId3"/>
          <a:stretch/>
        </p:blipFill>
        <p:spPr>
          <a:xfrm>
            <a:off x="353160" y="322920"/>
            <a:ext cx="5361840" cy="893160"/>
          </a:xfrm>
          <a:prstGeom prst="rect">
            <a:avLst/>
          </a:prstGeom>
          <a:ln w="0">
            <a:noFill/>
          </a:ln>
        </p:spPr>
      </p:pic>
      <p:cxnSp>
        <p:nvCxnSpPr>
          <p:cNvPr id="93" name="Conector Reto 15"/>
          <p:cNvCxnSpPr/>
          <p:nvPr/>
        </p:nvCxnSpPr>
        <p:spPr>
          <a:xfrm>
            <a:off x="0" y="5033160"/>
            <a:ext cx="8979480" cy="360"/>
          </a:xfrm>
          <a:prstGeom prst="straightConnector1">
            <a:avLst/>
          </a:prstGeom>
          <a:ln w="12700">
            <a:solidFill>
              <a:srgbClr val="f59240"/>
            </a:solidFill>
            <a:round/>
          </a:ln>
        </p:spPr>
      </p:cxnSp>
      <p:sp>
        <p:nvSpPr>
          <p:cNvPr id="94" name="PlaceHolder 1"/>
          <p:cNvSpPr>
            <a:spLocks noGrp="1"/>
          </p:cNvSpPr>
          <p:nvPr>
            <p:ph type="title"/>
          </p:nvPr>
        </p:nvSpPr>
        <p:spPr>
          <a:xfrm>
            <a:off x="353160" y="1467720"/>
            <a:ext cx="6133680" cy="367560"/>
          </a:xfrm>
          <a:prstGeom prst="rect">
            <a:avLst/>
          </a:prstGeom>
          <a:noFill/>
          <a:ln w="0">
            <a:noFill/>
          </a:ln>
        </p:spPr>
        <p:txBody>
          <a:bodyPr anchor="t">
            <a:noAutofit/>
          </a:bodyPr>
          <a:p>
            <a:pPr indent="0">
              <a:lnSpc>
                <a:spcPct val="100000"/>
              </a:lnSpc>
              <a:buNone/>
            </a:pPr>
            <a:r>
              <a:rPr b="1" lang="x-none" sz="1800" spc="-1" strike="noStrike" cap="all">
                <a:solidFill>
                  <a:srgbClr val="761514"/>
                </a:solidFill>
                <a:latin typeface="Trebuchet MS"/>
              </a:rPr>
              <a:t>Click to edit Master title style</a:t>
            </a:r>
            <a:endParaRPr b="0" lang="en-US" sz="1800" spc="-1" strike="noStrike">
              <a:solidFill>
                <a:srgbClr val="000000"/>
              </a:solidFill>
              <a:latin typeface="Calibri"/>
            </a:endParaRPr>
          </a:p>
        </p:txBody>
      </p:sp>
      <p:pic>
        <p:nvPicPr>
          <p:cNvPr id="95" name="Imagem 20" descr=""/>
          <p:cNvPicPr/>
          <p:nvPr/>
        </p:nvPicPr>
        <p:blipFill>
          <a:blip r:embed="rId4"/>
          <a:stretch/>
        </p:blipFill>
        <p:spPr>
          <a:xfrm>
            <a:off x="0" y="1431360"/>
            <a:ext cx="267120" cy="440640"/>
          </a:xfrm>
          <a:prstGeom prst="rect">
            <a:avLst/>
          </a:prstGeom>
          <a:ln w="0">
            <a:noFill/>
          </a:ln>
        </p:spPr>
      </p:pic>
      <p:pic>
        <p:nvPicPr>
          <p:cNvPr id="96" name="Imagem 5" descr=""/>
          <p:cNvPicPr/>
          <p:nvPr/>
        </p:nvPicPr>
        <p:blipFill>
          <a:blip r:embed="rId5"/>
          <a:stretch/>
        </p:blipFill>
        <p:spPr>
          <a:xfrm>
            <a:off x="353160" y="4386240"/>
            <a:ext cx="5677200" cy="456480"/>
          </a:xfrm>
          <a:prstGeom prst="rect">
            <a:avLst/>
          </a:prstGeom>
          <a:ln w="0">
            <a:noFill/>
          </a:ln>
        </p:spPr>
      </p:pic>
      <p:pic>
        <p:nvPicPr>
          <p:cNvPr id="97" name="Imagem 2" descr=""/>
          <p:cNvPicPr/>
          <p:nvPr/>
        </p:nvPicPr>
        <p:blipFill>
          <a:blip r:embed="rId6"/>
          <a:stretch/>
        </p:blipFill>
        <p:spPr>
          <a:xfrm>
            <a:off x="362520" y="2981880"/>
            <a:ext cx="8312400" cy="1099800"/>
          </a:xfrm>
          <a:prstGeom prst="rect">
            <a:avLst/>
          </a:prstGeom>
          <a:ln w="0">
            <a:noFill/>
          </a:ln>
        </p:spPr>
      </p:pic>
      <p:sp>
        <p:nvSpPr>
          <p:cNvPr id="9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Trebuchet MS"/>
              </a:rPr>
              <a:t>Click to edit the outline text format</a:t>
            </a:r>
            <a:endParaRPr b="0" lang="en-US" sz="3200" spc="-1" strike="noStrike">
              <a:solidFill>
                <a:srgbClr val="000000"/>
              </a:solidFill>
              <a:latin typeface="Trebuchet MS"/>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Trebuchet MS"/>
              </a:rPr>
              <a:t>Second Outline Level</a:t>
            </a:r>
            <a:endParaRPr b="0" lang="en-US" sz="2400" spc="-1" strike="noStrike">
              <a:solidFill>
                <a:srgbClr val="000000"/>
              </a:solidFill>
              <a:latin typeface="Trebuchet MS"/>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Trebuchet MS"/>
              </a:rPr>
              <a:t>Third Outline Level</a:t>
            </a:r>
            <a:endParaRPr b="0" lang="en-US" sz="2000" spc="-1" strike="noStrike">
              <a:solidFill>
                <a:srgbClr val="000000"/>
              </a:solidFill>
              <a:latin typeface="Trebuchet M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Trebuchet MS"/>
              </a:rPr>
              <a:t>Fourth Outline Level</a:t>
            </a:r>
            <a:endParaRPr b="0" lang="en-US" sz="2000" spc="-1" strike="noStrike">
              <a:solidFill>
                <a:srgbClr val="000000"/>
              </a:solidFill>
              <a:latin typeface="Trebuchet M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Trebuchet MS"/>
              </a:rPr>
              <a:t>Fifth Outline Level</a:t>
            </a:r>
            <a:endParaRPr b="0" lang="en-US" sz="2000" spc="-1" strike="noStrike">
              <a:solidFill>
                <a:srgbClr val="000000"/>
              </a:solidFill>
              <a:latin typeface="Trebuchet M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Trebuchet MS"/>
              </a:rPr>
              <a:t>Sixth Outline Level</a:t>
            </a:r>
            <a:endParaRPr b="0" lang="en-US" sz="2000" spc="-1" strike="noStrike">
              <a:solidFill>
                <a:srgbClr val="000000"/>
              </a:solidFill>
              <a:latin typeface="Trebuchet M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Trebuchet MS"/>
              </a:rPr>
              <a:t>Seventh Outline Level</a:t>
            </a:r>
            <a:endParaRPr b="0" lang="en-US" sz="2000" spc="-1" strike="noStrike">
              <a:solidFill>
                <a:srgbClr val="000000"/>
              </a:solidFill>
              <a:latin typeface="Trebuchet MS"/>
            </a:endParaRPr>
          </a:p>
        </p:txBody>
      </p:sp>
    </p:spTree>
  </p:cSld>
  <p:clrMap bg1="lt1" bg2="lt2" tx1="dk1" tx2="dk2" accent1="accent1" accent2="accent2" accent3="accent3" accent4="accent4" accent5="accent5" accent6="accent6" hlink="hlink" folHlink="folHlink"/>
  <p:sldLayoutIdLst>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s://www.usu.edu/math/symanzik/teaching/2009_stat6560/Downloads/Friendly_milestone.pdf" TargetMode="External"/><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353160" y="1967760"/>
            <a:ext cx="8610120" cy="1283040"/>
          </a:xfrm>
          <a:prstGeom prst="rect">
            <a:avLst/>
          </a:prstGeom>
          <a:noFill/>
          <a:ln w="0">
            <a:noFill/>
          </a:ln>
        </p:spPr>
        <p:txBody>
          <a:bodyPr anchor="ctr">
            <a:noAutofit/>
          </a:bodyPr>
          <a:p>
            <a:pPr indent="0">
              <a:lnSpc>
                <a:spcPct val="100000"/>
              </a:lnSpc>
              <a:buNone/>
              <a:tabLst>
                <a:tab algn="l" pos="0"/>
              </a:tabLst>
            </a:pPr>
            <a:r>
              <a:rPr b="1" lang="en-US" sz="4000" spc="-1" strike="noStrike">
                <a:solidFill>
                  <a:srgbClr val="761514"/>
                </a:solidFill>
                <a:latin typeface="Trebuchet MS"/>
              </a:rPr>
              <a:t>Introdução à visualização de dados</a:t>
            </a:r>
            <a:endParaRPr b="0" lang="en-US" sz="4000" spc="-1" strike="noStrike">
              <a:solidFill>
                <a:srgbClr val="000000"/>
              </a:solidFill>
              <a:latin typeface="Calibri"/>
            </a:endParaRPr>
          </a:p>
        </p:txBody>
      </p:sp>
      <p:sp>
        <p:nvSpPr>
          <p:cNvPr id="142" name="PlaceHolder 2"/>
          <p:cNvSpPr>
            <a:spLocks noGrp="1"/>
          </p:cNvSpPr>
          <p:nvPr>
            <p:ph type="subTitle"/>
          </p:nvPr>
        </p:nvSpPr>
        <p:spPr>
          <a:xfrm>
            <a:off x="353160" y="3357720"/>
            <a:ext cx="8610120" cy="843840"/>
          </a:xfrm>
          <a:prstGeom prst="rect">
            <a:avLst/>
          </a:prstGeom>
          <a:noFill/>
          <a:ln w="0">
            <a:noFill/>
          </a:ln>
        </p:spPr>
        <p:txBody>
          <a:bodyPr anchor="t">
            <a:noAutofit/>
          </a:bodyPr>
          <a:p>
            <a:pPr indent="0">
              <a:lnSpc>
                <a:spcPct val="100000"/>
              </a:lnSpc>
              <a:spcBef>
                <a:spcPts val="479"/>
              </a:spcBef>
              <a:buNone/>
              <a:tabLst>
                <a:tab algn="l" pos="0"/>
              </a:tabLst>
            </a:pPr>
            <a:br>
              <a:rPr sz="2400"/>
            </a:br>
            <a:br>
              <a:rPr sz="2400"/>
            </a:br>
            <a:r>
              <a:rPr b="0" lang="pt-BR" sz="2400" spc="-1" strike="noStrike">
                <a:solidFill>
                  <a:srgbClr val="595959"/>
                </a:solidFill>
                <a:latin typeface="Trebuchet MS"/>
              </a:rPr>
              <a:t>Mikael M. Coletto e Maria Yury Travassos Ichihara</a:t>
            </a:r>
            <a:endParaRPr b="0" lang="pt-B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353160" y="238680"/>
            <a:ext cx="8617320" cy="498240"/>
          </a:xfrm>
          <a:prstGeom prst="rect">
            <a:avLst/>
          </a:prstGeom>
          <a:noFill/>
          <a:ln w="0">
            <a:noFill/>
          </a:ln>
        </p:spPr>
        <p:txBody>
          <a:bodyPr anchor="ctr">
            <a:noAutofit/>
          </a:bodyPr>
          <a:p>
            <a:pPr indent="0">
              <a:lnSpc>
                <a:spcPct val="100000"/>
              </a:lnSpc>
              <a:buNone/>
              <a:tabLst>
                <a:tab algn="l" pos="0"/>
              </a:tabLst>
            </a:pPr>
            <a:r>
              <a:rPr b="1" lang="en-US" sz="3200" spc="-1" strike="noStrike">
                <a:solidFill>
                  <a:srgbClr val="761514"/>
                </a:solidFill>
                <a:latin typeface="Trebuchet MS"/>
              </a:rPr>
              <a:t>Revisando</a:t>
            </a:r>
            <a:endParaRPr b="0" lang="en-US" sz="3200" spc="-1" strike="noStrike">
              <a:solidFill>
                <a:srgbClr val="000000"/>
              </a:solidFill>
              <a:latin typeface="Calibri"/>
            </a:endParaRPr>
          </a:p>
        </p:txBody>
      </p:sp>
      <p:sp>
        <p:nvSpPr>
          <p:cNvPr id="160" name="PlaceHolder 2"/>
          <p:cNvSpPr>
            <a:spLocks noGrp="1"/>
          </p:cNvSpPr>
          <p:nvPr>
            <p:ph/>
          </p:nvPr>
        </p:nvSpPr>
        <p:spPr>
          <a:xfrm>
            <a:off x="353160" y="974880"/>
            <a:ext cx="8617320" cy="351468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Trebuchet MS"/>
              </a:rPr>
              <a:t>Mercado de trabalho atual</a:t>
            </a:r>
            <a:endParaRPr b="0" lang="en-US" sz="3200" spc="-1" strike="noStrike">
              <a:solidFill>
                <a:srgbClr val="000000"/>
              </a:solidFill>
              <a:latin typeface="Trebuchet MS"/>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Trebuchet MS"/>
              </a:rPr>
              <a:t>O que é visualização de dados e suas definições</a:t>
            </a:r>
            <a:endParaRPr b="0" lang="en-US" sz="3200" spc="-1" strike="noStrike">
              <a:solidFill>
                <a:srgbClr val="000000"/>
              </a:solidFill>
              <a:latin typeface="Trebuchet MS"/>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Trebuchet MS"/>
              </a:rPr>
              <a:t>Vantagens e desvantagens da visualização</a:t>
            </a:r>
            <a:endParaRPr b="0" lang="en-US" sz="3200" spc="-1" strike="noStrike">
              <a:solidFill>
                <a:srgbClr val="000000"/>
              </a:solidFill>
              <a:latin typeface="Trebuchet MS"/>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Trebuchet MS"/>
              </a:rPr>
              <a:t>Alguns mitos da visualização</a:t>
            </a:r>
            <a:endParaRPr b="0" lang="en-US" sz="3200" spc="-1" strike="noStrike">
              <a:solidFill>
                <a:srgbClr val="000000"/>
              </a:solidFill>
              <a:latin typeface="Trebuchet MS"/>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Trebuchet MS"/>
              </a:rPr>
              <a:t>Norteadores para construção de visualizações</a:t>
            </a:r>
            <a:endParaRPr b="0" lang="en-US" sz="3200" spc="-1" strike="noStrike">
              <a:solidFill>
                <a:srgbClr val="000000"/>
              </a:solidFill>
              <a:latin typeface="Trebuchet MS"/>
            </a:endParaRPr>
          </a:p>
        </p:txBody>
      </p:sp>
    </p:spTree>
  </p:cSld>
  <mc:AlternateContent>
    <mc:Choice Requires="p14">
      <p:transition spd="slow" p14:dur="2000"/>
    </mc:Choice>
    <mc:Fallback>
      <p:transition spd="slow"/>
    </mc:Fallback>
  </mc:AlternateContent>
  <p:timing>
    <p:tnLst>
      <p:par>
        <p:cTn id="129" dur="indefinite" restart="never" nodeType="tmRoot">
          <p:childTnLst>
            <p:seq>
              <p:cTn id="130" dur="indefinite" nodeType="mainSeq">
                <p:childTnLst>
                  <p:par>
                    <p:cTn id="131" fill="hold">
                      <p:stCondLst>
                        <p:cond delay="indefinite"/>
                      </p:stCondLst>
                      <p:childTnLst>
                        <p:par>
                          <p:cTn id="132" fill="hold">
                            <p:stCondLst>
                              <p:cond delay="0"/>
                            </p:stCondLst>
                            <p:childTnLst>
                              <p:par>
                                <p:cTn id="133" nodeType="clickEffect" fill="hold" presetClass="entr" presetID="1">
                                  <p:stCondLst>
                                    <p:cond delay="0"/>
                                  </p:stCondLst>
                                  <p:childTnLst>
                                    <p:set>
                                      <p:cBhvr>
                                        <p:cTn id="134" dur="1" fill="hold">
                                          <p:stCondLst>
                                            <p:cond delay="0"/>
                                          </p:stCondLst>
                                        </p:cTn>
                                        <p:tgtEl>
                                          <p:spTgt spid="160">
                                            <p:txEl>
                                              <p:pRg st="0" end="0"/>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nodeType="clickEffect" fill="hold" presetClass="entr" presetID="1">
                                  <p:stCondLst>
                                    <p:cond delay="0"/>
                                  </p:stCondLst>
                                  <p:childTnLst>
                                    <p:set>
                                      <p:cBhvr>
                                        <p:cTn id="138" dur="1" fill="hold">
                                          <p:stCondLst>
                                            <p:cond delay="0"/>
                                          </p:stCondLst>
                                        </p:cTn>
                                        <p:tgtEl>
                                          <p:spTgt spid="160">
                                            <p:txEl>
                                              <p:pRg st="1" end="1"/>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nodeType="clickEffect" fill="hold" presetClass="entr" presetID="1">
                                  <p:stCondLst>
                                    <p:cond delay="0"/>
                                  </p:stCondLst>
                                  <p:childTnLst>
                                    <p:set>
                                      <p:cBhvr>
                                        <p:cTn id="142" dur="1" fill="hold">
                                          <p:stCondLst>
                                            <p:cond delay="0"/>
                                          </p:stCondLst>
                                        </p:cTn>
                                        <p:tgtEl>
                                          <p:spTgt spid="160">
                                            <p:txEl>
                                              <p:pRg st="2" end="2"/>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nodeType="clickEffect" fill="hold" presetClass="entr" presetID="1">
                                  <p:stCondLst>
                                    <p:cond delay="0"/>
                                  </p:stCondLst>
                                  <p:childTnLst>
                                    <p:set>
                                      <p:cBhvr>
                                        <p:cTn id="146" dur="1" fill="hold">
                                          <p:stCondLst>
                                            <p:cond delay="0"/>
                                          </p:stCondLst>
                                        </p:cTn>
                                        <p:tgtEl>
                                          <p:spTgt spid="160">
                                            <p:txEl>
                                              <p:pRg st="3" end="3"/>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nodeType="clickEffect" fill="hold" presetClass="entr" presetID="1">
                                  <p:stCondLst>
                                    <p:cond delay="0"/>
                                  </p:stCondLst>
                                  <p:childTnLst>
                                    <p:set>
                                      <p:cBhvr>
                                        <p:cTn id="150" dur="1" fill="hold">
                                          <p:stCondLst>
                                            <p:cond delay="0"/>
                                          </p:stCondLst>
                                        </p:cTn>
                                        <p:tgtEl>
                                          <p:spTgt spid="160">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353160" y="238680"/>
            <a:ext cx="8617320" cy="498240"/>
          </a:xfrm>
          <a:prstGeom prst="rect">
            <a:avLst/>
          </a:prstGeom>
          <a:noFill/>
          <a:ln w="0">
            <a:noFill/>
          </a:ln>
        </p:spPr>
        <p:txBody>
          <a:bodyPr anchor="ctr">
            <a:noAutofit/>
          </a:bodyPr>
          <a:p>
            <a:pPr indent="0">
              <a:lnSpc>
                <a:spcPct val="100000"/>
              </a:lnSpc>
              <a:buNone/>
              <a:tabLst>
                <a:tab algn="l" pos="0"/>
              </a:tabLst>
            </a:pPr>
            <a:r>
              <a:rPr b="1" lang="en-US" sz="3200" spc="-1" strike="noStrike">
                <a:solidFill>
                  <a:srgbClr val="761514"/>
                </a:solidFill>
                <a:latin typeface="Trebuchet MS"/>
              </a:rPr>
              <a:t>Bibliografia</a:t>
            </a:r>
            <a:endParaRPr b="0" lang="en-US" sz="3200" spc="-1" strike="noStrike">
              <a:solidFill>
                <a:srgbClr val="000000"/>
              </a:solidFill>
              <a:latin typeface="Calibri"/>
            </a:endParaRPr>
          </a:p>
        </p:txBody>
      </p:sp>
      <p:sp>
        <p:nvSpPr>
          <p:cNvPr id="162" name="PlaceHolder 2"/>
          <p:cNvSpPr>
            <a:spLocks noGrp="1"/>
          </p:cNvSpPr>
          <p:nvPr>
            <p:ph/>
          </p:nvPr>
        </p:nvSpPr>
        <p:spPr>
          <a:xfrm>
            <a:off x="353160" y="974880"/>
            <a:ext cx="8617320" cy="3514680"/>
          </a:xfrm>
          <a:prstGeom prst="rect">
            <a:avLst/>
          </a:prstGeom>
          <a:noFill/>
          <a:ln w="0">
            <a:noFill/>
          </a:ln>
        </p:spPr>
        <p:txBody>
          <a:bodyPr anchor="t">
            <a:noAutofit/>
          </a:bodyPr>
          <a:p>
            <a:pPr indent="0">
              <a:lnSpc>
                <a:spcPct val="100000"/>
              </a:lnSpc>
              <a:spcBef>
                <a:spcPts val="641"/>
              </a:spcBef>
              <a:buNone/>
              <a:tabLst>
                <a:tab algn="l" pos="0"/>
              </a:tabLst>
            </a:pPr>
            <a:r>
              <a:rPr b="0" lang="en-US" sz="3200" spc="-1" strike="noStrike">
                <a:solidFill>
                  <a:srgbClr val="000000"/>
                </a:solidFill>
                <a:latin typeface="Trebuchet MS"/>
              </a:rPr>
              <a:t>Knaflic, C. N. </a:t>
            </a:r>
            <a:r>
              <a:rPr b="1" lang="en-US" sz="3200" spc="-1" strike="noStrike">
                <a:solidFill>
                  <a:srgbClr val="000000"/>
                </a:solidFill>
                <a:latin typeface="Trebuchet MS"/>
              </a:rPr>
              <a:t>Storytelling com dados: um guia sobre visualização de dados para profissionais de negócios</a:t>
            </a:r>
            <a:r>
              <a:rPr b="0" lang="en-US" sz="3200" spc="-1" strike="noStrike">
                <a:solidFill>
                  <a:srgbClr val="000000"/>
                </a:solidFill>
                <a:latin typeface="Trebuchet MS"/>
              </a:rPr>
              <a:t>. 2ª edição. Rio de Janeiro: Alta Books, 2019.</a:t>
            </a:r>
            <a:endParaRPr b="0" lang="en-US" sz="3200" spc="-1" strike="noStrike">
              <a:solidFill>
                <a:srgbClr val="000000"/>
              </a:solidFill>
              <a:latin typeface="Trebuchet MS"/>
            </a:endParaRPr>
          </a:p>
          <a:p>
            <a:pPr indent="0">
              <a:lnSpc>
                <a:spcPct val="100000"/>
              </a:lnSpc>
              <a:spcBef>
                <a:spcPts val="641"/>
              </a:spcBef>
              <a:buNone/>
              <a:tabLst>
                <a:tab algn="l" pos="0"/>
              </a:tabLst>
            </a:pPr>
            <a:r>
              <a:rPr b="0" lang="en-US" sz="3200" spc="-1" strike="noStrike">
                <a:solidFill>
                  <a:srgbClr val="000000"/>
                </a:solidFill>
                <a:latin typeface="Trebuchet MS"/>
              </a:rPr>
              <a:t>Kirk, A. </a:t>
            </a:r>
            <a:r>
              <a:rPr b="1" lang="en-US" sz="3200" spc="-1" strike="noStrike">
                <a:solidFill>
                  <a:srgbClr val="000000"/>
                </a:solidFill>
                <a:latin typeface="Trebuchet MS"/>
              </a:rPr>
              <a:t>Data Visualization: A Successful Design Process</a:t>
            </a:r>
            <a:r>
              <a:rPr b="0" lang="en-US" sz="3200" spc="-1" strike="noStrike">
                <a:solidFill>
                  <a:srgbClr val="000000"/>
                </a:solidFill>
                <a:latin typeface="Trebuchet MS"/>
              </a:rPr>
              <a:t>. Birmingham: Packt Publishing, 2012.</a:t>
            </a:r>
            <a:endParaRPr b="0" lang="en-US" sz="3200" spc="-1" strike="noStrike">
              <a:solidFill>
                <a:srgbClr val="000000"/>
              </a:solidFill>
              <a:latin typeface="Trebuchet MS"/>
            </a:endParaRPr>
          </a:p>
          <a:p>
            <a:pPr indent="0">
              <a:lnSpc>
                <a:spcPct val="100000"/>
              </a:lnSpc>
              <a:spcBef>
                <a:spcPts val="641"/>
              </a:spcBef>
              <a:buNone/>
              <a:tabLst>
                <a:tab algn="l" pos="0"/>
              </a:tabLst>
            </a:pPr>
            <a:r>
              <a:rPr b="0" lang="en-US" sz="3200" spc="-1" strike="noStrike">
                <a:solidFill>
                  <a:srgbClr val="000000"/>
                </a:solidFill>
                <a:latin typeface="Trebuchet MS"/>
              </a:rPr>
              <a:t>FRIENDLY, M. .</a:t>
            </a:r>
            <a:r>
              <a:rPr b="1" lang="en-US" sz="3200" spc="-1" strike="noStrike">
                <a:solidFill>
                  <a:srgbClr val="000000"/>
                </a:solidFill>
                <a:latin typeface="Trebuchet MS"/>
              </a:rPr>
              <a:t>Milestones in the history of thematic cartography, statistical graphics, and data visualization</a:t>
            </a:r>
            <a:r>
              <a:rPr b="0" lang="en-US" sz="3200" spc="-1" strike="noStrike">
                <a:solidFill>
                  <a:srgbClr val="000000"/>
                </a:solidFill>
                <a:latin typeface="Trebuchet MS"/>
              </a:rPr>
              <a:t>.Utah State University. 2008. Disponível em: </a:t>
            </a:r>
            <a:r>
              <a:rPr b="0" lang="en-US" sz="3200" spc="-1" strike="noStrike" u="sng">
                <a:solidFill>
                  <a:srgbClr val="0000ff"/>
                </a:solidFill>
                <a:uFillTx/>
                <a:latin typeface="Trebuchet MS"/>
                <a:hlinkClick r:id="rId1"/>
              </a:rPr>
              <a:t>https://www.usu.edu/math/symanzik/teaching/2009_stat6560/Downloads/Friendly_milestone.pdf</a:t>
            </a:r>
            <a:r>
              <a:rPr b="0" lang="en-US" sz="3200" spc="-1" strike="noStrike">
                <a:solidFill>
                  <a:srgbClr val="000000"/>
                </a:solidFill>
                <a:latin typeface="Trebuchet MS"/>
              </a:rPr>
              <a:t>. Acesso em: 09/03/23.</a:t>
            </a:r>
            <a:endParaRPr b="0" lang="en-US" sz="3200" spc="-1" strike="noStrike">
              <a:solidFill>
                <a:srgbClr val="000000"/>
              </a:solidFill>
              <a:latin typeface="Trebuchet MS"/>
            </a:endParaRPr>
          </a:p>
          <a:p>
            <a:pPr indent="0">
              <a:lnSpc>
                <a:spcPct val="100000"/>
              </a:lnSpc>
              <a:spcBef>
                <a:spcPts val="641"/>
              </a:spcBef>
              <a:buNone/>
              <a:tabLst>
                <a:tab algn="l" pos="0"/>
              </a:tabLst>
            </a:pPr>
            <a:r>
              <a:rPr b="0" lang="en-US" sz="3200" spc="-1" strike="noStrike">
                <a:solidFill>
                  <a:srgbClr val="000000"/>
                </a:solidFill>
                <a:latin typeface="Trebuchet MS"/>
              </a:rPr>
              <a:t>Few, Stephen. “Data visualization for human perception.” The Encyclopedia of Human-Computer Interaction, 2nd Ed. (2013).</a:t>
            </a:r>
            <a:endParaRPr b="0" lang="en-US" sz="3200" spc="-1" strike="noStrike">
              <a:solidFill>
                <a:srgbClr val="000000"/>
              </a:solidFill>
              <a:latin typeface="Trebuchet MS"/>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353160" y="238680"/>
            <a:ext cx="8617320" cy="498240"/>
          </a:xfrm>
          <a:prstGeom prst="rect">
            <a:avLst/>
          </a:prstGeom>
          <a:noFill/>
          <a:ln w="0">
            <a:noFill/>
          </a:ln>
        </p:spPr>
        <p:txBody>
          <a:bodyPr anchor="ctr">
            <a:noAutofit/>
          </a:bodyPr>
          <a:p>
            <a:pPr indent="0">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346320" y="1432440"/>
            <a:ext cx="6133680" cy="367560"/>
          </a:xfrm>
          <a:prstGeom prst="rect">
            <a:avLst/>
          </a:prstGeom>
          <a:noFill/>
          <a:ln w="0">
            <a:noFill/>
          </a:ln>
        </p:spPr>
        <p:txBody>
          <a:bodyPr anchor="t">
            <a:noAutofit/>
          </a:bodyPr>
          <a:p>
            <a:pPr indent="0">
              <a:lnSpc>
                <a:spcPct val="100000"/>
              </a:lnSpc>
              <a:buNone/>
              <a:tabLst>
                <a:tab algn="l" pos="0"/>
              </a:tabLst>
            </a:pPr>
            <a:r>
              <a:rPr b="1" lang="en-US" sz="2600" spc="-1" strike="noStrike">
                <a:solidFill>
                  <a:srgbClr val="761514"/>
                </a:solidFill>
                <a:latin typeface="Trebuchet MS"/>
              </a:rPr>
              <a:t>Obrigado!</a:t>
            </a:r>
            <a:endParaRPr b="1" lang="en-US" sz="2600" spc="-1" strike="noStrike" cap="all">
              <a:solidFill>
                <a:srgbClr val="761514"/>
              </a:solidFill>
              <a:latin typeface="Trebuchet MS"/>
            </a:endParaRPr>
          </a:p>
        </p:txBody>
      </p:sp>
      <p:sp>
        <p:nvSpPr>
          <p:cNvPr id="165" name="Subtítulo 2"/>
          <p:cNvSpPr txBox="1"/>
          <p:nvPr/>
        </p:nvSpPr>
        <p:spPr>
          <a:xfrm>
            <a:off x="353160" y="1973160"/>
            <a:ext cx="6133680" cy="842040"/>
          </a:xfrm>
          <a:prstGeom prst="rect">
            <a:avLst/>
          </a:prstGeom>
          <a:noFill/>
          <a:ln w="0">
            <a:noFill/>
          </a:ln>
        </p:spPr>
        <p:txBody>
          <a:bodyPr anchor="t">
            <a:noAutofit/>
          </a:bodyPr>
          <a:p>
            <a:pPr indent="0" algn="ctr">
              <a:buNone/>
            </a:pPr>
            <a:endParaRPr b="0" lang="pt-BR" sz="1800" spc="-1" strike="noStrike">
              <a:solidFill>
                <a:srgbClr val="595959"/>
              </a:solidFill>
              <a:latin typeface="Trebuchet M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353160" y="238680"/>
            <a:ext cx="8617320" cy="498240"/>
          </a:xfrm>
          <a:prstGeom prst="rect">
            <a:avLst/>
          </a:prstGeom>
          <a:noFill/>
          <a:ln w="0">
            <a:noFill/>
          </a:ln>
        </p:spPr>
        <p:txBody>
          <a:bodyPr anchor="ctr">
            <a:noAutofit/>
          </a:bodyPr>
          <a:p>
            <a:pPr indent="0">
              <a:lnSpc>
                <a:spcPct val="100000"/>
              </a:lnSpc>
              <a:buNone/>
              <a:tabLst>
                <a:tab algn="l" pos="0"/>
              </a:tabLst>
            </a:pPr>
            <a:r>
              <a:rPr b="1" lang="en-US" sz="3200" spc="-1" strike="noStrike">
                <a:solidFill>
                  <a:srgbClr val="761514"/>
                </a:solidFill>
                <a:latin typeface="Trebuchet MS"/>
              </a:rPr>
              <a:t>O que vamos trabalhar hoje</a:t>
            </a:r>
            <a:endParaRPr b="0" lang="en-US" sz="3200" spc="-1" strike="noStrike">
              <a:solidFill>
                <a:srgbClr val="000000"/>
              </a:solidFill>
              <a:latin typeface="Calibri"/>
            </a:endParaRPr>
          </a:p>
        </p:txBody>
      </p:sp>
      <p:sp>
        <p:nvSpPr>
          <p:cNvPr id="144" name="PlaceHolder 2"/>
          <p:cNvSpPr>
            <a:spLocks noGrp="1"/>
          </p:cNvSpPr>
          <p:nvPr>
            <p:ph/>
          </p:nvPr>
        </p:nvSpPr>
        <p:spPr>
          <a:xfrm>
            <a:off x="353160" y="974880"/>
            <a:ext cx="8617320" cy="351468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Trebuchet MS"/>
              </a:rPr>
              <a:t>Contextualização do mercado atual</a:t>
            </a:r>
            <a:endParaRPr b="0" lang="en-US" sz="3200" spc="-1" strike="noStrike">
              <a:solidFill>
                <a:srgbClr val="000000"/>
              </a:solidFill>
              <a:latin typeface="Trebuchet MS"/>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Trebuchet MS"/>
              </a:rPr>
              <a:t>O que é visualização de dados e suas definições</a:t>
            </a:r>
            <a:endParaRPr b="0" lang="en-US" sz="3200" spc="-1" strike="noStrike">
              <a:solidFill>
                <a:srgbClr val="000000"/>
              </a:solidFill>
              <a:latin typeface="Trebuchet MS"/>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Trebuchet MS"/>
              </a:rPr>
              <a:t>Um exemplo prático</a:t>
            </a:r>
            <a:endParaRPr b="0" lang="en-US" sz="3200" spc="-1" strike="noStrike">
              <a:solidFill>
                <a:srgbClr val="000000"/>
              </a:solidFill>
              <a:latin typeface="Trebuchet MS"/>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Trebuchet MS"/>
              </a:rPr>
              <a:t>Mitos da visualização de dados</a:t>
            </a:r>
            <a:endParaRPr b="0" lang="en-US" sz="3200" spc="-1" strike="noStrike">
              <a:solidFill>
                <a:srgbClr val="000000"/>
              </a:solidFill>
              <a:latin typeface="Trebuchet MS"/>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Trebuchet MS"/>
              </a:rPr>
              <a:t>Alguns norteadores para visualizações</a:t>
            </a:r>
            <a:endParaRPr b="0" lang="en-US" sz="3200" spc="-1" strike="noStrike">
              <a:solidFill>
                <a:srgbClr val="000000"/>
              </a:solidFill>
              <a:latin typeface="Trebuchet MS"/>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1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1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14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
                                  <p:stCondLst>
                                    <p:cond delay="0"/>
                                  </p:stCondLst>
                                  <p:childTnLst>
                                    <p:set>
                                      <p:cBhvr>
                                        <p:cTn id="22" dur="1" fill="hold">
                                          <p:stCondLst>
                                            <p:cond delay="0"/>
                                          </p:stCondLst>
                                        </p:cTn>
                                        <p:tgtEl>
                                          <p:spTgt spid="144">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353160" y="238680"/>
            <a:ext cx="8617320" cy="498240"/>
          </a:xfrm>
          <a:prstGeom prst="rect">
            <a:avLst/>
          </a:prstGeom>
          <a:noFill/>
          <a:ln w="0">
            <a:noFill/>
          </a:ln>
        </p:spPr>
        <p:txBody>
          <a:bodyPr anchor="ctr">
            <a:noAutofit/>
          </a:bodyPr>
          <a:p>
            <a:pPr indent="0">
              <a:lnSpc>
                <a:spcPct val="100000"/>
              </a:lnSpc>
              <a:buNone/>
              <a:tabLst>
                <a:tab algn="l" pos="0"/>
              </a:tabLst>
            </a:pPr>
            <a:r>
              <a:rPr b="1" lang="en-US" sz="3200" spc="-1" strike="noStrike">
                <a:solidFill>
                  <a:srgbClr val="761514"/>
                </a:solidFill>
                <a:latin typeface="Trebuchet MS"/>
              </a:rPr>
              <a:t>Contextualização do mercado atual</a:t>
            </a:r>
            <a:endParaRPr b="0" lang="en-US" sz="3200" spc="-1" strike="noStrike">
              <a:solidFill>
                <a:srgbClr val="000000"/>
              </a:solidFill>
              <a:latin typeface="Calibri"/>
            </a:endParaRPr>
          </a:p>
        </p:txBody>
      </p:sp>
      <p:sp>
        <p:nvSpPr>
          <p:cNvPr id="146" name="PlaceHolder 2"/>
          <p:cNvSpPr>
            <a:spLocks noGrp="1"/>
          </p:cNvSpPr>
          <p:nvPr>
            <p:ph/>
          </p:nvPr>
        </p:nvSpPr>
        <p:spPr>
          <a:xfrm>
            <a:off x="353160" y="974880"/>
            <a:ext cx="8617320" cy="351468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Trebuchet MS"/>
              </a:rPr>
              <a:t>“</a:t>
            </a:r>
            <a:r>
              <a:rPr b="0" lang="en-US" sz="3200" spc="-1" strike="noStrike">
                <a:solidFill>
                  <a:srgbClr val="000000"/>
                </a:solidFill>
                <a:latin typeface="Trebuchet MS"/>
              </a:rPr>
              <a:t>A era dos dados”</a:t>
            </a:r>
            <a:endParaRPr b="0" lang="en-US" sz="3200" spc="-1" strike="noStrike">
              <a:solidFill>
                <a:srgbClr val="000000"/>
              </a:solidFill>
              <a:latin typeface="Trebuchet MS"/>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Trebuchet MS"/>
              </a:rPr>
              <a:t>Grandes volumes de dados complexos</a:t>
            </a:r>
            <a:endParaRPr b="0" lang="en-US" sz="3200" spc="-1" strike="noStrike">
              <a:solidFill>
                <a:srgbClr val="000000"/>
              </a:solidFill>
              <a:latin typeface="Trebuchet MS"/>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Trebuchet MS"/>
              </a:rPr>
              <a:t>Grandes desafios em:</a:t>
            </a:r>
            <a:endParaRPr b="0" lang="en-US" sz="3200" spc="-1" strike="noStrike">
              <a:solidFill>
                <a:srgbClr val="000000"/>
              </a:solidFill>
              <a:latin typeface="Trebuchet MS"/>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Trebuchet MS"/>
              </a:rPr>
              <a:t>Armazenamento</a:t>
            </a:r>
            <a:endParaRPr b="0" lang="en-US" sz="2800" spc="-1" strike="noStrike">
              <a:solidFill>
                <a:srgbClr val="000000"/>
              </a:solidFill>
              <a:latin typeface="Trebuchet MS"/>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Trebuchet MS"/>
              </a:rPr>
              <a:t>Curadoria</a:t>
            </a:r>
            <a:endParaRPr b="0" lang="en-US" sz="2800" spc="-1" strike="noStrike">
              <a:solidFill>
                <a:srgbClr val="000000"/>
              </a:solidFill>
              <a:latin typeface="Trebuchet MS"/>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Trebuchet MS"/>
              </a:rPr>
              <a:t>Privacidade</a:t>
            </a:r>
            <a:endParaRPr b="0" lang="en-US" sz="2800" spc="-1" strike="noStrike">
              <a:solidFill>
                <a:srgbClr val="000000"/>
              </a:solidFill>
              <a:latin typeface="Trebuchet MS"/>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Trebuchet MS"/>
              </a:rPr>
              <a:t>Governança</a:t>
            </a:r>
            <a:endParaRPr b="0" lang="en-US" sz="2800" spc="-1" strike="noStrike">
              <a:solidFill>
                <a:srgbClr val="000000"/>
              </a:solidFill>
              <a:latin typeface="Trebuchet MS"/>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Trebuchet MS"/>
              </a:rPr>
              <a:t>Dificuldade em </a:t>
            </a:r>
            <a:r>
              <a:rPr b="1" lang="en-US" sz="3200" spc="-1" strike="noStrike">
                <a:solidFill>
                  <a:srgbClr val="000000"/>
                </a:solidFill>
                <a:latin typeface="Trebuchet MS"/>
              </a:rPr>
              <a:t>manusear</a:t>
            </a:r>
            <a:r>
              <a:rPr b="0" lang="en-US" sz="3200" spc="-1" strike="noStrike">
                <a:solidFill>
                  <a:srgbClr val="000000"/>
                </a:solidFill>
                <a:latin typeface="Trebuchet MS"/>
              </a:rPr>
              <a:t> e obter </a:t>
            </a:r>
            <a:r>
              <a:rPr b="1" lang="en-US" sz="3200" spc="-1" strike="noStrike">
                <a:solidFill>
                  <a:srgbClr val="000000"/>
                </a:solidFill>
                <a:latin typeface="Trebuchet MS"/>
              </a:rPr>
              <a:t>compreensão</a:t>
            </a:r>
            <a:r>
              <a:rPr b="0" lang="en-US" sz="3200" spc="-1" strike="noStrike">
                <a:solidFill>
                  <a:srgbClr val="000000"/>
                </a:solidFill>
                <a:latin typeface="Trebuchet MS"/>
              </a:rPr>
              <a:t> dos dados</a:t>
            </a:r>
            <a:endParaRPr b="0" lang="en-US" sz="3200" spc="-1" strike="noStrike">
              <a:solidFill>
                <a:srgbClr val="000000"/>
              </a:solidFill>
              <a:latin typeface="Trebuchet MS"/>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childTnLst>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146">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146">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146">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1">
                                  <p:stCondLst>
                                    <p:cond delay="0"/>
                                  </p:stCondLst>
                                  <p:childTnLst>
                                    <p:set>
                                      <p:cBhvr>
                                        <p:cTn id="40" dur="1" fill="hold">
                                          <p:stCondLst>
                                            <p:cond delay="0"/>
                                          </p:stCondLst>
                                        </p:cTn>
                                        <p:tgtEl>
                                          <p:spTgt spid="146">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nodeType="clickEffect" fill="hold" presetClass="entr" presetID="1">
                                  <p:stCondLst>
                                    <p:cond delay="0"/>
                                  </p:stCondLst>
                                  <p:childTnLst>
                                    <p:set>
                                      <p:cBhvr>
                                        <p:cTn id="44" dur="1" fill="hold">
                                          <p:stCondLst>
                                            <p:cond delay="0"/>
                                          </p:stCondLst>
                                        </p:cTn>
                                        <p:tgtEl>
                                          <p:spTgt spid="146">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146">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146">
                                            <p:txEl>
                                              <p:pRg st="6" end="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nodeType="clickEffect" fill="hold" presetClass="entr" presetID="1">
                                  <p:stCondLst>
                                    <p:cond delay="0"/>
                                  </p:stCondLst>
                                  <p:childTnLst>
                                    <p:set>
                                      <p:cBhvr>
                                        <p:cTn id="56" dur="1" fill="hold">
                                          <p:stCondLst>
                                            <p:cond delay="0"/>
                                          </p:stCondLst>
                                        </p:cTn>
                                        <p:tgtEl>
                                          <p:spTgt spid="146">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353160" y="238680"/>
            <a:ext cx="8617320" cy="498240"/>
          </a:xfrm>
          <a:prstGeom prst="rect">
            <a:avLst/>
          </a:prstGeom>
          <a:noFill/>
          <a:ln w="0">
            <a:noFill/>
          </a:ln>
        </p:spPr>
        <p:txBody>
          <a:bodyPr anchor="ctr">
            <a:noAutofit/>
          </a:bodyPr>
          <a:p>
            <a:pPr indent="0">
              <a:lnSpc>
                <a:spcPct val="100000"/>
              </a:lnSpc>
              <a:buNone/>
              <a:tabLst>
                <a:tab algn="l" pos="0"/>
              </a:tabLst>
            </a:pPr>
            <a:r>
              <a:rPr b="1" lang="en-US" sz="3200" spc="-1" strike="noStrike">
                <a:solidFill>
                  <a:srgbClr val="761514"/>
                </a:solidFill>
                <a:latin typeface="Trebuchet MS"/>
              </a:rPr>
              <a:t>O que é visualização de dados?</a:t>
            </a:r>
            <a:endParaRPr b="0" lang="en-US" sz="3200" spc="-1" strike="noStrike">
              <a:solidFill>
                <a:srgbClr val="000000"/>
              </a:solidFill>
              <a:latin typeface="Calibri"/>
            </a:endParaRPr>
          </a:p>
        </p:txBody>
      </p:sp>
      <p:sp>
        <p:nvSpPr>
          <p:cNvPr id="148" name="PlaceHolder 2"/>
          <p:cNvSpPr>
            <a:spLocks noGrp="1"/>
          </p:cNvSpPr>
          <p:nvPr>
            <p:ph/>
          </p:nvPr>
        </p:nvSpPr>
        <p:spPr>
          <a:xfrm>
            <a:off x="353160" y="974880"/>
            <a:ext cx="8617320" cy="351468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Trebuchet MS"/>
              </a:rPr>
              <a:t>Representação gráfica dos dados</a:t>
            </a:r>
            <a:endParaRPr b="0" lang="en-US" sz="3200" spc="-1" strike="noStrike">
              <a:solidFill>
                <a:srgbClr val="000000"/>
              </a:solidFill>
              <a:latin typeface="Trebuchet MS"/>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Trebuchet MS"/>
              </a:rPr>
              <a:t>Apresenta informações e dados</a:t>
            </a:r>
            <a:endParaRPr b="0" lang="en-US" sz="3200" spc="-1" strike="noStrike">
              <a:solidFill>
                <a:srgbClr val="000000"/>
              </a:solidFill>
              <a:latin typeface="Trebuchet MS"/>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Trebuchet MS"/>
              </a:rPr>
              <a:t>Ferramenta para auxiliar a compreensão dos dados</a:t>
            </a:r>
            <a:endParaRPr b="0" lang="en-US" sz="3200" spc="-1" strike="noStrike">
              <a:solidFill>
                <a:srgbClr val="000000"/>
              </a:solidFill>
              <a:latin typeface="Trebuchet MS"/>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Trebuchet MS"/>
              </a:rPr>
              <a:t>Usada para apresentar resultados</a:t>
            </a:r>
            <a:endParaRPr b="0" lang="en-US" sz="3200" spc="-1" strike="noStrike">
              <a:solidFill>
                <a:srgbClr val="000000"/>
              </a:solidFill>
              <a:latin typeface="Trebuchet MS"/>
            </a:endParaRPr>
          </a:p>
        </p:txBody>
      </p:sp>
    </p:spTree>
  </p:cSld>
  <mc:AlternateContent>
    <mc:Choice Requires="p14">
      <p:transition spd="slow" p14:dur="2000"/>
    </mc:Choice>
    <mc:Fallback>
      <p:transition spd="slow"/>
    </mc:Fallback>
  </mc:AlternateContent>
  <p:timing>
    <p:tnLst>
      <p:par>
        <p:cTn id="57" dur="indefinite" restart="never" nodeType="tmRoot">
          <p:childTnLst>
            <p:seq>
              <p:cTn id="58" dur="indefinite" nodeType="mainSeq">
                <p:childTnLst>
                  <p:par>
                    <p:cTn id="59" fill="hold">
                      <p:stCondLst>
                        <p:cond delay="indefinite"/>
                      </p:stCondLst>
                      <p:childTnLst>
                        <p:par>
                          <p:cTn id="60" fill="hold">
                            <p:stCondLst>
                              <p:cond delay="0"/>
                            </p:stCondLst>
                            <p:childTnLst>
                              <p:par>
                                <p:cTn id="61" nodeType="clickEffect" fill="hold" presetClass="entr" presetID="1">
                                  <p:stCondLst>
                                    <p:cond delay="0"/>
                                  </p:stCondLst>
                                  <p:childTnLst>
                                    <p:set>
                                      <p:cBhvr>
                                        <p:cTn id="62" dur="1" fill="hold">
                                          <p:stCondLst>
                                            <p:cond delay="0"/>
                                          </p:stCondLst>
                                        </p:cTn>
                                        <p:tgtEl>
                                          <p:spTgt spid="148">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nodeType="clickEffect" fill="hold" presetClass="entr" presetID="1">
                                  <p:stCondLst>
                                    <p:cond delay="0"/>
                                  </p:stCondLst>
                                  <p:childTnLst>
                                    <p:set>
                                      <p:cBhvr>
                                        <p:cTn id="66" dur="1" fill="hold">
                                          <p:stCondLst>
                                            <p:cond delay="0"/>
                                          </p:stCondLst>
                                        </p:cTn>
                                        <p:tgtEl>
                                          <p:spTgt spid="148">
                                            <p:txEl>
                                              <p:pRg st="1" end="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nodeType="clickEffect" fill="hold" presetClass="entr" presetID="1">
                                  <p:stCondLst>
                                    <p:cond delay="0"/>
                                  </p:stCondLst>
                                  <p:childTnLst>
                                    <p:set>
                                      <p:cBhvr>
                                        <p:cTn id="70" dur="1" fill="hold">
                                          <p:stCondLst>
                                            <p:cond delay="0"/>
                                          </p:stCondLst>
                                        </p:cTn>
                                        <p:tgtEl>
                                          <p:spTgt spid="148">
                                            <p:txEl>
                                              <p:pRg st="2" end="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nodeType="clickEffect" fill="hold" presetClass="entr" presetID="1">
                                  <p:stCondLst>
                                    <p:cond delay="0"/>
                                  </p:stCondLst>
                                  <p:childTnLst>
                                    <p:set>
                                      <p:cBhvr>
                                        <p:cTn id="74" dur="1" fill="hold">
                                          <p:stCondLst>
                                            <p:cond delay="0"/>
                                          </p:stCondLst>
                                        </p:cTn>
                                        <p:tgtEl>
                                          <p:spTgt spid="148">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353160" y="238680"/>
            <a:ext cx="8617320" cy="498240"/>
          </a:xfrm>
          <a:prstGeom prst="rect">
            <a:avLst/>
          </a:prstGeom>
          <a:noFill/>
          <a:ln w="0">
            <a:noFill/>
          </a:ln>
        </p:spPr>
        <p:txBody>
          <a:bodyPr anchor="ctr">
            <a:noAutofit/>
          </a:bodyPr>
          <a:p>
            <a:pPr indent="0">
              <a:lnSpc>
                <a:spcPct val="100000"/>
              </a:lnSpc>
              <a:buNone/>
              <a:tabLst>
                <a:tab algn="l" pos="0"/>
              </a:tabLst>
            </a:pPr>
            <a:r>
              <a:rPr b="1" lang="en-US" sz="3200" spc="-1" strike="noStrike">
                <a:solidFill>
                  <a:srgbClr val="761514"/>
                </a:solidFill>
                <a:latin typeface="Trebuchet MS"/>
              </a:rPr>
              <a:t>Definições</a:t>
            </a:r>
            <a:endParaRPr b="0" lang="en-US" sz="3200" spc="-1" strike="noStrike">
              <a:solidFill>
                <a:srgbClr val="000000"/>
              </a:solidFill>
              <a:latin typeface="Calibri"/>
            </a:endParaRPr>
          </a:p>
        </p:txBody>
      </p:sp>
      <p:sp>
        <p:nvSpPr>
          <p:cNvPr id="150" name="PlaceHolder 2"/>
          <p:cNvSpPr>
            <a:spLocks noGrp="1"/>
          </p:cNvSpPr>
          <p:nvPr>
            <p:ph/>
          </p:nvPr>
        </p:nvSpPr>
        <p:spPr>
          <a:xfrm>
            <a:off x="353160" y="974880"/>
            <a:ext cx="8617320" cy="351468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Trebuchet MS"/>
              </a:rPr>
              <a:t>A visualização de dados como representação e apresentação de dados que exploram nossa habilidade de percepção visual com a finalidade de aumentar a compreensão (KIRK, 2012).</a:t>
            </a:r>
            <a:endParaRPr b="0" lang="en-US" sz="3200" spc="-1" strike="noStrike">
              <a:solidFill>
                <a:srgbClr val="000000"/>
              </a:solidFill>
              <a:latin typeface="Trebuchet MS"/>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Trebuchet MS"/>
              </a:rPr>
              <a:t>Para Friendly (2008), a visualização de dados é uma expressão contemporânea da comunicação visual que consiste na representação visual de dados.</a:t>
            </a:r>
            <a:endParaRPr b="0" lang="en-US" sz="3200" spc="-1" strike="noStrike">
              <a:solidFill>
                <a:srgbClr val="000000"/>
              </a:solidFill>
              <a:latin typeface="Trebuchet MS"/>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Trebuchet MS"/>
              </a:rPr>
              <a:t>A visualização de dados é a exibição gráfica de informações abstratas com os propósitos de atribuição de sentido e comunicação.</a:t>
            </a:r>
            <a:endParaRPr b="0" lang="en-US" sz="3200" spc="-1" strike="noStrike">
              <a:solidFill>
                <a:srgbClr val="000000"/>
              </a:solidFill>
              <a:latin typeface="Trebuchet MS"/>
            </a:endParaRPr>
          </a:p>
        </p:txBody>
      </p:sp>
    </p:spTree>
  </p:cSld>
  <mc:AlternateContent>
    <mc:Choice Requires="p14">
      <p:transition spd="slow" p14:dur="2000"/>
    </mc:Choice>
    <mc:Fallback>
      <p:transition spd="slow"/>
    </mc:Fallback>
  </mc:AlternateContent>
  <p:timing>
    <p:tnLst>
      <p:par>
        <p:cTn id="75" dur="indefinite" restart="never" nodeType="tmRoot">
          <p:childTnLst>
            <p:seq>
              <p:cTn id="76" dur="indefinite" nodeType="mainSeq">
                <p:childTnLst>
                  <p:par>
                    <p:cTn id="77" fill="hold">
                      <p:stCondLst>
                        <p:cond delay="indefinite"/>
                      </p:stCondLst>
                      <p:childTnLst>
                        <p:par>
                          <p:cTn id="78" fill="hold">
                            <p:stCondLst>
                              <p:cond delay="0"/>
                            </p:stCondLst>
                            <p:childTnLst>
                              <p:par>
                                <p:cTn id="79" nodeType="clickEffect" fill="hold" presetClass="entr" presetID="1">
                                  <p:stCondLst>
                                    <p:cond delay="0"/>
                                  </p:stCondLst>
                                  <p:childTnLst>
                                    <p:set>
                                      <p:cBhvr>
                                        <p:cTn id="80" dur="1" fill="hold">
                                          <p:stCondLst>
                                            <p:cond delay="0"/>
                                          </p:stCondLst>
                                        </p:cTn>
                                        <p:tgtEl>
                                          <p:spTgt spid="150">
                                            <p:txEl>
                                              <p:pRg st="0" end="0"/>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0"/>
                                          </p:stCondLst>
                                        </p:cTn>
                                        <p:tgtEl>
                                          <p:spTgt spid="150">
                                            <p:txEl>
                                              <p:pRg st="1" end="1"/>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nodeType="clickEffect" fill="hold" presetClass="entr" presetID="1">
                                  <p:stCondLst>
                                    <p:cond delay="0"/>
                                  </p:stCondLst>
                                  <p:childTnLst>
                                    <p:set>
                                      <p:cBhvr>
                                        <p:cTn id="88" dur="1" fill="hold">
                                          <p:stCondLst>
                                            <p:cond delay="0"/>
                                          </p:stCondLst>
                                        </p:cTn>
                                        <p:tgtEl>
                                          <p:spTgt spid="150">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353160" y="238680"/>
            <a:ext cx="8617320" cy="498240"/>
          </a:xfrm>
          <a:prstGeom prst="rect">
            <a:avLst/>
          </a:prstGeom>
          <a:noFill/>
          <a:ln w="0">
            <a:noFill/>
          </a:ln>
        </p:spPr>
        <p:txBody>
          <a:bodyPr anchor="ctr">
            <a:noAutofit/>
          </a:bodyPr>
          <a:p>
            <a:pPr indent="0">
              <a:lnSpc>
                <a:spcPct val="100000"/>
              </a:lnSpc>
              <a:buNone/>
              <a:tabLst>
                <a:tab algn="l" pos="0"/>
              </a:tabLst>
            </a:pPr>
            <a:r>
              <a:rPr b="1" lang="en-US" sz="3200" spc="-1" strike="noStrike">
                <a:solidFill>
                  <a:srgbClr val="761514"/>
                </a:solidFill>
                <a:latin typeface="Trebuchet MS"/>
              </a:rPr>
              <a:t>Um exemplo prático</a:t>
            </a:r>
            <a:endParaRPr b="0" lang="en-US" sz="3200" spc="-1" strike="noStrike">
              <a:solidFill>
                <a:srgbClr val="000000"/>
              </a:solidFill>
              <a:latin typeface="Calibri"/>
            </a:endParaRPr>
          </a:p>
        </p:txBody>
      </p:sp>
      <p:graphicFrame>
        <p:nvGraphicFramePr>
          <p:cNvPr id="152" name="Content Placeholder 5"/>
          <p:cNvGraphicFramePr/>
          <p:nvPr/>
        </p:nvGraphicFramePr>
        <p:xfrm>
          <a:off x="343080" y="965160"/>
          <a:ext cx="8610120" cy="5149440"/>
        </p:xfrm>
        <a:graphic>
          <a:graphicData uri="http://schemas.openxmlformats.org/drawingml/2006/table">
            <a:tbl>
              <a:tblPr/>
              <a:tblGrid>
                <a:gridCol w="2869920"/>
                <a:gridCol w="2869920"/>
                <a:gridCol w="2869920"/>
              </a:tblGrid>
              <a:tr h="0">
                <a:tc>
                  <a:txBody>
                    <a:bodyPr anchor="t">
                      <a:noAutofit/>
                    </a:bodyPr>
                    <a:p>
                      <a:pPr algn="ctr">
                        <a:lnSpc>
                          <a:spcPct val="100000"/>
                        </a:lnSpc>
                        <a:tabLst>
                          <a:tab algn="l" pos="0"/>
                        </a:tabLst>
                      </a:pPr>
                      <a:r>
                        <a:rPr b="1" lang="en-US" sz="1800" spc="-1" strike="noStrike">
                          <a:solidFill>
                            <a:schemeClr val="lt1"/>
                          </a:solidFill>
                          <a:latin typeface="Calibri"/>
                        </a:rPr>
                        <a:t>Idade das mães</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ctr">
                        <a:lnSpc>
                          <a:spcPct val="100000"/>
                        </a:lnSpc>
                        <a:tabLst>
                          <a:tab algn="l" pos="0"/>
                        </a:tabLst>
                      </a:pPr>
                      <a:r>
                        <a:rPr b="1" lang="en-US" sz="1800" spc="-1" strike="noStrike">
                          <a:solidFill>
                            <a:schemeClr val="lt1"/>
                          </a:solidFill>
                          <a:latin typeface="Calibri"/>
                        </a:rPr>
                        <a:t>Número de filhos</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gn="ctr">
                        <a:lnSpc>
                          <a:spcPct val="100000"/>
                        </a:lnSpc>
                        <a:tabLst>
                          <a:tab algn="l" pos="0"/>
                        </a:tabLst>
                      </a:pPr>
                      <a:r>
                        <a:rPr b="1" lang="en-US" sz="1800" spc="-1" strike="noStrike">
                          <a:solidFill>
                            <a:schemeClr val="lt1"/>
                          </a:solidFill>
                          <a:latin typeface="Calibri"/>
                        </a:rPr>
                        <a:t>Média</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0">
                <a:tc>
                  <a:txBody>
                    <a:bodyPr anchor="t">
                      <a:noAutofit/>
                    </a:bodyPr>
                    <a:p>
                      <a:pPr algn="ctr">
                        <a:lnSpc>
                          <a:spcPct val="100000"/>
                        </a:lnSpc>
                        <a:tabLst>
                          <a:tab algn="l" pos="0"/>
                        </a:tabLst>
                      </a:pPr>
                      <a:r>
                        <a:rPr b="0" lang="en-US" sz="1800" spc="-1" strike="noStrike">
                          <a:solidFill>
                            <a:schemeClr val="dk1"/>
                          </a:solidFill>
                          <a:latin typeface="Calibri"/>
                        </a:rPr>
                        <a:t>15 à 20</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algn="ctr">
                        <a:lnSpc>
                          <a:spcPct val="100000"/>
                        </a:lnSpc>
                        <a:tabLst>
                          <a:tab algn="l" pos="0"/>
                        </a:tabLst>
                      </a:pPr>
                      <a:r>
                        <a:rPr b="0" lang="en-US" sz="1800" spc="-1" strike="noStrike">
                          <a:solidFill>
                            <a:schemeClr val="dk1"/>
                          </a:solidFill>
                          <a:latin typeface="Calibri"/>
                        </a:rPr>
                        <a:t>1</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algn="ctr">
                        <a:lnSpc>
                          <a:spcPct val="100000"/>
                        </a:lnSpc>
                        <a:tabLst>
                          <a:tab algn="l" pos="0"/>
                        </a:tabLst>
                      </a:pPr>
                      <a:r>
                        <a:rPr b="0" lang="en-US" sz="1800" spc="-1" strike="noStrike">
                          <a:solidFill>
                            <a:schemeClr val="dk1"/>
                          </a:solidFill>
                          <a:latin typeface="Calibri"/>
                        </a:rPr>
                        <a:t>1</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0">
                <a:tc>
                  <a:txBody>
                    <a:bodyPr anchor="t">
                      <a:noAutofit/>
                    </a:bodyPr>
                    <a:p>
                      <a:pPr algn="ctr">
                        <a:lnSpc>
                          <a:spcPct val="100000"/>
                        </a:lnSpc>
                        <a:tabLst>
                          <a:tab algn="l" pos="0"/>
                        </a:tabLst>
                      </a:pPr>
                      <a:r>
                        <a:rPr b="0" lang="en-US" sz="1800" spc="-1" strike="noStrike">
                          <a:solidFill>
                            <a:schemeClr val="dk1"/>
                          </a:solidFill>
                          <a:latin typeface="Calibri"/>
                        </a:rPr>
                        <a:t>15 à 20</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algn="ctr">
                        <a:lnSpc>
                          <a:spcPct val="100000"/>
                        </a:lnSpc>
                        <a:tabLst>
                          <a:tab algn="l" pos="0"/>
                        </a:tabLst>
                      </a:pPr>
                      <a:r>
                        <a:rPr b="0" lang="en-US" sz="1800" spc="-1" strike="noStrike">
                          <a:solidFill>
                            <a:schemeClr val="dk1"/>
                          </a:solidFill>
                          <a:latin typeface="Calibri"/>
                        </a:rPr>
                        <a:t>1</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algn="ctr">
                        <a:lnSpc>
                          <a:spcPct val="100000"/>
                        </a:lnSpc>
                        <a:tabLst>
                          <a:tab algn="l" pos="0"/>
                        </a:tabLst>
                      </a:pPr>
                      <a:r>
                        <a:rPr b="0" lang="en-US" sz="1800" spc="-1" strike="noStrike">
                          <a:solidFill>
                            <a:schemeClr val="dk1"/>
                          </a:solidFill>
                          <a:latin typeface="Calibri"/>
                        </a:rPr>
                        <a:t>1</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0">
                <a:tc>
                  <a:txBody>
                    <a:bodyPr anchor="t">
                      <a:noAutofit/>
                    </a:bodyPr>
                    <a:p>
                      <a:pPr algn="ctr">
                        <a:lnSpc>
                          <a:spcPct val="100000"/>
                        </a:lnSpc>
                        <a:tabLst>
                          <a:tab algn="l" pos="0"/>
                        </a:tabLst>
                      </a:pPr>
                      <a:r>
                        <a:rPr b="0" lang="en-US" sz="1800" spc="-1" strike="noStrike">
                          <a:solidFill>
                            <a:schemeClr val="dk1"/>
                          </a:solidFill>
                          <a:latin typeface="Calibri"/>
                        </a:rPr>
                        <a:t>15 à 20</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algn="ctr">
                        <a:lnSpc>
                          <a:spcPct val="100000"/>
                        </a:lnSpc>
                        <a:tabLst>
                          <a:tab algn="l" pos="0"/>
                        </a:tabLst>
                      </a:pPr>
                      <a:r>
                        <a:rPr b="0" lang="en-US" sz="1800" spc="-1" strike="noStrike">
                          <a:solidFill>
                            <a:schemeClr val="dk1"/>
                          </a:solidFill>
                          <a:latin typeface="Calibri"/>
                        </a:rPr>
                        <a:t>2</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algn="ctr">
                        <a:lnSpc>
                          <a:spcPct val="100000"/>
                        </a:lnSpc>
                        <a:tabLst>
                          <a:tab algn="l" pos="0"/>
                        </a:tabLst>
                      </a:pPr>
                      <a:r>
                        <a:rPr b="0" lang="en-US" sz="1800" spc="-1" strike="noStrike">
                          <a:solidFill>
                            <a:schemeClr val="dk1"/>
                          </a:solidFill>
                          <a:latin typeface="Calibri"/>
                        </a:rPr>
                        <a:t>1</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0">
                <a:tc>
                  <a:txBody>
                    <a:bodyPr anchor="t">
                      <a:noAutofit/>
                    </a:bodyPr>
                    <a:p>
                      <a:pPr algn="ctr">
                        <a:lnSpc>
                          <a:spcPct val="100000"/>
                        </a:lnSpc>
                        <a:tabLst>
                          <a:tab algn="l" pos="0"/>
                        </a:tabLst>
                      </a:pPr>
                      <a:r>
                        <a:rPr b="0" lang="en-US" sz="1800" spc="-1" strike="noStrike">
                          <a:solidFill>
                            <a:schemeClr val="dk1"/>
                          </a:solidFill>
                          <a:latin typeface="Calibri"/>
                        </a:rPr>
                        <a:t>15 à 20</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algn="ctr">
                        <a:lnSpc>
                          <a:spcPct val="100000"/>
                        </a:lnSpc>
                        <a:tabLst>
                          <a:tab algn="l" pos="0"/>
                        </a:tabLst>
                      </a:pPr>
                      <a:r>
                        <a:rPr b="0" lang="en-US" sz="1800" spc="-1" strike="noStrike">
                          <a:solidFill>
                            <a:schemeClr val="dk1"/>
                          </a:solidFill>
                          <a:latin typeface="Calibri"/>
                        </a:rPr>
                        <a:t>0</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algn="ctr">
                        <a:lnSpc>
                          <a:spcPct val="100000"/>
                        </a:lnSpc>
                        <a:tabLst>
                          <a:tab algn="l" pos="0"/>
                        </a:tabLst>
                      </a:pPr>
                      <a:r>
                        <a:rPr b="0" lang="en-US" sz="1800" spc="-1" strike="noStrike">
                          <a:solidFill>
                            <a:schemeClr val="dk1"/>
                          </a:solidFill>
                          <a:latin typeface="Calibri"/>
                        </a:rPr>
                        <a:t>1</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0">
                <a:tc>
                  <a:txBody>
                    <a:bodyPr anchor="t">
                      <a:noAutofit/>
                    </a:bodyPr>
                    <a:p>
                      <a:pPr algn="ctr">
                        <a:lnSpc>
                          <a:spcPct val="100000"/>
                        </a:lnSpc>
                        <a:tabLst>
                          <a:tab algn="l" pos="0"/>
                        </a:tabLst>
                      </a:pPr>
                      <a:r>
                        <a:rPr b="0" lang="en-US" sz="1800" spc="-1" strike="noStrike">
                          <a:solidFill>
                            <a:schemeClr val="dk1"/>
                          </a:solidFill>
                          <a:latin typeface="Calibri"/>
                        </a:rPr>
                        <a:t>15 à 20</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algn="ctr">
                        <a:lnSpc>
                          <a:spcPct val="100000"/>
                        </a:lnSpc>
                        <a:tabLst>
                          <a:tab algn="l" pos="0"/>
                        </a:tabLst>
                      </a:pPr>
                      <a:r>
                        <a:rPr b="0" lang="en-US" sz="1800" spc="-1" strike="noStrike">
                          <a:solidFill>
                            <a:schemeClr val="dk1"/>
                          </a:solidFill>
                          <a:latin typeface="Calibri"/>
                        </a:rPr>
                        <a:t>1</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algn="ctr">
                        <a:lnSpc>
                          <a:spcPct val="100000"/>
                        </a:lnSpc>
                        <a:tabLst>
                          <a:tab algn="l" pos="0"/>
                        </a:tabLst>
                      </a:pPr>
                      <a:r>
                        <a:rPr b="0" lang="en-US" sz="1800" spc="-1" strike="noStrike">
                          <a:solidFill>
                            <a:schemeClr val="dk1"/>
                          </a:solidFill>
                          <a:latin typeface="Calibri"/>
                        </a:rPr>
                        <a:t>1</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0">
                <a:tc>
                  <a:txBody>
                    <a:bodyPr anchor="t">
                      <a:noAutofit/>
                    </a:bodyPr>
                    <a:p>
                      <a:pPr algn="ctr">
                        <a:lnSpc>
                          <a:spcPct val="100000"/>
                        </a:lnSpc>
                        <a:tabLst>
                          <a:tab algn="l" pos="0"/>
                        </a:tabLst>
                      </a:pPr>
                      <a:r>
                        <a:rPr b="0" lang="en-US" sz="1800" spc="-1" strike="noStrike">
                          <a:solidFill>
                            <a:schemeClr val="dk1"/>
                          </a:solidFill>
                          <a:latin typeface="Calibri"/>
                        </a:rPr>
                        <a:t>20 à 30</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algn="ctr">
                        <a:lnSpc>
                          <a:spcPct val="100000"/>
                        </a:lnSpc>
                        <a:tabLst>
                          <a:tab algn="l" pos="0"/>
                        </a:tabLst>
                      </a:pPr>
                      <a:r>
                        <a:rPr b="0" lang="en-US" sz="1800" spc="-1" strike="noStrike">
                          <a:solidFill>
                            <a:schemeClr val="dk1"/>
                          </a:solidFill>
                          <a:latin typeface="Calibri"/>
                        </a:rPr>
                        <a:t>0</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algn="ctr">
                        <a:lnSpc>
                          <a:spcPct val="100000"/>
                        </a:lnSpc>
                        <a:tabLst>
                          <a:tab algn="l" pos="0"/>
                        </a:tabLst>
                      </a:pPr>
                      <a:r>
                        <a:rPr b="0" lang="en-US" sz="1800" spc="-1" strike="noStrike">
                          <a:solidFill>
                            <a:schemeClr val="dk1"/>
                          </a:solidFill>
                          <a:latin typeface="Calibri"/>
                        </a:rPr>
                        <a:t>1</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0">
                <a:tc>
                  <a:txBody>
                    <a:bodyPr anchor="t">
                      <a:noAutofit/>
                    </a:bodyPr>
                    <a:p>
                      <a:pPr algn="ctr">
                        <a:lnSpc>
                          <a:spcPct val="100000"/>
                        </a:lnSpc>
                        <a:tabLst>
                          <a:tab algn="l" pos="0"/>
                        </a:tabLst>
                      </a:pPr>
                      <a:r>
                        <a:rPr b="0" lang="en-US" sz="1800" spc="-1" strike="noStrike">
                          <a:solidFill>
                            <a:schemeClr val="dk1"/>
                          </a:solidFill>
                          <a:latin typeface="Calibri"/>
                        </a:rPr>
                        <a:t>20 à 30</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algn="ctr">
                        <a:lnSpc>
                          <a:spcPct val="100000"/>
                        </a:lnSpc>
                        <a:tabLst>
                          <a:tab algn="l" pos="0"/>
                        </a:tabLst>
                      </a:pPr>
                      <a:r>
                        <a:rPr b="0" lang="en-US" sz="1800" spc="-1" strike="noStrike">
                          <a:solidFill>
                            <a:schemeClr val="dk1"/>
                          </a:solidFill>
                          <a:latin typeface="Calibri"/>
                        </a:rPr>
                        <a:t>0</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algn="ctr">
                        <a:lnSpc>
                          <a:spcPct val="100000"/>
                        </a:lnSpc>
                        <a:tabLst>
                          <a:tab algn="l" pos="0"/>
                        </a:tabLst>
                      </a:pPr>
                      <a:r>
                        <a:rPr b="0" lang="en-US" sz="1800" spc="-1" strike="noStrike">
                          <a:solidFill>
                            <a:schemeClr val="dk1"/>
                          </a:solidFill>
                          <a:latin typeface="Calibri"/>
                        </a:rPr>
                        <a:t>1</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0">
                <a:tc>
                  <a:txBody>
                    <a:bodyPr anchor="t">
                      <a:noAutofit/>
                    </a:bodyPr>
                    <a:p>
                      <a:pPr algn="ctr">
                        <a:lnSpc>
                          <a:spcPct val="100000"/>
                        </a:lnSpc>
                        <a:tabLst>
                          <a:tab algn="l" pos="0"/>
                        </a:tabLst>
                      </a:pPr>
                      <a:r>
                        <a:rPr b="0" lang="en-US" sz="1800" spc="-1" strike="noStrike">
                          <a:solidFill>
                            <a:schemeClr val="dk1"/>
                          </a:solidFill>
                          <a:latin typeface="Calibri"/>
                        </a:rPr>
                        <a:t>20 à 30</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algn="ctr">
                        <a:lnSpc>
                          <a:spcPct val="100000"/>
                        </a:lnSpc>
                        <a:tabLst>
                          <a:tab algn="l" pos="0"/>
                        </a:tabLst>
                      </a:pPr>
                      <a:r>
                        <a:rPr b="0" lang="en-US" sz="1800" spc="-1" strike="noStrike">
                          <a:solidFill>
                            <a:schemeClr val="dk1"/>
                          </a:solidFill>
                          <a:latin typeface="Calibri"/>
                        </a:rPr>
                        <a:t>5</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algn="ctr">
                        <a:lnSpc>
                          <a:spcPct val="100000"/>
                        </a:lnSpc>
                        <a:tabLst>
                          <a:tab algn="l" pos="0"/>
                        </a:tabLst>
                      </a:pPr>
                      <a:r>
                        <a:rPr b="0" lang="en-US" sz="1800" spc="-1" strike="noStrike">
                          <a:solidFill>
                            <a:schemeClr val="dk1"/>
                          </a:solidFill>
                          <a:latin typeface="Calibri"/>
                        </a:rPr>
                        <a:t>1</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0">
                <a:tc>
                  <a:txBody>
                    <a:bodyPr anchor="t">
                      <a:noAutofit/>
                    </a:bodyPr>
                    <a:p>
                      <a:pPr algn="ctr">
                        <a:lnSpc>
                          <a:spcPct val="100000"/>
                        </a:lnSpc>
                        <a:tabLst>
                          <a:tab algn="l" pos="0"/>
                        </a:tabLst>
                      </a:pPr>
                      <a:r>
                        <a:rPr b="0" lang="en-US" sz="1800" spc="-1" strike="noStrike">
                          <a:solidFill>
                            <a:schemeClr val="dk1"/>
                          </a:solidFill>
                          <a:latin typeface="Calibri"/>
                        </a:rPr>
                        <a:t>20 à 30</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algn="ctr">
                        <a:lnSpc>
                          <a:spcPct val="100000"/>
                        </a:lnSpc>
                        <a:tabLst>
                          <a:tab algn="l" pos="0"/>
                        </a:tabLst>
                      </a:pPr>
                      <a:r>
                        <a:rPr b="0" lang="en-US" sz="1800" spc="-1" strike="noStrike">
                          <a:solidFill>
                            <a:schemeClr val="dk1"/>
                          </a:solidFill>
                          <a:latin typeface="Calibri"/>
                        </a:rPr>
                        <a:t>0</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algn="ctr">
                        <a:lnSpc>
                          <a:spcPct val="100000"/>
                        </a:lnSpc>
                        <a:tabLst>
                          <a:tab algn="l" pos="0"/>
                        </a:tabLst>
                      </a:pPr>
                      <a:r>
                        <a:rPr b="0" lang="en-US" sz="1800" spc="-1" strike="noStrike">
                          <a:solidFill>
                            <a:schemeClr val="dk1"/>
                          </a:solidFill>
                          <a:latin typeface="Calibri"/>
                        </a:rPr>
                        <a:t>1</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0">
                <a:tc>
                  <a:txBody>
                    <a:bodyPr anchor="t">
                      <a:noAutofit/>
                    </a:bodyPr>
                    <a:p>
                      <a:pPr algn="ctr">
                        <a:lnSpc>
                          <a:spcPct val="100000"/>
                        </a:lnSpc>
                        <a:tabLst>
                          <a:tab algn="l" pos="0"/>
                        </a:tabLst>
                      </a:pPr>
                      <a:r>
                        <a:rPr b="0" lang="en-US" sz="1800" spc="-1" strike="noStrike">
                          <a:solidFill>
                            <a:schemeClr val="dk1"/>
                          </a:solidFill>
                          <a:latin typeface="Calibri"/>
                        </a:rPr>
                        <a:t>20 à 30</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algn="ctr">
                        <a:lnSpc>
                          <a:spcPct val="100000"/>
                        </a:lnSpc>
                        <a:tabLst>
                          <a:tab algn="l" pos="0"/>
                        </a:tabLst>
                      </a:pPr>
                      <a:r>
                        <a:rPr b="0" lang="en-US" sz="1800" spc="-1" strike="noStrike">
                          <a:solidFill>
                            <a:schemeClr val="dk1"/>
                          </a:solidFill>
                          <a:latin typeface="Calibri"/>
                        </a:rPr>
                        <a:t>0</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algn="ctr">
                        <a:lnSpc>
                          <a:spcPct val="100000"/>
                        </a:lnSpc>
                        <a:tabLst>
                          <a:tab algn="l" pos="0"/>
                        </a:tabLst>
                      </a:pPr>
                      <a:r>
                        <a:rPr b="0" lang="en-US" sz="1800" spc="-1" strike="noStrike">
                          <a:solidFill>
                            <a:schemeClr val="dk1"/>
                          </a:solidFill>
                          <a:latin typeface="Calibri"/>
                        </a:rPr>
                        <a:t>1</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0">
                <a:tc>
                  <a:txBody>
                    <a:bodyPr anchor="t">
                      <a:noAutofit/>
                    </a:bodyPr>
                    <a:p>
                      <a:pPr algn="ctr">
                        <a:lnSpc>
                          <a:spcPct val="100000"/>
                        </a:lnSpc>
                        <a:tabLst>
                          <a:tab algn="l" pos="0"/>
                        </a:tabLst>
                      </a:pPr>
                      <a:r>
                        <a:rPr b="0" lang="en-US" sz="1800" spc="-1" strike="noStrike">
                          <a:solidFill>
                            <a:schemeClr val="dk1"/>
                          </a:solidFill>
                          <a:latin typeface="Calibri"/>
                        </a:rPr>
                        <a:t>30 à 40</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algn="ctr">
                        <a:lnSpc>
                          <a:spcPct val="100000"/>
                        </a:lnSpc>
                        <a:tabLst>
                          <a:tab algn="l" pos="0"/>
                        </a:tabLst>
                      </a:pPr>
                      <a:r>
                        <a:rPr b="0" lang="en-US" sz="1800" spc="-1" strike="noStrike">
                          <a:solidFill>
                            <a:schemeClr val="dk1"/>
                          </a:solidFill>
                          <a:latin typeface="Calibri"/>
                        </a:rPr>
                        <a:t>0</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algn="ctr">
                        <a:lnSpc>
                          <a:spcPct val="100000"/>
                        </a:lnSpc>
                        <a:tabLst>
                          <a:tab algn="l" pos="0"/>
                        </a:tabLst>
                      </a:pPr>
                      <a:r>
                        <a:rPr b="0" lang="en-US" sz="1800" spc="-1" strike="noStrike">
                          <a:solidFill>
                            <a:schemeClr val="dk1"/>
                          </a:solidFill>
                          <a:latin typeface="Calibri"/>
                        </a:rPr>
                        <a:t>1</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0">
                <a:tc>
                  <a:txBody>
                    <a:bodyPr anchor="t">
                      <a:noAutofit/>
                    </a:bodyPr>
                    <a:p>
                      <a:pPr algn="ctr">
                        <a:lnSpc>
                          <a:spcPct val="100000"/>
                        </a:lnSpc>
                        <a:tabLst>
                          <a:tab algn="l" pos="0"/>
                        </a:tabLst>
                      </a:pPr>
                      <a:r>
                        <a:rPr b="0" lang="en-US" sz="1800" spc="-1" strike="noStrike">
                          <a:solidFill>
                            <a:schemeClr val="dk1"/>
                          </a:solidFill>
                          <a:latin typeface="Calibri"/>
                        </a:rPr>
                        <a:t>30 à 40</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algn="ctr">
                        <a:lnSpc>
                          <a:spcPct val="100000"/>
                        </a:lnSpc>
                        <a:tabLst>
                          <a:tab algn="l" pos="0"/>
                        </a:tabLst>
                      </a:pPr>
                      <a:r>
                        <a:rPr b="0" lang="en-US" sz="1800" spc="-1" strike="noStrike">
                          <a:solidFill>
                            <a:schemeClr val="dk1"/>
                          </a:solidFill>
                          <a:latin typeface="Calibri"/>
                        </a:rPr>
                        <a:t>1</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algn="ctr">
                        <a:lnSpc>
                          <a:spcPct val="100000"/>
                        </a:lnSpc>
                        <a:tabLst>
                          <a:tab algn="l" pos="0"/>
                        </a:tabLst>
                      </a:pPr>
                      <a:r>
                        <a:rPr b="0" lang="en-US" sz="1800" spc="-1" strike="noStrike">
                          <a:solidFill>
                            <a:schemeClr val="dk1"/>
                          </a:solidFill>
                          <a:latin typeface="Calibri"/>
                        </a:rPr>
                        <a:t>1</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0">
                <a:tc>
                  <a:txBody>
                    <a:bodyPr anchor="t">
                      <a:noAutofit/>
                    </a:bodyPr>
                    <a:p>
                      <a:pPr algn="ctr">
                        <a:lnSpc>
                          <a:spcPct val="100000"/>
                        </a:lnSpc>
                        <a:tabLst>
                          <a:tab algn="l" pos="0"/>
                        </a:tabLst>
                      </a:pPr>
                      <a:r>
                        <a:rPr b="0" lang="en-US" sz="1800" spc="-1" strike="noStrike">
                          <a:solidFill>
                            <a:schemeClr val="dk1"/>
                          </a:solidFill>
                          <a:latin typeface="Calibri"/>
                        </a:rPr>
                        <a:t>30 à 40</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algn="ctr">
                        <a:lnSpc>
                          <a:spcPct val="100000"/>
                        </a:lnSpc>
                        <a:tabLst>
                          <a:tab algn="l" pos="0"/>
                        </a:tabLst>
                      </a:pPr>
                      <a:r>
                        <a:rPr b="0" lang="en-US" sz="1800" spc="-1" strike="noStrike">
                          <a:solidFill>
                            <a:schemeClr val="dk1"/>
                          </a:solidFill>
                          <a:latin typeface="Calibri"/>
                        </a:rPr>
                        <a:t>3</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algn="ctr">
                        <a:lnSpc>
                          <a:spcPct val="100000"/>
                        </a:lnSpc>
                        <a:tabLst>
                          <a:tab algn="l" pos="0"/>
                        </a:tabLst>
                      </a:pPr>
                      <a:r>
                        <a:rPr b="0" lang="en-US" sz="1800" spc="-1" strike="noStrike">
                          <a:solidFill>
                            <a:schemeClr val="dk1"/>
                          </a:solidFill>
                          <a:latin typeface="Calibri"/>
                        </a:rPr>
                        <a:t>1</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0">
                <a:tc>
                  <a:txBody>
                    <a:bodyPr anchor="t">
                      <a:noAutofit/>
                    </a:bodyPr>
                    <a:p>
                      <a:pPr algn="ctr">
                        <a:lnSpc>
                          <a:spcPct val="100000"/>
                        </a:lnSpc>
                        <a:tabLst>
                          <a:tab algn="l" pos="0"/>
                        </a:tabLst>
                      </a:pPr>
                      <a:r>
                        <a:rPr b="0" lang="en-US" sz="1800" spc="-1" strike="noStrike">
                          <a:solidFill>
                            <a:schemeClr val="dk1"/>
                          </a:solidFill>
                          <a:latin typeface="Calibri"/>
                        </a:rPr>
                        <a:t>30 à 40</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algn="ctr">
                        <a:lnSpc>
                          <a:spcPct val="100000"/>
                        </a:lnSpc>
                        <a:tabLst>
                          <a:tab algn="l" pos="0"/>
                        </a:tabLst>
                      </a:pPr>
                      <a:r>
                        <a:rPr b="0" lang="en-US" sz="1800" spc="-1" strike="noStrike">
                          <a:solidFill>
                            <a:schemeClr val="dk1"/>
                          </a:solidFill>
                          <a:latin typeface="Calibri"/>
                        </a:rPr>
                        <a:t>0</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algn="ctr">
                        <a:lnSpc>
                          <a:spcPct val="100000"/>
                        </a:lnSpc>
                        <a:tabLst>
                          <a:tab algn="l" pos="0"/>
                        </a:tabLst>
                      </a:pPr>
                      <a:r>
                        <a:rPr b="0" lang="en-US" sz="1800" spc="-1" strike="noStrike">
                          <a:solidFill>
                            <a:schemeClr val="dk1"/>
                          </a:solidFill>
                          <a:latin typeface="Calibri"/>
                        </a:rPr>
                        <a:t>1</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0">
                <a:tc>
                  <a:txBody>
                    <a:bodyPr anchor="t">
                      <a:noAutofit/>
                    </a:bodyPr>
                    <a:p>
                      <a:pPr algn="ctr">
                        <a:lnSpc>
                          <a:spcPct val="100000"/>
                        </a:lnSpc>
                        <a:tabLst>
                          <a:tab algn="l" pos="0"/>
                        </a:tabLst>
                      </a:pPr>
                      <a:r>
                        <a:rPr b="0" lang="en-US" sz="1800" spc="-1" strike="noStrike">
                          <a:solidFill>
                            <a:schemeClr val="dk1"/>
                          </a:solidFill>
                          <a:latin typeface="Calibri"/>
                        </a:rPr>
                        <a:t>30 à 40</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algn="ctr">
                        <a:lnSpc>
                          <a:spcPct val="100000"/>
                        </a:lnSpc>
                        <a:tabLst>
                          <a:tab algn="l" pos="0"/>
                        </a:tabLst>
                      </a:pPr>
                      <a:r>
                        <a:rPr b="0" lang="en-US" sz="1800" spc="-1" strike="noStrike">
                          <a:solidFill>
                            <a:schemeClr val="dk1"/>
                          </a:solidFill>
                          <a:latin typeface="Calibri"/>
                        </a:rPr>
                        <a:t>1</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algn="ctr">
                        <a:lnSpc>
                          <a:spcPct val="100000"/>
                        </a:lnSpc>
                        <a:tabLst>
                          <a:tab algn="l" pos="0"/>
                        </a:tabLst>
                      </a:pPr>
                      <a:r>
                        <a:rPr b="0" lang="en-US" sz="1800" spc="-1" strike="noStrike">
                          <a:solidFill>
                            <a:schemeClr val="dk1"/>
                          </a:solidFill>
                          <a:latin typeface="Calibri"/>
                        </a:rPr>
                        <a:t>1</a:t>
                      </a:r>
                      <a:endParaRPr b="0" lang="pt-BR"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353160" y="238680"/>
            <a:ext cx="8617320" cy="498240"/>
          </a:xfrm>
          <a:prstGeom prst="rect">
            <a:avLst/>
          </a:prstGeom>
          <a:noFill/>
          <a:ln w="0">
            <a:noFill/>
          </a:ln>
        </p:spPr>
        <p:txBody>
          <a:bodyPr anchor="ctr">
            <a:noAutofit/>
          </a:bodyPr>
          <a:p>
            <a:pPr indent="0">
              <a:lnSpc>
                <a:spcPct val="100000"/>
              </a:lnSpc>
              <a:buNone/>
              <a:tabLst>
                <a:tab algn="l" pos="0"/>
              </a:tabLst>
            </a:pPr>
            <a:r>
              <a:rPr b="1" lang="en-US" sz="3200" spc="-1" strike="noStrike">
                <a:solidFill>
                  <a:srgbClr val="761514"/>
                </a:solidFill>
                <a:latin typeface="Trebuchet MS"/>
              </a:rPr>
              <a:t>Um exemplo prático</a:t>
            </a:r>
            <a:endParaRPr b="0" lang="en-US" sz="3200" spc="-1" strike="noStrike">
              <a:solidFill>
                <a:srgbClr val="000000"/>
              </a:solidFill>
              <a:latin typeface="Calibri"/>
            </a:endParaRPr>
          </a:p>
        </p:txBody>
      </p:sp>
      <p:sp>
        <p:nvSpPr>
          <p:cNvPr id="154" name="PlaceHolder 2"/>
          <p:cNvSpPr>
            <a:spLocks noGrp="1"/>
          </p:cNvSpPr>
          <p:nvPr>
            <p:ph/>
          </p:nvPr>
        </p:nvSpPr>
        <p:spPr>
          <a:xfrm>
            <a:off x="353160" y="974880"/>
            <a:ext cx="8617320" cy="3514680"/>
          </a:xfrm>
          <a:prstGeom prst="rect">
            <a:avLst/>
          </a:prstGeom>
          <a:noFill/>
          <a:ln w="0">
            <a:noFill/>
          </a:ln>
        </p:spPr>
        <p:txBody>
          <a:bodyPr anchor="t">
            <a:noAutofit/>
          </a:bodyPr>
          <a:p>
            <a:pPr indent="0">
              <a:spcBef>
                <a:spcPts val="1417"/>
              </a:spcBef>
              <a:buNone/>
            </a:pPr>
            <a:endParaRPr b="0" lang="en-US" sz="3200" spc="-1" strike="noStrike">
              <a:solidFill>
                <a:srgbClr val="000000"/>
              </a:solidFill>
              <a:latin typeface="Trebuchet MS"/>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353160" y="238680"/>
            <a:ext cx="8617320" cy="498240"/>
          </a:xfrm>
          <a:prstGeom prst="rect">
            <a:avLst/>
          </a:prstGeom>
          <a:noFill/>
          <a:ln w="0">
            <a:noFill/>
          </a:ln>
        </p:spPr>
        <p:txBody>
          <a:bodyPr anchor="ctr">
            <a:noAutofit/>
          </a:bodyPr>
          <a:p>
            <a:pPr indent="0">
              <a:lnSpc>
                <a:spcPct val="100000"/>
              </a:lnSpc>
              <a:buNone/>
              <a:tabLst>
                <a:tab algn="l" pos="0"/>
              </a:tabLst>
            </a:pPr>
            <a:r>
              <a:rPr b="1" lang="en-US" sz="3200" spc="-1" strike="noStrike">
                <a:solidFill>
                  <a:srgbClr val="761514"/>
                </a:solidFill>
                <a:latin typeface="Trebuchet MS"/>
              </a:rPr>
              <a:t>Mitos de visualização de dados</a:t>
            </a:r>
            <a:endParaRPr b="0" lang="en-US" sz="3200" spc="-1" strike="noStrike">
              <a:solidFill>
                <a:srgbClr val="000000"/>
              </a:solidFill>
              <a:latin typeface="Calibri"/>
            </a:endParaRPr>
          </a:p>
        </p:txBody>
      </p:sp>
      <p:sp>
        <p:nvSpPr>
          <p:cNvPr id="156" name="PlaceHolder 2"/>
          <p:cNvSpPr>
            <a:spLocks noGrp="1"/>
          </p:cNvSpPr>
          <p:nvPr>
            <p:ph/>
          </p:nvPr>
        </p:nvSpPr>
        <p:spPr>
          <a:xfrm>
            <a:off x="353160" y="974880"/>
            <a:ext cx="8617320" cy="351468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Trebuchet MS"/>
              </a:rPr>
              <a:t>Uma imagem vale mais que mil palavras</a:t>
            </a:r>
            <a:endParaRPr b="0" lang="en-US" sz="3200" spc="-1" strike="noStrike">
              <a:solidFill>
                <a:srgbClr val="000000"/>
              </a:solidFill>
              <a:latin typeface="Trebuchet MS"/>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Trebuchet MS"/>
              </a:rPr>
              <a:t>A visualização é sempre intuitiva</a:t>
            </a:r>
            <a:endParaRPr b="0" lang="en-US" sz="3200" spc="-1" strike="noStrike">
              <a:solidFill>
                <a:srgbClr val="000000"/>
              </a:solidFill>
              <a:latin typeface="Trebuchet MS"/>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Trebuchet MS"/>
              </a:rPr>
              <a:t>Os dados precisam falar sobre eles mesmos</a:t>
            </a:r>
            <a:endParaRPr b="0" lang="en-US" sz="3200" spc="-1" strike="noStrike">
              <a:solidFill>
                <a:srgbClr val="000000"/>
              </a:solidFill>
              <a:latin typeface="Trebuchet MS"/>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Trebuchet MS"/>
              </a:rPr>
              <a:t>Existem regras fixas sobre como utilizar gráficos</a:t>
            </a:r>
            <a:endParaRPr b="0" lang="en-US" sz="3200" spc="-1" strike="noStrike">
              <a:solidFill>
                <a:srgbClr val="000000"/>
              </a:solidFill>
              <a:latin typeface="Trebuchet MS"/>
            </a:endParaRPr>
          </a:p>
        </p:txBody>
      </p:sp>
    </p:spTree>
  </p:cSld>
  <mc:AlternateContent>
    <mc:Choice Requires="p14">
      <p:transition spd="slow" p14:dur="2000"/>
    </mc:Choice>
    <mc:Fallback>
      <p:transition spd="slow"/>
    </mc:Fallback>
  </mc:AlternateContent>
  <p:timing>
    <p:tnLst>
      <p:par>
        <p:cTn id="89" dur="indefinite" restart="never" nodeType="tmRoot">
          <p:childTnLst>
            <p:seq>
              <p:cTn id="90" dur="indefinite" nodeType="mainSeq">
                <p:childTnLst>
                  <p:par>
                    <p:cTn id="91" fill="hold">
                      <p:stCondLst>
                        <p:cond delay="indefinite"/>
                      </p:stCondLst>
                      <p:childTnLst>
                        <p:par>
                          <p:cTn id="92" fill="hold">
                            <p:stCondLst>
                              <p:cond delay="0"/>
                            </p:stCondLst>
                            <p:childTnLst>
                              <p:par>
                                <p:cTn id="93" nodeType="clickEffect" fill="hold" presetClass="entr" presetID="1">
                                  <p:stCondLst>
                                    <p:cond delay="0"/>
                                  </p:stCondLst>
                                  <p:childTnLst>
                                    <p:set>
                                      <p:cBhvr>
                                        <p:cTn id="94" dur="1" fill="hold">
                                          <p:stCondLst>
                                            <p:cond delay="0"/>
                                          </p:stCondLst>
                                        </p:cTn>
                                        <p:tgtEl>
                                          <p:spTgt spid="156">
                                            <p:txEl>
                                              <p:pRg st="0" end="0"/>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1">
                                  <p:stCondLst>
                                    <p:cond delay="0"/>
                                  </p:stCondLst>
                                  <p:childTnLst>
                                    <p:set>
                                      <p:cBhvr>
                                        <p:cTn id="98" dur="1" fill="hold">
                                          <p:stCondLst>
                                            <p:cond delay="0"/>
                                          </p:stCondLst>
                                        </p:cTn>
                                        <p:tgtEl>
                                          <p:spTgt spid="156">
                                            <p:txEl>
                                              <p:pRg st="1" end="1"/>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1">
                                  <p:stCondLst>
                                    <p:cond delay="0"/>
                                  </p:stCondLst>
                                  <p:childTnLst>
                                    <p:set>
                                      <p:cBhvr>
                                        <p:cTn id="102" dur="1" fill="hold">
                                          <p:stCondLst>
                                            <p:cond delay="0"/>
                                          </p:stCondLst>
                                        </p:cTn>
                                        <p:tgtEl>
                                          <p:spTgt spid="156">
                                            <p:txEl>
                                              <p:pRg st="2" end="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nodeType="clickEffect" fill="hold" presetClass="entr" presetID="1">
                                  <p:stCondLst>
                                    <p:cond delay="0"/>
                                  </p:stCondLst>
                                  <p:childTnLst>
                                    <p:set>
                                      <p:cBhvr>
                                        <p:cTn id="106" dur="1" fill="hold">
                                          <p:stCondLst>
                                            <p:cond delay="0"/>
                                          </p:stCondLst>
                                        </p:cTn>
                                        <p:tgtEl>
                                          <p:spTgt spid="156">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353160" y="238680"/>
            <a:ext cx="8617320" cy="498240"/>
          </a:xfrm>
          <a:prstGeom prst="rect">
            <a:avLst/>
          </a:prstGeom>
          <a:noFill/>
          <a:ln w="0">
            <a:noFill/>
          </a:ln>
        </p:spPr>
        <p:txBody>
          <a:bodyPr anchor="ctr">
            <a:noAutofit/>
          </a:bodyPr>
          <a:p>
            <a:pPr indent="0">
              <a:lnSpc>
                <a:spcPct val="100000"/>
              </a:lnSpc>
              <a:buNone/>
              <a:tabLst>
                <a:tab algn="l" pos="0"/>
              </a:tabLst>
            </a:pPr>
            <a:r>
              <a:rPr b="1" lang="en-US" sz="3200" spc="-1" strike="noStrike">
                <a:solidFill>
                  <a:srgbClr val="761514"/>
                </a:solidFill>
                <a:latin typeface="Trebuchet MS"/>
              </a:rPr>
              <a:t>Alguns norteadores para visualizações</a:t>
            </a:r>
            <a:endParaRPr b="0" lang="en-US" sz="3200" spc="-1" strike="noStrike">
              <a:solidFill>
                <a:srgbClr val="000000"/>
              </a:solidFill>
              <a:latin typeface="Calibri"/>
            </a:endParaRPr>
          </a:p>
        </p:txBody>
      </p:sp>
      <p:sp>
        <p:nvSpPr>
          <p:cNvPr id="158" name="PlaceHolder 2"/>
          <p:cNvSpPr>
            <a:spLocks noGrp="1"/>
          </p:cNvSpPr>
          <p:nvPr>
            <p:ph/>
          </p:nvPr>
        </p:nvSpPr>
        <p:spPr>
          <a:xfrm>
            <a:off x="353160" y="974880"/>
            <a:ext cx="8617320" cy="3514680"/>
          </a:xfrm>
          <a:prstGeom prst="rect">
            <a:avLst/>
          </a:prstGeom>
          <a:noFill/>
          <a:ln w="0">
            <a:noFill/>
          </a:ln>
        </p:spPr>
        <p:txBody>
          <a:bodyPr anchor="t">
            <a:noAutofit/>
          </a:bodyPr>
          <a:p>
            <a:pPr marL="457200" indent="-457200">
              <a:lnSpc>
                <a:spcPct val="100000"/>
              </a:lnSpc>
              <a:spcBef>
                <a:spcPts val="641"/>
              </a:spcBef>
              <a:buClr>
                <a:srgbClr val="000000"/>
              </a:buClr>
              <a:buFont typeface="Arial"/>
              <a:buAutoNum type="arabicPeriod"/>
            </a:pPr>
            <a:r>
              <a:rPr b="0" lang="en-US" sz="3200" spc="-1" strike="noStrike">
                <a:solidFill>
                  <a:srgbClr val="000000"/>
                </a:solidFill>
                <a:latin typeface="Trebuchet MS"/>
              </a:rPr>
              <a:t>Porque minha visualização existe?</a:t>
            </a:r>
            <a:endParaRPr b="0" lang="en-US" sz="3200" spc="-1" strike="noStrike">
              <a:solidFill>
                <a:srgbClr val="000000"/>
              </a:solidFill>
              <a:latin typeface="Trebuchet MS"/>
            </a:endParaRPr>
          </a:p>
          <a:p>
            <a:pPr marL="457200" indent="-457200">
              <a:lnSpc>
                <a:spcPct val="100000"/>
              </a:lnSpc>
              <a:spcBef>
                <a:spcPts val="641"/>
              </a:spcBef>
              <a:buClr>
                <a:srgbClr val="000000"/>
              </a:buClr>
              <a:buFont typeface="Arial"/>
              <a:buAutoNum type="arabicPeriod"/>
            </a:pPr>
            <a:r>
              <a:rPr b="0" lang="en-US" sz="3200" spc="-1" strike="noStrike">
                <a:solidFill>
                  <a:srgbClr val="000000"/>
                </a:solidFill>
                <a:latin typeface="Trebuchet MS"/>
              </a:rPr>
              <a:t>O que visualizar?</a:t>
            </a:r>
            <a:endParaRPr b="0" lang="en-US" sz="3200" spc="-1" strike="noStrike">
              <a:solidFill>
                <a:srgbClr val="000000"/>
              </a:solidFill>
              <a:latin typeface="Trebuchet MS"/>
            </a:endParaRPr>
          </a:p>
          <a:p>
            <a:pPr marL="457200" indent="-457200">
              <a:lnSpc>
                <a:spcPct val="100000"/>
              </a:lnSpc>
              <a:spcBef>
                <a:spcPts val="641"/>
              </a:spcBef>
              <a:buClr>
                <a:srgbClr val="000000"/>
              </a:buClr>
              <a:buFont typeface="Arial"/>
              <a:buAutoNum type="arabicPeriod"/>
            </a:pPr>
            <a:r>
              <a:rPr b="0" lang="en-US" sz="3200" spc="-1" strike="noStrike">
                <a:solidFill>
                  <a:srgbClr val="000000"/>
                </a:solidFill>
                <a:latin typeface="Trebuchet MS"/>
              </a:rPr>
              <a:t>Quanto visualizar?</a:t>
            </a:r>
            <a:endParaRPr b="0" lang="en-US" sz="3200" spc="-1" strike="noStrike">
              <a:solidFill>
                <a:srgbClr val="000000"/>
              </a:solidFill>
              <a:latin typeface="Trebuchet MS"/>
            </a:endParaRPr>
          </a:p>
          <a:p>
            <a:pPr marL="457200" indent="-457200">
              <a:lnSpc>
                <a:spcPct val="100000"/>
              </a:lnSpc>
              <a:spcBef>
                <a:spcPts val="641"/>
              </a:spcBef>
              <a:buClr>
                <a:srgbClr val="000000"/>
              </a:buClr>
              <a:buFont typeface="Arial"/>
              <a:buAutoNum type="arabicPeriod"/>
            </a:pPr>
            <a:r>
              <a:rPr b="0" lang="en-US" sz="3200" spc="-1" strike="noStrike">
                <a:solidFill>
                  <a:srgbClr val="000000"/>
                </a:solidFill>
                <a:latin typeface="Trebuchet MS"/>
              </a:rPr>
              <a:t>Como visualizar os dados?</a:t>
            </a:r>
            <a:endParaRPr b="0" lang="en-US" sz="3200" spc="-1" strike="noStrike">
              <a:solidFill>
                <a:srgbClr val="000000"/>
              </a:solidFill>
              <a:latin typeface="Trebuchet MS"/>
            </a:endParaRPr>
          </a:p>
          <a:p>
            <a:pPr marL="457200" indent="-457200">
              <a:lnSpc>
                <a:spcPct val="100000"/>
              </a:lnSpc>
              <a:spcBef>
                <a:spcPts val="641"/>
              </a:spcBef>
              <a:buClr>
                <a:srgbClr val="000000"/>
              </a:buClr>
              <a:buFont typeface="Arial"/>
              <a:buAutoNum type="arabicPeriod"/>
            </a:pPr>
            <a:r>
              <a:rPr b="0" lang="en-US" sz="3200" spc="-1" strike="noStrike">
                <a:solidFill>
                  <a:srgbClr val="000000"/>
                </a:solidFill>
                <a:latin typeface="Trebuchet MS"/>
              </a:rPr>
              <a:t>Que estilo usar?</a:t>
            </a:r>
            <a:endParaRPr b="0" lang="en-US" sz="3200" spc="-1" strike="noStrike">
              <a:solidFill>
                <a:srgbClr val="000000"/>
              </a:solidFill>
              <a:latin typeface="Trebuchet MS"/>
            </a:endParaRPr>
          </a:p>
        </p:txBody>
      </p:sp>
    </p:spTree>
  </p:cSld>
  <mc:AlternateContent>
    <mc:Choice Requires="p14">
      <p:transition spd="slow" p14:dur="2000"/>
    </mc:Choice>
    <mc:Fallback>
      <p:transition spd="slow"/>
    </mc:Fallback>
  </mc:AlternateContent>
  <p:timing>
    <p:tnLst>
      <p:par>
        <p:cTn id="107" dur="indefinite" restart="never" nodeType="tmRoot">
          <p:childTnLst>
            <p:seq>
              <p:cTn id="108" dur="indefinite" nodeType="mainSeq">
                <p:childTnLst>
                  <p:par>
                    <p:cTn id="109" fill="hold">
                      <p:stCondLst>
                        <p:cond delay="indefinite"/>
                      </p:stCondLst>
                      <p:childTnLst>
                        <p:par>
                          <p:cTn id="110" fill="hold">
                            <p:stCondLst>
                              <p:cond delay="0"/>
                            </p:stCondLst>
                            <p:childTnLst>
                              <p:par>
                                <p:cTn id="111" nodeType="clickEffect" fill="hold" presetClass="entr" presetID="1">
                                  <p:stCondLst>
                                    <p:cond delay="0"/>
                                  </p:stCondLst>
                                  <p:childTnLst>
                                    <p:set>
                                      <p:cBhvr>
                                        <p:cTn id="112" dur="1" fill="hold">
                                          <p:stCondLst>
                                            <p:cond delay="0"/>
                                          </p:stCondLst>
                                        </p:cTn>
                                        <p:tgtEl>
                                          <p:spTgt spid="158">
                                            <p:txEl>
                                              <p:pRg st="0" end="0"/>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0"/>
                                          </p:stCondLst>
                                        </p:cTn>
                                        <p:tgtEl>
                                          <p:spTgt spid="158">
                                            <p:txEl>
                                              <p:pRg st="1" end="1"/>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nodeType="clickEffect" fill="hold" presetClass="entr" presetID="1">
                                  <p:stCondLst>
                                    <p:cond delay="0"/>
                                  </p:stCondLst>
                                  <p:childTnLst>
                                    <p:set>
                                      <p:cBhvr>
                                        <p:cTn id="120" dur="1" fill="hold">
                                          <p:stCondLst>
                                            <p:cond delay="0"/>
                                          </p:stCondLst>
                                        </p:cTn>
                                        <p:tgtEl>
                                          <p:spTgt spid="158">
                                            <p:txEl>
                                              <p:pRg st="2" end="2"/>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nodeType="clickEffect" fill="hold" presetClass="entr" presetID="1">
                                  <p:stCondLst>
                                    <p:cond delay="0"/>
                                  </p:stCondLst>
                                  <p:childTnLst>
                                    <p:set>
                                      <p:cBhvr>
                                        <p:cTn id="124" dur="1" fill="hold">
                                          <p:stCondLst>
                                            <p:cond delay="0"/>
                                          </p:stCondLst>
                                        </p:cTn>
                                        <p:tgtEl>
                                          <p:spTgt spid="158">
                                            <p:txEl>
                                              <p:pRg st="3" end="3"/>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nodeType="clickEffect" fill="hold" presetClass="entr" presetID="1">
                                  <p:stCondLst>
                                    <p:cond delay="0"/>
                                  </p:stCondLst>
                                  <p:childTnLst>
                                    <p:set>
                                      <p:cBhvr>
                                        <p:cTn id="128" dur="1" fill="hold">
                                          <p:stCondLst>
                                            <p:cond delay="0"/>
                                          </p:stCondLst>
                                        </p:cTn>
                                        <p:tgtEl>
                                          <p:spTgt spid="158">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Template Cidacs final4">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Template Cidacs final4">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LibreOffice/7.5.1.2$Linux_X86_64 LibreOffice_project/fcbaee479e84c6cd81291587d2ee68cba099e129</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2023-03-20T11:30:54Z</dcterms:created>
  <dc:creator>Mikael M. Coletto e Maria Yury Travassos Ichihara</dc:creator>
  <dc:description/>
  <dc:language>pt-BR</dc:language>
  <cp:lastModifiedBy/>
  <dcterms:modified xsi:type="dcterms:W3CDTF">2023-03-24T06:05:58Z</dcterms:modified>
  <cp:revision>1</cp:revision>
  <dc:subject/>
  <dc:title>Introdução à visualização de dados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