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B3A827-C332-4082-B721-D072B4630D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MLO New Dash Graphs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9F88D35-B805-49B8-A2CB-9585B91585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5/18/2021 8:57:20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rly Air Temp" id="2" name="slide2">
            <a:extLst>
              <a:ext uri="{FF2B5EF4-FFF2-40B4-BE49-F238E27FC236}">
                <a16:creationId xmlns:a16="http://schemas.microsoft.com/office/drawing/2014/main" id="{454FEF57-9EB4-449C-A98A-D871EA63E5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46" y="0"/>
            <a:ext cx="4907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rly Avg Surface Water Temp" id="3" name="slide3">
            <a:extLst>
              <a:ext uri="{FF2B5EF4-FFF2-40B4-BE49-F238E27FC236}">
                <a16:creationId xmlns:a16="http://schemas.microsoft.com/office/drawing/2014/main" id="{8A7779A0-AE75-47D5-B56D-D7FE60B019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929" y="0"/>
            <a:ext cx="472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rly Total Precipitation" id="4" name="slide4">
            <a:extLst>
              <a:ext uri="{FF2B5EF4-FFF2-40B4-BE49-F238E27FC236}">
                <a16:creationId xmlns:a16="http://schemas.microsoft.com/office/drawing/2014/main" id="{5853FA8F-9E93-43F4-B4F7-74DC42AD4C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26" y="0"/>
            <a:ext cx="8211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2021-05-18T12:57:21Z</dcterms:created>
  <dcterms:modified xsi:type="dcterms:W3CDTF">2021-05-18T12:57:21Z</dcterms:modified>
</cp:coreProperties>
</file>