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60" r:id="rId4"/>
    <p:sldId id="265" r:id="rId5"/>
    <p:sldId id="258" r:id="rId6"/>
    <p:sldId id="257" r:id="rId7"/>
    <p:sldId id="262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20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9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1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9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is.gvsu.edu/~bergm/" TargetMode="External"/><Relationship Id="rId2" Type="http://schemas.openxmlformats.org/officeDocument/2006/relationships/hyperlink" Target="https://github.com/mikaelaberg/GAW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0091B-7FE8-4088-8E58-E84E56F74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250" y="1515999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US" sz="6200" dirty="0"/>
              <a:t>Citizen Scientist Dashboard for AWRI Muskegon Lake Buoy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1672E-584D-481F-B656-97B52182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45" y="5859463"/>
            <a:ext cx="10927080" cy="487235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By: Mikaela Berg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05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68CA-82DB-4726-B85D-BC203C9E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Links and Site Link!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43A7-A7CD-47AA-A83F-1DF06268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875372"/>
          </a:xfrm>
        </p:spPr>
        <p:txBody>
          <a:bodyPr/>
          <a:lstStyle/>
          <a:p>
            <a:r>
              <a:rPr lang="en-US" dirty="0"/>
              <a:t>GitHub link: </a:t>
            </a:r>
          </a:p>
          <a:p>
            <a:pPr lvl="1"/>
            <a:r>
              <a:rPr lang="en-US" dirty="0">
                <a:hlinkClick r:id="rId2"/>
              </a:rPr>
              <a:t>https://github.com/mikaelaberg/GAW21</a:t>
            </a:r>
            <a:endParaRPr lang="en-US" dirty="0"/>
          </a:p>
          <a:p>
            <a:r>
              <a:rPr lang="en-US" dirty="0"/>
              <a:t>Site link: </a:t>
            </a:r>
          </a:p>
          <a:p>
            <a:pPr lvl="1"/>
            <a:r>
              <a:rPr lang="en-US" dirty="0">
                <a:hlinkClick r:id="rId3"/>
              </a:rPr>
              <a:t>https://cis.gvsu.edu/~bergm/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9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CCB8-D25D-4601-B0DC-3A85FC00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F1DF-7855-494A-8757-65BDB214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68" y="2316099"/>
            <a:ext cx="6022068" cy="3694176"/>
          </a:xfrm>
        </p:spPr>
        <p:txBody>
          <a:bodyPr/>
          <a:lstStyle/>
          <a:p>
            <a:r>
              <a:rPr lang="en-US" dirty="0"/>
              <a:t>AWRI: Robert B. </a:t>
            </a:r>
            <a:r>
              <a:rPr lang="en-US" dirty="0" err="1"/>
              <a:t>Annis</a:t>
            </a:r>
            <a:r>
              <a:rPr lang="en-US" dirty="0"/>
              <a:t> Water Resource Institution  </a:t>
            </a:r>
          </a:p>
          <a:p>
            <a:pPr lvl="1"/>
            <a:r>
              <a:rPr lang="en-US" dirty="0"/>
              <a:t>Lab: Dr. </a:t>
            </a:r>
            <a:r>
              <a:rPr lang="en-US" dirty="0" err="1"/>
              <a:t>Bopi</a:t>
            </a:r>
            <a:r>
              <a:rPr lang="en-US" dirty="0"/>
              <a:t> Biddanda</a:t>
            </a:r>
          </a:p>
          <a:p>
            <a:r>
              <a:rPr lang="en-US" dirty="0"/>
              <a:t>Buoy data on Muskegon Lake</a:t>
            </a:r>
          </a:p>
          <a:p>
            <a:pPr lvl="1"/>
            <a:r>
              <a:rPr lang="en-US" dirty="0"/>
              <a:t>Meteorological Data</a:t>
            </a:r>
          </a:p>
          <a:p>
            <a:pPr lvl="1"/>
            <a:r>
              <a:rPr lang="en-US" dirty="0"/>
              <a:t>Lake/Water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076" name="Picture 4" descr="Buoy Location - Muskegon Lake Buoy - Grand Valley State ...">
            <a:extLst>
              <a:ext uri="{FF2B5EF4-FFF2-40B4-BE49-F238E27FC236}">
                <a16:creationId xmlns:a16="http://schemas.microsoft.com/office/drawing/2014/main" id="{B5BD48B7-F2C1-4E32-88B7-5E202599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2105025"/>
            <a:ext cx="5971032" cy="43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244D1-50AA-4F2E-B189-0D093A5A767F}"/>
              </a:ext>
            </a:extLst>
          </p:cNvPr>
          <p:cNvSpPr txBox="1"/>
          <p:nvPr/>
        </p:nvSpPr>
        <p:spPr>
          <a:xfrm>
            <a:off x="5876925" y="6598963"/>
            <a:ext cx="6219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http://www.gvsu.edu/cms4/asset/0411CEE1-B85B-4C8F-E6A78E12C551C7C0/location_3.jpg</a:t>
            </a:r>
          </a:p>
        </p:txBody>
      </p:sp>
    </p:spTree>
    <p:extLst>
      <p:ext uri="{BB962C8B-B14F-4D97-AF65-F5344CB8AC3E}">
        <p14:creationId xmlns:p14="http://schemas.microsoft.com/office/powerpoint/2010/main" val="291830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EE94D8D-BC47-413E-91AB-A2FCCE172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4177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1B35F2-E747-4943-8CFD-DDFB670204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2119" y="158270"/>
            <a:ext cx="8507757" cy="525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5905709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8F149-B232-49ED-B0BE-20A60511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96" y="5142719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0" dirty="0"/>
              <a:t>Current Conditions Page</a:t>
            </a:r>
          </a:p>
        </p:txBody>
      </p:sp>
    </p:spTree>
    <p:extLst>
      <p:ext uri="{BB962C8B-B14F-4D97-AF65-F5344CB8AC3E}">
        <p14:creationId xmlns:p14="http://schemas.microsoft.com/office/powerpoint/2010/main" val="335262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EE94D8D-BC47-413E-91AB-A2FCCE172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4177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5905709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8F149-B232-49ED-B0BE-20A60511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96" y="5157650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0" dirty="0"/>
              <a:t>Data Grapher</a:t>
            </a:r>
            <a:r>
              <a:rPr lang="en-US" sz="5200" b="0" dirty="0"/>
              <a:t> Page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A3B083-975E-437E-A64C-5EEAF554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5" y="1014116"/>
            <a:ext cx="5646735" cy="350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6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902C-ADF0-474C-9FF8-B87A9BD6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2746-E3DB-4B66-A8C4-0FE6F0ED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44737"/>
            <a:ext cx="10489621" cy="4484751"/>
          </a:xfrm>
        </p:spPr>
        <p:txBody>
          <a:bodyPr/>
          <a:lstStyle/>
          <a:p>
            <a:r>
              <a:rPr lang="en-US" dirty="0"/>
              <a:t>What do we have?</a:t>
            </a:r>
          </a:p>
          <a:p>
            <a:pPr lvl="1"/>
            <a:r>
              <a:rPr lang="en-US" dirty="0"/>
              <a:t>Data Grapher</a:t>
            </a:r>
          </a:p>
          <a:p>
            <a:pPr lvl="1"/>
            <a:r>
              <a:rPr lang="en-US" dirty="0"/>
              <a:t>Current Conditions </a:t>
            </a:r>
          </a:p>
          <a:p>
            <a:r>
              <a:rPr lang="en-US" dirty="0"/>
              <a:t>What is missing?  </a:t>
            </a:r>
          </a:p>
          <a:p>
            <a:pPr lvl="1"/>
            <a:r>
              <a:rPr lang="en-US" dirty="0"/>
              <a:t>Data analysis </a:t>
            </a:r>
          </a:p>
          <a:p>
            <a:pPr lvl="1"/>
            <a:r>
              <a:rPr lang="en-US" dirty="0"/>
              <a:t>Place to highlights certain concepts/data points</a:t>
            </a:r>
          </a:p>
          <a:p>
            <a:r>
              <a:rPr lang="en-US" dirty="0"/>
              <a:t>Who is our audience?:</a:t>
            </a:r>
          </a:p>
          <a:p>
            <a:pPr lvl="1"/>
            <a:r>
              <a:rPr lang="en-US" dirty="0"/>
              <a:t>	Citizen Scientist -------to------ Field Scientist</a:t>
            </a:r>
          </a:p>
        </p:txBody>
      </p:sp>
    </p:spTree>
    <p:extLst>
      <p:ext uri="{BB962C8B-B14F-4D97-AF65-F5344CB8AC3E}">
        <p14:creationId xmlns:p14="http://schemas.microsoft.com/office/powerpoint/2010/main" val="178493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A185-FFEE-4615-9DF7-C00F334F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8E1F-C916-4FBD-8562-B460A7E3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922406"/>
            <a:ext cx="10168128" cy="234180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/>
              <a:t>Create a dashboard that is easily readable and that highlights key data show on the current conditions page. </a:t>
            </a:r>
          </a:p>
        </p:txBody>
      </p:sp>
    </p:spTree>
    <p:extLst>
      <p:ext uri="{BB962C8B-B14F-4D97-AF65-F5344CB8AC3E}">
        <p14:creationId xmlns:p14="http://schemas.microsoft.com/office/powerpoint/2010/main" val="388639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F9DF685-644B-436A-ADD2-80777E511D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" b="-900"/>
          <a:stretch/>
        </p:blipFill>
        <p:spPr bwMode="auto">
          <a:xfrm>
            <a:off x="320747" y="151214"/>
            <a:ext cx="11550506" cy="655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74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B8326-836E-42C6-A162-529D1B490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853"/>
            <a:ext cx="12192000" cy="641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8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0CAC-C70B-488E-9605-D3F5E62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9B0E7-6BAB-44FF-8CD2-1488934B7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50" t="23047" r="25735" b="21422"/>
          <a:stretch/>
        </p:blipFill>
        <p:spPr>
          <a:xfrm>
            <a:off x="9438133" y="4864480"/>
            <a:ext cx="1563242" cy="1480677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5F9AC7D-1985-4625-B6B5-202EC8ECC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34" y="2262971"/>
            <a:ext cx="1648968" cy="1642602"/>
          </a:xfrm>
          <a:prstGeom prst="rect">
            <a:avLst/>
          </a:prstGeom>
        </p:spPr>
      </p:pic>
      <p:pic>
        <p:nvPicPr>
          <p:cNvPr id="12" name="Picture 11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2D4E2CE6-48CF-4025-A296-2C52C22D9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52" y="3263205"/>
            <a:ext cx="2588947" cy="1008499"/>
          </a:xfrm>
          <a:prstGeom prst="rect">
            <a:avLst/>
          </a:prstGeom>
        </p:spPr>
      </p:pic>
      <p:pic>
        <p:nvPicPr>
          <p:cNvPr id="14" name="Picture 13" descr="Logo, icon&#10;&#10;Description automatically generated">
            <a:extLst>
              <a:ext uri="{FF2B5EF4-FFF2-40B4-BE49-F238E27FC236}">
                <a16:creationId xmlns:a16="http://schemas.microsoft.com/office/drawing/2014/main" id="{A598D873-EBE1-4321-AD7E-186E53C55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90" y="2523732"/>
            <a:ext cx="1969313" cy="1723149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6C62E25A-1D49-444C-9E31-B574AB519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0" y="4588190"/>
            <a:ext cx="7898343" cy="188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3280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Citizen Scientist Dashboard for AWRI Muskegon Lake Buoy Data</vt:lpstr>
      <vt:lpstr>Intro</vt:lpstr>
      <vt:lpstr>Current Conditions Page</vt:lpstr>
      <vt:lpstr>Data Grapher Page</vt:lpstr>
      <vt:lpstr>Brainstorm:</vt:lpstr>
      <vt:lpstr>Task</vt:lpstr>
      <vt:lpstr>PowerPoint Presentation</vt:lpstr>
      <vt:lpstr>PowerPoint Presentation</vt:lpstr>
      <vt:lpstr>Tools Used: </vt:lpstr>
      <vt:lpstr>GitHub Links and Site Link!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Citizen Scientist Dashboard for AWRI Muskegon Lake Buoy Data</dc:title>
  <dc:creator>Mikaela A. Berg</dc:creator>
  <cp:lastModifiedBy>Mikaela A. Berg</cp:lastModifiedBy>
  <cp:revision>9</cp:revision>
  <dcterms:created xsi:type="dcterms:W3CDTF">2021-04-21T17:47:35Z</dcterms:created>
  <dcterms:modified xsi:type="dcterms:W3CDTF">2021-04-21T20:55:56Z</dcterms:modified>
</cp:coreProperties>
</file>