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Amatic SC"/>
      <p:regular r:id="rId16"/>
      <p:bold r:id="rId17"/>
    </p:embeddedFont>
    <p:embeddedFont>
      <p:font typeface="Source Code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AmaticSC-bold.fntdata"/><Relationship Id="rId16" Type="http://schemas.openxmlformats.org/officeDocument/2006/relationships/font" Target="fonts/AmaticSC-regular.fntdata"/><Relationship Id="rId5" Type="http://schemas.openxmlformats.org/officeDocument/2006/relationships/slide" Target="slides/slide1.xml"/><Relationship Id="rId19" Type="http://schemas.openxmlformats.org/officeDocument/2006/relationships/font" Target="fonts/SourceCodePro-bold.fntdata"/><Relationship Id="rId6" Type="http://schemas.openxmlformats.org/officeDocument/2006/relationships/slide" Target="slides/slide2.xml"/><Relationship Id="rId18" Type="http://schemas.openxmlformats.org/officeDocument/2006/relationships/font" Target="fonts/SourceCodePr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i"/>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tIns="91425"/>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i"/>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i"/>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i"/>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i"/>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i"/>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i"/>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i"/>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i">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0" name="Shape 40"/>
          <p:cNvSpPr txBox="1"/>
          <p:nvPr>
            <p:ph idx="1" type="subTitle"/>
          </p:nvPr>
        </p:nvSpPr>
        <p:spPr>
          <a:xfrm>
            <a:off x="265500" y="2845222"/>
            <a:ext cx="4045200"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i"/>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i"/>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fi"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rIns="91425" tIns="91425">
            <a:noAutofit/>
          </a:bodyPr>
          <a:lstStyle/>
          <a:p>
            <a:pPr lvl="0">
              <a:spcBef>
                <a:spcPts val="0"/>
              </a:spcBef>
              <a:buNone/>
            </a:pPr>
            <a:r>
              <a:rPr lang="fi"/>
              <a:t>The black box gym</a:t>
            </a:r>
          </a:p>
          <a:p>
            <a:pPr lvl="0">
              <a:spcBef>
                <a:spcPts val="0"/>
              </a:spcBef>
              <a:buNone/>
            </a:pPr>
            <a:r>
              <a:rPr lang="fi"/>
              <a:t>Report</a:t>
            </a:r>
          </a:p>
        </p:txBody>
      </p:sp>
      <p:sp>
        <p:nvSpPr>
          <p:cNvPr id="57" name="Shape 57"/>
          <p:cNvSpPr txBox="1"/>
          <p:nvPr>
            <p:ph idx="1" type="subTitle"/>
          </p:nvPr>
        </p:nvSpPr>
        <p:spPr>
          <a:xfrm>
            <a:off x="311700" y="3890400"/>
            <a:ext cx="8520600" cy="706200"/>
          </a:xfrm>
          <a:prstGeom prst="rect">
            <a:avLst/>
          </a:prstGeom>
        </p:spPr>
        <p:txBody>
          <a:bodyPr anchorCtr="0" anchor="ctr" bIns="91425" lIns="91425" rIns="91425" tIns="91425">
            <a:noAutofit/>
          </a:bodyPr>
          <a:lstStyle/>
          <a:p>
            <a:pPr lvl="0">
              <a:spcBef>
                <a:spcPts val="0"/>
              </a:spcBef>
              <a:buNone/>
            </a:pPr>
            <a:r>
              <a:rPr lang="fi"/>
              <a:t>Why I did what I did</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fi"/>
              <a:t>my thoughts of the final product	</a:t>
            </a:r>
          </a:p>
        </p:txBody>
      </p:sp>
      <p:sp>
        <p:nvSpPr>
          <p:cNvPr id="111" name="Shape 111"/>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rPr lang="fi"/>
              <a:t>All in all I’m very pleased with the website as I believe it projects BBG’s style and brand very well and speaks to it’s client base. I think I managed to make the site looking cool and professional without any crazy gimmicks which the user might find distracting and I believe information is quite easily available on the site. The colors and font tie in nicely and fit the theme.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fi"/>
              <a:t>Conclusion	</a:t>
            </a:r>
          </a:p>
        </p:txBody>
      </p:sp>
      <p:sp>
        <p:nvSpPr>
          <p:cNvPr id="117" name="Shape 117"/>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rPr lang="fi"/>
              <a:t>I learned so much during this project. I learned how to ideate something, get excited and go on with the implementation. I never thought I’d say this but I’m looking forward to do more similar types of projects and to learn more about different frameworks and challenge myself.</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fi"/>
              <a:t>Why a gym?</a:t>
            </a:r>
          </a:p>
        </p:txBody>
      </p:sp>
      <p:sp>
        <p:nvSpPr>
          <p:cNvPr id="63" name="Shape 63"/>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rPr lang="fi"/>
              <a:t>I wanted to create a cool looking site for an imaginary CrossFit style strength gym. </a:t>
            </a:r>
          </a:p>
          <a:p>
            <a:pPr lvl="0">
              <a:spcBef>
                <a:spcPts val="0"/>
              </a:spcBef>
              <a:buNone/>
            </a:pPr>
            <a:r>
              <a:rPr lang="fi"/>
              <a:t>I found that having an imaginary client made the creation process easier as I had a clear focus and could spend time thinking of different features a potential gym site should have. </a:t>
            </a:r>
          </a:p>
          <a:p>
            <a:pPr lvl="0">
              <a:spcBef>
                <a:spcPts val="0"/>
              </a:spcBef>
              <a:buNone/>
            </a:pPr>
            <a:r>
              <a:rPr lang="fi"/>
              <a:t>A gym by itself is also relative to my personal interests which made me really give that tiny bit extra to the ideation and creation.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fi"/>
              <a:t>The black box	</a:t>
            </a:r>
          </a:p>
        </p:txBody>
      </p:sp>
      <p:sp>
        <p:nvSpPr>
          <p:cNvPr id="69" name="Shape 69"/>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rPr lang="fi"/>
              <a:t>The Black Box Gym (BBG for short) is a relatively new, cool, hip and trendy gym with a distinct style and brand with a customer base to match. BBG is very visible in social media and well known among young, urban adults with a fitness interest. BBG’s colors are dark and edgy but not too “rock” and I wanted to continue the theme with the colors and style on the site as everything comes together in the brand.</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fi"/>
              <a:t>The website - User’s perspective</a:t>
            </a:r>
          </a:p>
        </p:txBody>
      </p:sp>
      <p:sp>
        <p:nvSpPr>
          <p:cNvPr id="75" name="Shape 75"/>
          <p:cNvSpPr txBox="1"/>
          <p:nvPr>
            <p:ph idx="1" type="body"/>
          </p:nvPr>
        </p:nvSpPr>
        <p:spPr>
          <a:xfrm>
            <a:off x="311700" y="1256100"/>
            <a:ext cx="8520600" cy="3340200"/>
          </a:xfrm>
          <a:prstGeom prst="rect">
            <a:avLst/>
          </a:prstGeom>
        </p:spPr>
        <p:txBody>
          <a:bodyPr anchorCtr="0" anchor="t" bIns="91425" lIns="91425" rIns="91425" tIns="91425">
            <a:noAutofit/>
          </a:bodyPr>
          <a:lstStyle/>
          <a:p>
            <a:pPr lvl="0">
              <a:spcBef>
                <a:spcPts val="0"/>
              </a:spcBef>
              <a:buNone/>
            </a:pPr>
            <a:r>
              <a:rPr lang="fi"/>
              <a:t>The website needs to display BBG’s values and offering as well as the brand extremely well. As BBG is quite well known in social media, I wanted to make the site according to what an average user who visits the site is looking for. I figured an average user is not someone just Googling for a gym somewhere in Ontario, but a person who has heard of BBG and is now looking to find out whether this gym is worth further inspection. Of course, regardless of the perceived average site visitor, it is critical that the key points of BBG is clear at first glance to that visitor, who is just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fi"/>
              <a:t>...Continued</a:t>
            </a:r>
          </a:p>
        </p:txBody>
      </p:sp>
      <p:sp>
        <p:nvSpPr>
          <p:cNvPr id="81" name="Shape 81"/>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rPr lang="fi"/>
              <a:t>looking for a gym to join or visit on a one-off basis. I figured the average user wants to know where the gym is, how much does it cost to join and what type of services does the gym provide and to complete this task a single page type of site is sufficient. Information on the site is arranged according to user’s interests, starting with the offering and ending with the price and contact information. At the bottom of the single page site there is a contact form and social media icons.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fi"/>
              <a:t>The website - creator’s perspective and technologies used</a:t>
            </a:r>
          </a:p>
        </p:txBody>
      </p:sp>
      <p:sp>
        <p:nvSpPr>
          <p:cNvPr id="87" name="Shape 87"/>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rPr lang="fi"/>
              <a:t>Upon landing I wanted to create a “wow-cool!” effect and to accomplish this, I used a video instead of a hero image as I wanted to go the extra mile to bring the brand forth. I chose a video on Youtube, downloaded it, edited it and used a simple &lt;video&gt; tag in HTML5. As my website is just a quick demo and I wanted to try out the trendy video background out, I had to scale the video so that the watermark from a free video editor is not visible, however, stay on the site long enough and you will see it regardless.  In case a browser can’t display a video, an alternative background is displayed.</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fi"/>
              <a:t>...continued</a:t>
            </a:r>
          </a:p>
        </p:txBody>
      </p:sp>
      <p:sp>
        <p:nvSpPr>
          <p:cNvPr id="93" name="Shape 93"/>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rPr lang="fi"/>
              <a:t>Navigation is a standard, left aligned navigation bar with a slightly transparent hover effect. I implemented a smooth scrolling effect with JavaScript which speeds up as the user clicks on elements located lower on the site, for example “contact”. A similar type of hover effect is used to highlight different sections as I didn’t want to use different colors or lines to differentiate sections. I wanted to arrange the content in a unified fashion, where elements are aligned similarly in relation to each other. For example “coaches” and “prices” segments have a similar relation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fi"/>
              <a:t>...continued</a:t>
            </a:r>
          </a:p>
        </p:txBody>
      </p:sp>
      <p:sp>
        <p:nvSpPr>
          <p:cNvPr id="99" name="Shape 99"/>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rPr lang="fi"/>
              <a:t>to each other as “location” and “contact” to make navigation easier on the eyes. I also used a trendy, minimalistic font on the site which differs just slightly in “prices” segment to highlight the content of the price points. Colors on the site are harmonious albeit dark, with a stark contrast in the font. Text background is still a little lighter to make the text more readable.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fi"/>
              <a:t>Technologies used	</a:t>
            </a:r>
          </a:p>
        </p:txBody>
      </p:sp>
      <p:sp>
        <p:nvSpPr>
          <p:cNvPr id="105" name="Shape 105"/>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pPr>
            <a:r>
              <a:rPr lang="fi"/>
              <a:t>HTML5</a:t>
            </a:r>
          </a:p>
          <a:p>
            <a:pPr indent="-228600" lvl="0" marL="457200" rtl="0">
              <a:spcBef>
                <a:spcPts val="0"/>
              </a:spcBef>
            </a:pPr>
            <a:r>
              <a:rPr lang="fi"/>
              <a:t>CSS</a:t>
            </a:r>
          </a:p>
          <a:p>
            <a:pPr indent="-228600" lvl="0" marL="457200" rtl="0">
              <a:spcBef>
                <a:spcPts val="0"/>
              </a:spcBef>
            </a:pPr>
            <a:r>
              <a:rPr lang="fi"/>
              <a:t>Bootstrap</a:t>
            </a:r>
          </a:p>
          <a:p>
            <a:pPr indent="-228600" lvl="0" marL="457200">
              <a:spcBef>
                <a:spcPts val="0"/>
              </a:spcBef>
            </a:pPr>
            <a:r>
              <a:rPr lang="fi"/>
              <a:t>JavaScript/Jquery</a:t>
            </a:r>
          </a:p>
        </p:txBody>
      </p:sp>
    </p:spTree>
  </p:cSld>
  <p:clrMapOvr>
    <a:masterClrMapping/>
  </p:clrMapOvr>
</p:sld>
</file>

<file path=ppt/theme/theme1.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