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58" r:id="rId3"/>
    <p:sldId id="257" r:id="rId4"/>
    <p:sldId id="268" r:id="rId5"/>
    <p:sldId id="260" r:id="rId6"/>
    <p:sldId id="269" r:id="rId7"/>
    <p:sldId id="270" r:id="rId8"/>
    <p:sldId id="271" r:id="rId9"/>
    <p:sldId id="272" r:id="rId10"/>
    <p:sldId id="273" r:id="rId11"/>
    <p:sldId id="261" r:id="rId12"/>
    <p:sldId id="266" r:id="rId13"/>
    <p:sldId id="262" r:id="rId14"/>
    <p:sldId id="263" r:id="rId15"/>
    <p:sldId id="267" r:id="rId16"/>
    <p:sldId id="274" r:id="rId17"/>
    <p:sldId id="275" r:id="rId18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 Tanković" initials="N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7E3"/>
    <a:srgbClr val="00A3DB"/>
    <a:srgbClr val="BFBFBF"/>
    <a:srgbClr val="C69F12"/>
    <a:srgbClr val="8D8D8D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712"/>
  </p:normalViewPr>
  <p:slideViewPr>
    <p:cSldViewPr>
      <p:cViewPr>
        <p:scale>
          <a:sx n="80" d="100"/>
          <a:sy n="80" d="100"/>
        </p:scale>
        <p:origin x="1824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tif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tif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2490-6189-4F14-8558-03A9AAB95B14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</dgm:pt>
    <dgm:pt modelId="{19297499-730C-49BD-BE0C-41835D835AF6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/>
            <a:t>Josipa</a:t>
          </a:r>
          <a:r>
            <a:rPr lang="en-US" dirty="0"/>
            <a:t> </a:t>
          </a:r>
          <a:r>
            <a:rPr lang="en-US" dirty="0" err="1"/>
            <a:t>Banjavčić</a:t>
          </a:r>
          <a:endParaRPr lang="en-US" dirty="0"/>
        </a:p>
      </dgm:t>
    </dgm:pt>
    <dgm:pt modelId="{C470C99B-84E7-460F-909E-E0E482C3715E}" type="parTrans" cxnId="{954EB30F-EB25-4EC4-A45F-9527DDEB6C1E}">
      <dgm:prSet/>
      <dgm:spPr/>
      <dgm:t>
        <a:bodyPr/>
        <a:lstStyle/>
        <a:p>
          <a:endParaRPr lang="en-US"/>
        </a:p>
      </dgm:t>
    </dgm:pt>
    <dgm:pt modelId="{1A4C9F28-D94A-4032-8A7C-8A96A4E9A6A1}" type="sibTrans" cxnId="{954EB30F-EB25-4EC4-A45F-9527DDEB6C1E}">
      <dgm:prSet/>
      <dgm:spPr/>
      <dgm:t>
        <a:bodyPr/>
        <a:lstStyle/>
        <a:p>
          <a:endParaRPr lang="en-US"/>
        </a:p>
      </dgm:t>
    </dgm:pt>
    <dgm:pt modelId="{E8D2119C-0672-41F8-9971-8684CF90F11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err="1"/>
            <a:t>Nikolina</a:t>
          </a:r>
          <a:r>
            <a:rPr lang="en-US" dirty="0"/>
            <a:t> </a:t>
          </a:r>
          <a:r>
            <a:rPr lang="en-US" dirty="0" err="1"/>
            <a:t>Obadić</a:t>
          </a:r>
          <a:endParaRPr lang="en-US" dirty="0"/>
        </a:p>
      </dgm:t>
    </dgm:pt>
    <dgm:pt modelId="{2F2B87F9-EF56-455D-ADAC-12802EA286E1}" type="parTrans" cxnId="{076EEC24-28A2-4BF2-90DA-36F2A2DB1562}">
      <dgm:prSet/>
      <dgm:spPr/>
      <dgm:t>
        <a:bodyPr/>
        <a:lstStyle/>
        <a:p>
          <a:endParaRPr lang="en-US"/>
        </a:p>
      </dgm:t>
    </dgm:pt>
    <dgm:pt modelId="{99229B7B-E1A3-4A45-905C-D09917D6D618}" type="sibTrans" cxnId="{076EEC24-28A2-4BF2-90DA-36F2A2DB1562}">
      <dgm:prSet/>
      <dgm:spPr/>
      <dgm:t>
        <a:bodyPr/>
        <a:lstStyle/>
        <a:p>
          <a:endParaRPr lang="en-US"/>
        </a:p>
      </dgm:t>
    </dgm:pt>
    <dgm:pt modelId="{0F4D7972-E4F8-4CE7-8E91-1EC4A5E0896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Mikaela </a:t>
          </a:r>
          <a:r>
            <a:rPr lang="en-US" dirty="0" err="1"/>
            <a:t>Radin-Mačukat</a:t>
          </a:r>
          <a:endParaRPr lang="en-US" dirty="0"/>
        </a:p>
      </dgm:t>
    </dgm:pt>
    <dgm:pt modelId="{3F197718-0BB7-4B16-8D78-AF3E15994918}" type="parTrans" cxnId="{8FEAAE2B-66EC-4A8E-9CE9-D3F921488F9D}">
      <dgm:prSet/>
      <dgm:spPr/>
      <dgm:t>
        <a:bodyPr/>
        <a:lstStyle/>
        <a:p>
          <a:endParaRPr lang="en-US"/>
        </a:p>
      </dgm:t>
    </dgm:pt>
    <dgm:pt modelId="{2BA0E42C-AD33-445D-87B8-44AB3B12589E}" type="sibTrans" cxnId="{8FEAAE2B-66EC-4A8E-9CE9-D3F921488F9D}">
      <dgm:prSet/>
      <dgm:spPr/>
      <dgm:t>
        <a:bodyPr/>
        <a:lstStyle/>
        <a:p>
          <a:endParaRPr lang="en-US"/>
        </a:p>
      </dgm:t>
    </dgm:pt>
    <dgm:pt modelId="{E6333803-D293-4FF5-9BC0-12966ABA1A56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Dokumentacija</a:t>
          </a:r>
          <a:endParaRPr lang="en-US" dirty="0"/>
        </a:p>
      </dgm:t>
    </dgm:pt>
    <dgm:pt modelId="{540E833E-2F79-4B6D-9BBC-12D062C21E8D}" type="parTrans" cxnId="{5666158E-EA07-4C64-BD65-63CBA5132CF2}">
      <dgm:prSet/>
      <dgm:spPr/>
      <dgm:t>
        <a:bodyPr/>
        <a:lstStyle/>
        <a:p>
          <a:endParaRPr lang="en-US"/>
        </a:p>
      </dgm:t>
    </dgm:pt>
    <dgm:pt modelId="{5EEA01D0-03FF-4C3F-AEB4-AE5E907F0171}" type="sibTrans" cxnId="{5666158E-EA07-4C64-BD65-63CBA5132CF2}">
      <dgm:prSet/>
      <dgm:spPr/>
      <dgm:t>
        <a:bodyPr/>
        <a:lstStyle/>
        <a:p>
          <a:endParaRPr lang="en-US"/>
        </a:p>
      </dgm:t>
    </dgm:pt>
    <dgm:pt modelId="{99021252-7D3B-445E-BFFC-AB491859F946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Implementacija</a:t>
          </a:r>
          <a:endParaRPr lang="en-US" dirty="0"/>
        </a:p>
      </dgm:t>
    </dgm:pt>
    <dgm:pt modelId="{7912BA61-0919-4F2A-AF71-9D303395018B}" type="parTrans" cxnId="{58CD97FF-0BAC-4670-A80D-21F3AFE41B59}">
      <dgm:prSet/>
      <dgm:spPr/>
      <dgm:t>
        <a:bodyPr/>
        <a:lstStyle/>
        <a:p>
          <a:endParaRPr lang="en-US"/>
        </a:p>
      </dgm:t>
    </dgm:pt>
    <dgm:pt modelId="{B7EFE21D-88AF-4E16-B4D7-96D33EDF1FFF}" type="sibTrans" cxnId="{58CD97FF-0BAC-4670-A80D-21F3AFE41B59}">
      <dgm:prSet/>
      <dgm:spPr/>
      <dgm:t>
        <a:bodyPr/>
        <a:lstStyle/>
        <a:p>
          <a:endParaRPr lang="en-US"/>
        </a:p>
      </dgm:t>
    </dgm:pt>
    <dgm:pt modelId="{DA9EA5B3-A241-49F6-885B-B7E87B80D6C1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Dizajn</a:t>
          </a:r>
          <a:endParaRPr lang="en-US" dirty="0"/>
        </a:p>
      </dgm:t>
    </dgm:pt>
    <dgm:pt modelId="{1988EA0C-DE78-4F67-8CB4-4AFE63D358B5}" type="parTrans" cxnId="{D26C9E2C-5EE2-4C89-87B4-42EA5062BBD1}">
      <dgm:prSet/>
      <dgm:spPr/>
      <dgm:t>
        <a:bodyPr/>
        <a:lstStyle/>
        <a:p>
          <a:endParaRPr lang="en-US"/>
        </a:p>
      </dgm:t>
    </dgm:pt>
    <dgm:pt modelId="{F09BD521-7D71-4500-8B94-82FCA931D1C4}" type="sibTrans" cxnId="{D26C9E2C-5EE2-4C89-87B4-42EA5062BBD1}">
      <dgm:prSet/>
      <dgm:spPr/>
      <dgm:t>
        <a:bodyPr/>
        <a:lstStyle/>
        <a:p>
          <a:endParaRPr lang="en-US"/>
        </a:p>
      </dgm:t>
    </dgm:pt>
    <dgm:pt modelId="{4FEEF289-0E82-442A-84C3-A422CDDE91A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hr-HR" dirty="0"/>
            <a:t>Izrada dijagrama</a:t>
          </a:r>
          <a:endParaRPr lang="en-US" dirty="0"/>
        </a:p>
      </dgm:t>
    </dgm:pt>
    <dgm:pt modelId="{091155FF-910D-4816-BCB6-64D100525CBB}" type="parTrans" cxnId="{8CE367AA-C40C-4E7B-8E4E-DD0FD3329E98}">
      <dgm:prSet/>
      <dgm:spPr/>
      <dgm:t>
        <a:bodyPr/>
        <a:lstStyle/>
        <a:p>
          <a:endParaRPr lang="en-US"/>
        </a:p>
      </dgm:t>
    </dgm:pt>
    <dgm:pt modelId="{BCD5FB45-75C2-4340-818D-03C32FF5CB29}" type="sibTrans" cxnId="{8CE367AA-C40C-4E7B-8E4E-DD0FD3329E98}">
      <dgm:prSet/>
      <dgm:spPr/>
      <dgm:t>
        <a:bodyPr/>
        <a:lstStyle/>
        <a:p>
          <a:endParaRPr lang="en-US"/>
        </a:p>
      </dgm:t>
    </dgm:pt>
    <dgm:pt modelId="{40E0A6F9-A374-430B-AC27-F0D5FA7A331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Prototip</a:t>
          </a:r>
          <a:endParaRPr lang="en-US" dirty="0"/>
        </a:p>
      </dgm:t>
    </dgm:pt>
    <dgm:pt modelId="{D27F8B03-C609-4E12-909B-C0E4BA488A86}" type="parTrans" cxnId="{55E66974-6300-44DD-AA75-9C38FB74422E}">
      <dgm:prSet/>
      <dgm:spPr/>
      <dgm:t>
        <a:bodyPr/>
        <a:lstStyle/>
        <a:p>
          <a:endParaRPr lang="en-US"/>
        </a:p>
      </dgm:t>
    </dgm:pt>
    <dgm:pt modelId="{AFBC24D1-FA79-4BE6-969C-15A25761507F}" type="sibTrans" cxnId="{55E66974-6300-44DD-AA75-9C38FB74422E}">
      <dgm:prSet/>
      <dgm:spPr/>
      <dgm:t>
        <a:bodyPr/>
        <a:lstStyle/>
        <a:p>
          <a:endParaRPr lang="en-US"/>
        </a:p>
      </dgm:t>
    </dgm:pt>
    <dgm:pt modelId="{42454CEE-F0A4-40E6-B767-E17A5DFEF7F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Implementacija</a:t>
          </a:r>
          <a:endParaRPr lang="en-US" dirty="0"/>
        </a:p>
      </dgm:t>
    </dgm:pt>
    <dgm:pt modelId="{96201D7F-94B7-49BE-BBB8-C99A294734B2}" type="parTrans" cxnId="{E97E333C-1336-4218-B24D-52BA383B625B}">
      <dgm:prSet/>
      <dgm:spPr/>
      <dgm:t>
        <a:bodyPr/>
        <a:lstStyle/>
        <a:p>
          <a:endParaRPr lang="en-US"/>
        </a:p>
      </dgm:t>
    </dgm:pt>
    <dgm:pt modelId="{E000CB49-B388-439B-A492-2B84F86B98E9}" type="sibTrans" cxnId="{E97E333C-1336-4218-B24D-52BA383B625B}">
      <dgm:prSet/>
      <dgm:spPr/>
      <dgm:t>
        <a:bodyPr/>
        <a:lstStyle/>
        <a:p>
          <a:endParaRPr lang="en-US"/>
        </a:p>
      </dgm:t>
    </dgm:pt>
    <dgm:pt modelId="{4E740B82-3A48-42C7-B355-8CFB3AC5F4B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Dizajn</a:t>
          </a:r>
          <a:endParaRPr lang="en-US" dirty="0"/>
        </a:p>
      </dgm:t>
    </dgm:pt>
    <dgm:pt modelId="{348B161A-A8E1-4738-95A4-0DFE7150D9A8}" type="parTrans" cxnId="{3ACC3EFD-2205-4948-953A-6DB0C8DBF4DE}">
      <dgm:prSet/>
      <dgm:spPr/>
      <dgm:t>
        <a:bodyPr/>
        <a:lstStyle/>
        <a:p>
          <a:endParaRPr lang="en-US"/>
        </a:p>
      </dgm:t>
    </dgm:pt>
    <dgm:pt modelId="{8C6350EF-B81F-4C26-8CD8-D77CEE9BF4A5}" type="sibTrans" cxnId="{3ACC3EFD-2205-4948-953A-6DB0C8DBF4DE}">
      <dgm:prSet/>
      <dgm:spPr/>
      <dgm:t>
        <a:bodyPr/>
        <a:lstStyle/>
        <a:p>
          <a:endParaRPr lang="en-US"/>
        </a:p>
      </dgm:t>
    </dgm:pt>
    <dgm:pt modelId="{E51ECE58-57D3-4C4E-98D0-10386D09BF31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Dizajn</a:t>
          </a:r>
          <a:endParaRPr lang="en-US" dirty="0"/>
        </a:p>
      </dgm:t>
    </dgm:pt>
    <dgm:pt modelId="{45330E17-F288-48FF-AAA7-624213ADD30C}" type="parTrans" cxnId="{0E6D7B29-2FB7-4109-B455-B893F8E39B3A}">
      <dgm:prSet/>
      <dgm:spPr/>
      <dgm:t>
        <a:bodyPr/>
        <a:lstStyle/>
        <a:p>
          <a:endParaRPr lang="en-US"/>
        </a:p>
      </dgm:t>
    </dgm:pt>
    <dgm:pt modelId="{D128EE1F-2F17-4366-B636-065FD99CA22C}" type="sibTrans" cxnId="{0E6D7B29-2FB7-4109-B455-B893F8E39B3A}">
      <dgm:prSet/>
      <dgm:spPr/>
      <dgm:t>
        <a:bodyPr/>
        <a:lstStyle/>
        <a:p>
          <a:endParaRPr lang="en-US"/>
        </a:p>
      </dgm:t>
    </dgm:pt>
    <dgm:pt modelId="{46DDA7DB-C423-4963-A131-88718592415A}">
      <dgm:prSet/>
      <dgm:spPr>
        <a:solidFill>
          <a:schemeClr val="tx2"/>
        </a:solidFill>
      </dgm:spPr>
      <dgm:t>
        <a:bodyPr/>
        <a:lstStyle/>
        <a:p>
          <a:r>
            <a:rPr lang="hr-HR" dirty="0"/>
            <a:t>Implementacija</a:t>
          </a:r>
          <a:endParaRPr lang="en-US" dirty="0"/>
        </a:p>
      </dgm:t>
    </dgm:pt>
    <dgm:pt modelId="{7D9D26A7-5FDA-40C3-9BF7-4B16F0E976E3}" type="parTrans" cxnId="{CFFB1039-7D95-463B-8852-C967720717C7}">
      <dgm:prSet/>
      <dgm:spPr/>
      <dgm:t>
        <a:bodyPr/>
        <a:lstStyle/>
        <a:p>
          <a:endParaRPr lang="en-US"/>
        </a:p>
      </dgm:t>
    </dgm:pt>
    <dgm:pt modelId="{B007AA42-C221-4A92-B831-A300EB99E46B}" type="sibTrans" cxnId="{CFFB1039-7D95-463B-8852-C967720717C7}">
      <dgm:prSet/>
      <dgm:spPr/>
      <dgm:t>
        <a:bodyPr/>
        <a:lstStyle/>
        <a:p>
          <a:endParaRPr lang="en-US"/>
        </a:p>
      </dgm:t>
    </dgm:pt>
    <dgm:pt modelId="{1149F91F-444D-494B-90B0-44C994B80116}" type="pres">
      <dgm:prSet presAssocID="{EA302490-6189-4F14-8558-03A9AAB95B14}" presName="linearFlow" presStyleCnt="0">
        <dgm:presLayoutVars>
          <dgm:dir/>
          <dgm:resizeHandles val="exact"/>
        </dgm:presLayoutVars>
      </dgm:prSet>
      <dgm:spPr/>
    </dgm:pt>
    <dgm:pt modelId="{4137E9AC-334F-4608-AB00-556086CC542F}" type="pres">
      <dgm:prSet presAssocID="{19297499-730C-49BD-BE0C-41835D835AF6}" presName="composite" presStyleCnt="0"/>
      <dgm:spPr/>
    </dgm:pt>
    <dgm:pt modelId="{93E83B2D-0DE1-4B1C-BA2C-676342BC8157}" type="pres">
      <dgm:prSet presAssocID="{19297499-730C-49BD-BE0C-41835D835AF6}" presName="imgShp" presStyleLbl="fgImgPlace1" presStyleIdx="0" presStyleCnt="3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E93AE453-1C8C-41CF-BA5F-F43368FCCE05}" type="pres">
      <dgm:prSet presAssocID="{19297499-730C-49BD-BE0C-41835D835AF6}" presName="txShp" presStyleLbl="node1" presStyleIdx="0" presStyleCnt="3" custLinFactNeighborX="749" custLinFactNeighborY="861">
        <dgm:presLayoutVars>
          <dgm:bulletEnabled val="1"/>
        </dgm:presLayoutVars>
      </dgm:prSet>
      <dgm:spPr/>
    </dgm:pt>
    <dgm:pt modelId="{30319791-77EA-48A5-A34A-F28C0A830CD4}" type="pres">
      <dgm:prSet presAssocID="{1A4C9F28-D94A-4032-8A7C-8A96A4E9A6A1}" presName="spacing" presStyleCnt="0"/>
      <dgm:spPr/>
    </dgm:pt>
    <dgm:pt modelId="{03169956-C8F9-49F8-8EB4-A74EB2562E61}" type="pres">
      <dgm:prSet presAssocID="{E8D2119C-0672-41F8-9971-8684CF90F11E}" presName="composite" presStyleCnt="0"/>
      <dgm:spPr/>
    </dgm:pt>
    <dgm:pt modelId="{FE2C1A38-24BE-4155-86CE-2CE558F1DC57}" type="pres">
      <dgm:prSet presAssocID="{E8D2119C-0672-41F8-9971-8684CF90F11E}" presName="imgShp" presStyleLbl="fgImgPlace1" presStyleIdx="1" presStyleCnt="3"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  <dgm:pt modelId="{D462E0B8-E6B3-4FBE-9E5A-D6B9256825C3}" type="pres">
      <dgm:prSet presAssocID="{E8D2119C-0672-41F8-9971-8684CF90F11E}" presName="txShp" presStyleLbl="node1" presStyleIdx="1" presStyleCnt="3">
        <dgm:presLayoutVars>
          <dgm:bulletEnabled val="1"/>
        </dgm:presLayoutVars>
      </dgm:prSet>
      <dgm:spPr/>
    </dgm:pt>
    <dgm:pt modelId="{9A225B02-4133-4213-B308-3C4EB641FA24}" type="pres">
      <dgm:prSet presAssocID="{99229B7B-E1A3-4A45-905C-D09917D6D618}" presName="spacing" presStyleCnt="0"/>
      <dgm:spPr/>
    </dgm:pt>
    <dgm:pt modelId="{1788AF0E-5DE1-4862-8E05-17B12BD6167A}" type="pres">
      <dgm:prSet presAssocID="{0F4D7972-E4F8-4CE7-8E91-1EC4A5E08969}" presName="composite" presStyleCnt="0"/>
      <dgm:spPr/>
    </dgm:pt>
    <dgm:pt modelId="{657E40FE-5B26-4FE2-BF56-772AA1EFF9BA}" type="pres">
      <dgm:prSet presAssocID="{0F4D7972-E4F8-4CE7-8E91-1EC4A5E08969}" presName="imgShp" presStyleLbl="fgImgPlace1" presStyleIdx="2" presStyleCnt="3"/>
      <dgm:spPr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  <dgm:pt modelId="{C69B854B-E01F-4C76-9EA3-E07C88609EF8}" type="pres">
      <dgm:prSet presAssocID="{0F4D7972-E4F8-4CE7-8E91-1EC4A5E08969}" presName="txShp" presStyleLbl="node1" presStyleIdx="2" presStyleCnt="3">
        <dgm:presLayoutVars>
          <dgm:bulletEnabled val="1"/>
        </dgm:presLayoutVars>
      </dgm:prSet>
      <dgm:spPr/>
    </dgm:pt>
  </dgm:ptLst>
  <dgm:cxnLst>
    <dgm:cxn modelId="{6C7D8403-3810-474B-9EDC-0FEDE2345D3C}" type="presOf" srcId="{4E740B82-3A48-42C7-B355-8CFB3AC5F4B4}" destId="{C69B854B-E01F-4C76-9EA3-E07C88609EF8}" srcOrd="0" destOrd="3" presId="urn:microsoft.com/office/officeart/2005/8/layout/vList3"/>
    <dgm:cxn modelId="{954EB30F-EB25-4EC4-A45F-9527DDEB6C1E}" srcId="{EA302490-6189-4F14-8558-03A9AAB95B14}" destId="{19297499-730C-49BD-BE0C-41835D835AF6}" srcOrd="0" destOrd="0" parTransId="{C470C99B-84E7-460F-909E-E0E482C3715E}" sibTransId="{1A4C9F28-D94A-4032-8A7C-8A96A4E9A6A1}"/>
    <dgm:cxn modelId="{3DFFE81A-B213-4B49-86E1-01C974BDAF0F}" type="presOf" srcId="{42454CEE-F0A4-40E6-B767-E17A5DFEF7FC}" destId="{C69B854B-E01F-4C76-9EA3-E07C88609EF8}" srcOrd="0" destOrd="2" presId="urn:microsoft.com/office/officeart/2005/8/layout/vList3"/>
    <dgm:cxn modelId="{1F2EBE20-8CD5-4E3A-9E96-B15483B51119}" type="presOf" srcId="{E6333803-D293-4FF5-9BC0-12966ABA1A56}" destId="{E93AE453-1C8C-41CF-BA5F-F43368FCCE05}" srcOrd="0" destOrd="1" presId="urn:microsoft.com/office/officeart/2005/8/layout/vList3"/>
    <dgm:cxn modelId="{076EEC24-28A2-4BF2-90DA-36F2A2DB1562}" srcId="{EA302490-6189-4F14-8558-03A9AAB95B14}" destId="{E8D2119C-0672-41F8-9971-8684CF90F11E}" srcOrd="1" destOrd="0" parTransId="{2F2B87F9-EF56-455D-ADAC-12802EA286E1}" sibTransId="{99229B7B-E1A3-4A45-905C-D09917D6D618}"/>
    <dgm:cxn modelId="{0E6D7B29-2FB7-4109-B455-B893F8E39B3A}" srcId="{19297499-730C-49BD-BE0C-41835D835AF6}" destId="{E51ECE58-57D3-4C4E-98D0-10386D09BF31}" srcOrd="1" destOrd="0" parTransId="{45330E17-F288-48FF-AAA7-624213ADD30C}" sibTransId="{D128EE1F-2F17-4366-B636-065FD99CA22C}"/>
    <dgm:cxn modelId="{8FEAAE2B-66EC-4A8E-9CE9-D3F921488F9D}" srcId="{EA302490-6189-4F14-8558-03A9AAB95B14}" destId="{0F4D7972-E4F8-4CE7-8E91-1EC4A5E08969}" srcOrd="2" destOrd="0" parTransId="{3F197718-0BB7-4B16-8D78-AF3E15994918}" sibTransId="{2BA0E42C-AD33-445D-87B8-44AB3B12589E}"/>
    <dgm:cxn modelId="{D26C9E2C-5EE2-4C89-87B4-42EA5062BBD1}" srcId="{E8D2119C-0672-41F8-9971-8684CF90F11E}" destId="{DA9EA5B3-A241-49F6-885B-B7E87B80D6C1}" srcOrd="1" destOrd="0" parTransId="{1988EA0C-DE78-4F67-8CB4-4AFE63D358B5}" sibTransId="{F09BD521-7D71-4500-8B94-82FCA931D1C4}"/>
    <dgm:cxn modelId="{CFFB1039-7D95-463B-8852-C967720717C7}" srcId="{19297499-730C-49BD-BE0C-41835D835AF6}" destId="{46DDA7DB-C423-4963-A131-88718592415A}" srcOrd="2" destOrd="0" parTransId="{7D9D26A7-5FDA-40C3-9BF7-4B16F0E976E3}" sibTransId="{B007AA42-C221-4A92-B831-A300EB99E46B}"/>
    <dgm:cxn modelId="{E97E333C-1336-4218-B24D-52BA383B625B}" srcId="{0F4D7972-E4F8-4CE7-8E91-1EC4A5E08969}" destId="{42454CEE-F0A4-40E6-B767-E17A5DFEF7FC}" srcOrd="1" destOrd="0" parTransId="{96201D7F-94B7-49BE-BBB8-C99A294734B2}" sibTransId="{E000CB49-B388-439B-A492-2B84F86B98E9}"/>
    <dgm:cxn modelId="{E5E9423D-44C7-433C-8F94-4A0411912C0E}" type="presOf" srcId="{46DDA7DB-C423-4963-A131-88718592415A}" destId="{E93AE453-1C8C-41CF-BA5F-F43368FCCE05}" srcOrd="0" destOrd="3" presId="urn:microsoft.com/office/officeart/2005/8/layout/vList3"/>
    <dgm:cxn modelId="{12E7993D-E29F-44BE-983B-494B2A49CD49}" type="presOf" srcId="{EA302490-6189-4F14-8558-03A9AAB95B14}" destId="{1149F91F-444D-494B-90B0-44C994B80116}" srcOrd="0" destOrd="0" presId="urn:microsoft.com/office/officeart/2005/8/layout/vList3"/>
    <dgm:cxn modelId="{3A410340-1247-400C-B617-F5C321A718EE}" type="presOf" srcId="{40E0A6F9-A374-430B-AC27-F0D5FA7A3319}" destId="{C69B854B-E01F-4C76-9EA3-E07C88609EF8}" srcOrd="0" destOrd="1" presId="urn:microsoft.com/office/officeart/2005/8/layout/vList3"/>
    <dgm:cxn modelId="{55E66974-6300-44DD-AA75-9C38FB74422E}" srcId="{0F4D7972-E4F8-4CE7-8E91-1EC4A5E08969}" destId="{40E0A6F9-A374-430B-AC27-F0D5FA7A3319}" srcOrd="0" destOrd="0" parTransId="{D27F8B03-C609-4E12-909B-C0E4BA488A86}" sibTransId="{AFBC24D1-FA79-4BE6-969C-15A25761507F}"/>
    <dgm:cxn modelId="{A19D8F75-5241-43E6-86C9-BB7B42BCDFAF}" type="presOf" srcId="{4FEEF289-0E82-442A-84C3-A422CDDE91A7}" destId="{D462E0B8-E6B3-4FBE-9E5A-D6B9256825C3}" srcOrd="0" destOrd="3" presId="urn:microsoft.com/office/officeart/2005/8/layout/vList3"/>
    <dgm:cxn modelId="{8218E884-8A21-4C1C-895A-130C47693899}" type="presOf" srcId="{DA9EA5B3-A241-49F6-885B-B7E87B80D6C1}" destId="{D462E0B8-E6B3-4FBE-9E5A-D6B9256825C3}" srcOrd="0" destOrd="2" presId="urn:microsoft.com/office/officeart/2005/8/layout/vList3"/>
    <dgm:cxn modelId="{A688138E-F8CA-451F-A133-57988E547D5A}" type="presOf" srcId="{E8D2119C-0672-41F8-9971-8684CF90F11E}" destId="{D462E0B8-E6B3-4FBE-9E5A-D6B9256825C3}" srcOrd="0" destOrd="0" presId="urn:microsoft.com/office/officeart/2005/8/layout/vList3"/>
    <dgm:cxn modelId="{5666158E-EA07-4C64-BD65-63CBA5132CF2}" srcId="{19297499-730C-49BD-BE0C-41835D835AF6}" destId="{E6333803-D293-4FF5-9BC0-12966ABA1A56}" srcOrd="0" destOrd="0" parTransId="{540E833E-2F79-4B6D-9BBC-12D062C21E8D}" sibTransId="{5EEA01D0-03FF-4C3F-AEB4-AE5E907F0171}"/>
    <dgm:cxn modelId="{1D34FA93-F3F3-435B-ACA9-D90E35260520}" type="presOf" srcId="{99021252-7D3B-445E-BFFC-AB491859F946}" destId="{D462E0B8-E6B3-4FBE-9E5A-D6B9256825C3}" srcOrd="0" destOrd="1" presId="urn:microsoft.com/office/officeart/2005/8/layout/vList3"/>
    <dgm:cxn modelId="{8CE367AA-C40C-4E7B-8E4E-DD0FD3329E98}" srcId="{E8D2119C-0672-41F8-9971-8684CF90F11E}" destId="{4FEEF289-0E82-442A-84C3-A422CDDE91A7}" srcOrd="2" destOrd="0" parTransId="{091155FF-910D-4816-BCB6-64D100525CBB}" sibTransId="{BCD5FB45-75C2-4340-818D-03C32FF5CB29}"/>
    <dgm:cxn modelId="{2BA25EC8-140F-43D4-A1BB-F0C88D31CBD7}" type="presOf" srcId="{E51ECE58-57D3-4C4E-98D0-10386D09BF31}" destId="{E93AE453-1C8C-41CF-BA5F-F43368FCCE05}" srcOrd="0" destOrd="2" presId="urn:microsoft.com/office/officeart/2005/8/layout/vList3"/>
    <dgm:cxn modelId="{8AC8D1E6-BE4B-4BAF-8F6F-823B4978543F}" type="presOf" srcId="{0F4D7972-E4F8-4CE7-8E91-1EC4A5E08969}" destId="{C69B854B-E01F-4C76-9EA3-E07C88609EF8}" srcOrd="0" destOrd="0" presId="urn:microsoft.com/office/officeart/2005/8/layout/vList3"/>
    <dgm:cxn modelId="{0B2370EA-1FDF-4846-966A-4142DD42AAFE}" type="presOf" srcId="{19297499-730C-49BD-BE0C-41835D835AF6}" destId="{E93AE453-1C8C-41CF-BA5F-F43368FCCE05}" srcOrd="0" destOrd="0" presId="urn:microsoft.com/office/officeart/2005/8/layout/vList3"/>
    <dgm:cxn modelId="{3ACC3EFD-2205-4948-953A-6DB0C8DBF4DE}" srcId="{0F4D7972-E4F8-4CE7-8E91-1EC4A5E08969}" destId="{4E740B82-3A48-42C7-B355-8CFB3AC5F4B4}" srcOrd="2" destOrd="0" parTransId="{348B161A-A8E1-4738-95A4-0DFE7150D9A8}" sibTransId="{8C6350EF-B81F-4C26-8CD8-D77CEE9BF4A5}"/>
    <dgm:cxn modelId="{58CD97FF-0BAC-4670-A80D-21F3AFE41B59}" srcId="{E8D2119C-0672-41F8-9971-8684CF90F11E}" destId="{99021252-7D3B-445E-BFFC-AB491859F946}" srcOrd="0" destOrd="0" parTransId="{7912BA61-0919-4F2A-AF71-9D303395018B}" sibTransId="{B7EFE21D-88AF-4E16-B4D7-96D33EDF1FFF}"/>
    <dgm:cxn modelId="{F2E5D525-59AD-49E1-9B57-2EF76DAFA1BF}" type="presParOf" srcId="{1149F91F-444D-494B-90B0-44C994B80116}" destId="{4137E9AC-334F-4608-AB00-556086CC542F}" srcOrd="0" destOrd="0" presId="urn:microsoft.com/office/officeart/2005/8/layout/vList3"/>
    <dgm:cxn modelId="{D2C878E2-A674-409A-AE7F-0CF2AB63D4CD}" type="presParOf" srcId="{4137E9AC-334F-4608-AB00-556086CC542F}" destId="{93E83B2D-0DE1-4B1C-BA2C-676342BC8157}" srcOrd="0" destOrd="0" presId="urn:microsoft.com/office/officeart/2005/8/layout/vList3"/>
    <dgm:cxn modelId="{A12D3D4D-18EC-4852-ACC8-003781E9E97F}" type="presParOf" srcId="{4137E9AC-334F-4608-AB00-556086CC542F}" destId="{E93AE453-1C8C-41CF-BA5F-F43368FCCE05}" srcOrd="1" destOrd="0" presId="urn:microsoft.com/office/officeart/2005/8/layout/vList3"/>
    <dgm:cxn modelId="{6A67BA2C-2D7D-4FBE-B73B-15B126BB2BF5}" type="presParOf" srcId="{1149F91F-444D-494B-90B0-44C994B80116}" destId="{30319791-77EA-48A5-A34A-F28C0A830CD4}" srcOrd="1" destOrd="0" presId="urn:microsoft.com/office/officeart/2005/8/layout/vList3"/>
    <dgm:cxn modelId="{B64481D6-92D4-410E-97AD-BAE8ED8F33E1}" type="presParOf" srcId="{1149F91F-444D-494B-90B0-44C994B80116}" destId="{03169956-C8F9-49F8-8EB4-A74EB2562E61}" srcOrd="2" destOrd="0" presId="urn:microsoft.com/office/officeart/2005/8/layout/vList3"/>
    <dgm:cxn modelId="{B69173B1-0440-4458-B318-5D41F8E281D5}" type="presParOf" srcId="{03169956-C8F9-49F8-8EB4-A74EB2562E61}" destId="{FE2C1A38-24BE-4155-86CE-2CE558F1DC57}" srcOrd="0" destOrd="0" presId="urn:microsoft.com/office/officeart/2005/8/layout/vList3"/>
    <dgm:cxn modelId="{42578DC9-6577-46CD-A452-8A1AF793D177}" type="presParOf" srcId="{03169956-C8F9-49F8-8EB4-A74EB2562E61}" destId="{D462E0B8-E6B3-4FBE-9E5A-D6B9256825C3}" srcOrd="1" destOrd="0" presId="urn:microsoft.com/office/officeart/2005/8/layout/vList3"/>
    <dgm:cxn modelId="{1CB65460-33F2-456F-B76F-B62FA558D4C9}" type="presParOf" srcId="{1149F91F-444D-494B-90B0-44C994B80116}" destId="{9A225B02-4133-4213-B308-3C4EB641FA24}" srcOrd="3" destOrd="0" presId="urn:microsoft.com/office/officeart/2005/8/layout/vList3"/>
    <dgm:cxn modelId="{B43D534A-D099-412D-8BEE-8FF97D3EFE65}" type="presParOf" srcId="{1149F91F-444D-494B-90B0-44C994B80116}" destId="{1788AF0E-5DE1-4862-8E05-17B12BD6167A}" srcOrd="4" destOrd="0" presId="urn:microsoft.com/office/officeart/2005/8/layout/vList3"/>
    <dgm:cxn modelId="{A16F6F7E-7649-437C-8995-E51CA76AE0C2}" type="presParOf" srcId="{1788AF0E-5DE1-4862-8E05-17B12BD6167A}" destId="{657E40FE-5B26-4FE2-BF56-772AA1EFF9BA}" srcOrd="0" destOrd="0" presId="urn:microsoft.com/office/officeart/2005/8/layout/vList3"/>
    <dgm:cxn modelId="{C371FED5-C4E4-404D-BC1F-86CF0A1E8AF5}" type="presParOf" srcId="{1788AF0E-5DE1-4862-8E05-17B12BD6167A}" destId="{C69B854B-E01F-4C76-9EA3-E07C88609E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E453-1C8C-41CF-BA5F-F43368FCCE05}">
      <dsp:nvSpPr>
        <dsp:cNvPr id="0" name=""/>
        <dsp:cNvSpPr/>
      </dsp:nvSpPr>
      <dsp:spPr>
        <a:xfrm rot="10800000">
          <a:off x="1373522" y="14078"/>
          <a:ext cx="4053840" cy="1288315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Josipa</a:t>
          </a:r>
          <a:r>
            <a:rPr lang="en-US" sz="2000" kern="1200" dirty="0"/>
            <a:t> </a:t>
          </a:r>
          <a:r>
            <a:rPr lang="en-US" sz="2000" kern="1200" dirty="0" err="1"/>
            <a:t>Banjavčić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Dokumentacija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Dizajn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Implementacija</a:t>
          </a:r>
          <a:endParaRPr lang="en-US" sz="1600" kern="1200" dirty="0"/>
        </a:p>
      </dsp:txBody>
      <dsp:txXfrm rot="10800000">
        <a:off x="1695601" y="14078"/>
        <a:ext cx="3731761" cy="1288315"/>
      </dsp:txXfrm>
    </dsp:sp>
    <dsp:sp modelId="{93E83B2D-0DE1-4B1C-BA2C-676342BC8157}">
      <dsp:nvSpPr>
        <dsp:cNvPr id="0" name=""/>
        <dsp:cNvSpPr/>
      </dsp:nvSpPr>
      <dsp:spPr>
        <a:xfrm>
          <a:off x="699001" y="2986"/>
          <a:ext cx="1288315" cy="1288315"/>
        </a:xfrm>
        <a:prstGeom prst="ellipse">
          <a:avLst/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E0B8-E6B3-4FBE-9E5A-D6B9256825C3}">
      <dsp:nvSpPr>
        <dsp:cNvPr id="0" name=""/>
        <dsp:cNvSpPr/>
      </dsp:nvSpPr>
      <dsp:spPr>
        <a:xfrm rot="10800000">
          <a:off x="1343158" y="1675874"/>
          <a:ext cx="4053840" cy="1288315"/>
        </a:xfrm>
        <a:prstGeom prst="homePlat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Nikolina</a:t>
          </a:r>
          <a:r>
            <a:rPr lang="en-US" sz="2000" kern="1200" dirty="0"/>
            <a:t> </a:t>
          </a:r>
          <a:r>
            <a:rPr lang="en-US" sz="2000" kern="1200" dirty="0" err="1"/>
            <a:t>Obadić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Implementacija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Dizajn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600" kern="1200" dirty="0"/>
            <a:t>Izrada dijagrama</a:t>
          </a:r>
          <a:endParaRPr lang="en-US" sz="1600" kern="1200" dirty="0"/>
        </a:p>
      </dsp:txBody>
      <dsp:txXfrm rot="10800000">
        <a:off x="1665237" y="1675874"/>
        <a:ext cx="3731761" cy="1288315"/>
      </dsp:txXfrm>
    </dsp:sp>
    <dsp:sp modelId="{FE2C1A38-24BE-4155-86CE-2CE558F1DC57}">
      <dsp:nvSpPr>
        <dsp:cNvPr id="0" name=""/>
        <dsp:cNvSpPr/>
      </dsp:nvSpPr>
      <dsp:spPr>
        <a:xfrm>
          <a:off x="699001" y="1675874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B854B-E01F-4C76-9EA3-E07C88609EF8}">
      <dsp:nvSpPr>
        <dsp:cNvPr id="0" name=""/>
        <dsp:cNvSpPr/>
      </dsp:nvSpPr>
      <dsp:spPr>
        <a:xfrm rot="10800000">
          <a:off x="1343158" y="3348761"/>
          <a:ext cx="4053840" cy="1288315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111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Mikaela </a:t>
          </a:r>
          <a:r>
            <a:rPr lang="en-US" sz="2000" kern="1200" dirty="0" err="1"/>
            <a:t>Radin-Mačukat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Prototip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Implementacija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Dizajn</a:t>
          </a:r>
          <a:endParaRPr lang="en-US" sz="1600" kern="1200" dirty="0"/>
        </a:p>
      </dsp:txBody>
      <dsp:txXfrm rot="10800000">
        <a:off x="1665237" y="3348761"/>
        <a:ext cx="3731761" cy="1288315"/>
      </dsp:txXfrm>
    </dsp:sp>
    <dsp:sp modelId="{657E40FE-5B26-4FE2-BF56-772AA1EFF9BA}">
      <dsp:nvSpPr>
        <dsp:cNvPr id="0" name=""/>
        <dsp:cNvSpPr/>
      </dsp:nvSpPr>
      <dsp:spPr>
        <a:xfrm>
          <a:off x="699001" y="3348761"/>
          <a:ext cx="1288315" cy="1288315"/>
        </a:xfrm>
        <a:prstGeom prst="ellipse">
          <a:avLst/>
        </a:prstGeom>
        <a:blipFill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1/24/2019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24.1.2019.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1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23741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3064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3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3296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6795" y="1759331"/>
            <a:ext cx="2432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Fakultet Informatike u Puli</a:t>
            </a:r>
            <a:endParaRPr lang="ta-IN" altLang="en-US" sz="14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472507" y="5877272"/>
            <a:ext cx="1645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0" i="0" dirty="0" err="1">
                <a:latin typeface="Calibri Light" charset="0"/>
                <a:ea typeface="Calibri Light" charset="0"/>
                <a:cs typeface="Calibri Light" charset="0"/>
              </a:rPr>
              <a:t>Ak.god</a:t>
            </a: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. 20</a:t>
            </a:r>
            <a:r>
              <a:rPr lang="ta-IN" altLang="en-US" sz="1400" b="0" i="0" dirty="0">
                <a:latin typeface="Calibri Light" charset="0"/>
                <a:ea typeface="Calibri Light" charset="0"/>
                <a:cs typeface="Calibri Light" charset="0"/>
              </a:rPr>
              <a:t>1</a:t>
            </a:r>
            <a:r>
              <a:rPr lang="hr-HR" altLang="en-US" sz="1400" b="0" i="0" dirty="0">
                <a:latin typeface="Calibri Light" charset="0"/>
                <a:ea typeface="Calibri Light" charset="0"/>
                <a:cs typeface="Calibri Light" charset="0"/>
              </a:rPr>
              <a:t>8./2019.</a:t>
            </a:r>
            <a:endParaRPr lang="en-GB" altLang="en-US" sz="1400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5027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hr-HR" sz="2800" b="1" i="0" dirty="0">
                <a:latin typeface="Calibri Light" charset="0"/>
                <a:ea typeface="Calibri Light" charset="0"/>
                <a:cs typeface="Calibri Light" charset="0"/>
              </a:rPr>
              <a:t>Izrada informatičkih projekata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28616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6794" y="3619025"/>
            <a:ext cx="24320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i="0" dirty="0">
                <a:latin typeface="Calibri Light" charset="0"/>
                <a:ea typeface="Calibri Light" charset="0"/>
                <a:cs typeface="Calibri Light" charset="0"/>
              </a:rPr>
              <a:t>Diplomski studij Informatike</a:t>
            </a:r>
            <a:r>
              <a:rPr lang="ta-IN" altLang="en-US" sz="1400" b="1" i="0" dirty="0">
                <a:latin typeface="Calibri Light" charset="0"/>
                <a:ea typeface="Calibri Light" charset="0"/>
                <a:cs typeface="Calibri Light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i="0" dirty="0">
                <a:latin typeface="Calibri Light" charset="0"/>
                <a:ea typeface="Calibri Light" charset="0"/>
                <a:cs typeface="Calibri Light" charset="0"/>
              </a:rPr>
              <a:t>3. semestar</a:t>
            </a:r>
            <a:endParaRPr lang="ta-IN" altLang="en-US" sz="1400" b="1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 rot="5400000">
            <a:off x="-530347" y="3355798"/>
            <a:ext cx="6336000" cy="1683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67" y="469422"/>
            <a:ext cx="1003904" cy="10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7258072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SzPct val="100000"/>
              <a:buFont typeface="Wingdings" pitchFamily="2" charset="2"/>
              <a:buChar char=""/>
              <a:defRPr sz="28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buClr>
                <a:srgbClr val="3F6DA4"/>
              </a:buClr>
              <a:buSzPct val="100000"/>
              <a:buFont typeface="Wingdings" pitchFamily="2" charset="2"/>
              <a:buChar char=""/>
              <a:defRPr sz="24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"/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buFont typeface="Webdings" pitchFamily="18" charset="2"/>
              <a:buChar char=""/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tx2">
                  <a:lumMod val="20000"/>
                  <a:lumOff val="80000"/>
                </a:schemeClr>
              </a:buClr>
              <a:buFont typeface="Webdings" pitchFamily="18" charset="2"/>
              <a:buChar char=""/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472" y="6287314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endParaRPr lang="hr-HR" alt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836712"/>
            <a:ext cx="7258072" cy="0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9455"/>
            <a:ext cx="720080" cy="7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09320"/>
            <a:ext cx="2133600" cy="2841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772018F7-C449-415E-B7A2-1EE877FE8FAB}" type="slidenum">
              <a:rPr lang="hr-HR" altLang="en-US" smtClean="0"/>
              <a:pPr/>
              <a:t>‹#›</a:t>
            </a:fld>
            <a:endParaRPr lang="hr-HR" alt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57200" y="836712"/>
            <a:ext cx="7258072" cy="0"/>
          </a:xfrm>
          <a:prstGeom prst="line">
            <a:avLst/>
          </a:prstGeom>
          <a:ln w="76200" cmpd="sng">
            <a:solidFill>
              <a:srgbClr val="84C7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129455"/>
            <a:ext cx="720080" cy="7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ikola.tankovic@unipu.hr" TargetMode="External"/><Relationship Id="rId2" Type="http://schemas.openxmlformats.org/officeDocument/2006/relationships/hyperlink" Target="mailto:tihomir.orehovacki@unipu.hr)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ditor.method.a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zadatak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8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Component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34414"/>
            <a:ext cx="4464496" cy="5801154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10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68570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Daljnji razvoj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BUDUĆA POBOLJŠANJA: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statističkih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korištenja na sličnim dvoranama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11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61558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Demonstracija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12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72058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Razvojni tim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61683685"/>
              </p:ext>
            </p:extLst>
          </p:nvPr>
        </p:nvGraphicFramePr>
        <p:xfrm>
          <a:off x="1524000" y="1340768"/>
          <a:ext cx="60960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13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69011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804434"/>
            <a:ext cx="8258175" cy="821953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Hvala!</a:t>
            </a: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12" y="3778165"/>
            <a:ext cx="6400800" cy="2376264"/>
          </a:xfrm>
        </p:spPr>
        <p:txBody>
          <a:bodyPr/>
          <a:lstStyle/>
          <a:p>
            <a:r>
              <a:rPr lang="hr-HR" sz="2000" dirty="0">
                <a:latin typeface="Calibri Light" charset="0"/>
                <a:ea typeface="Calibri Light" charset="0"/>
                <a:cs typeface="Calibri Light" charset="0"/>
              </a:rPr>
              <a:t>ORGANIZACIJA:</a:t>
            </a:r>
          </a:p>
          <a:p>
            <a:br>
              <a:rPr lang="hr-HR" sz="2000" dirty="0">
                <a:latin typeface="Calibri Light" charset="0"/>
                <a:ea typeface="Calibri Light" charset="0"/>
                <a:cs typeface="Calibri Light" charset="0"/>
              </a:rPr>
            </a:b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Sveučilište Jurja Dobrile u Puli</a:t>
            </a:r>
          </a:p>
          <a:p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Fakultet Informatike</a:t>
            </a:r>
          </a:p>
          <a:p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Diplomski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 studij Informatike, 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2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 godina</a:t>
            </a:r>
          </a:p>
          <a:p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Izrada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informatičkih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dirty="0" err="1">
                <a:latin typeface="Calibri Light" charset="0"/>
                <a:ea typeface="Calibri Light" charset="0"/>
                <a:cs typeface="Calibri Light" charset="0"/>
              </a:rPr>
              <a:t>projekata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hr-HR" sz="1600" dirty="0" err="1">
                <a:latin typeface="Calibri Light" charset="0"/>
                <a:ea typeface="Calibri Light" charset="0"/>
                <a:cs typeface="Calibri Light" charset="0"/>
              </a:rPr>
              <a:t>Ak.god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 201</a:t>
            </a:r>
            <a:r>
              <a:rPr lang="en-US" sz="1600" dirty="0"/>
              <a:t>8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./2019.</a:t>
            </a:r>
          </a:p>
          <a:p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Nositelj: 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doc. </a:t>
            </a:r>
            <a:r>
              <a:rPr lang="hr-HR" sz="1600" b="1" dirty="0"/>
              <a:t>dr. </a:t>
            </a:r>
            <a:r>
              <a:rPr lang="hr-HR" sz="1600" b="1" dirty="0" err="1"/>
              <a:t>sc</a:t>
            </a:r>
            <a:r>
              <a:rPr lang="hr-HR" sz="1600" b="1" dirty="0"/>
              <a:t>. </a:t>
            </a:r>
            <a:r>
              <a:rPr lang="en-US" sz="1600" b="1" dirty="0" err="1">
                <a:latin typeface="Calibri Light" charset="0"/>
                <a:ea typeface="Calibri Light" charset="0"/>
                <a:cs typeface="Calibri Light" charset="0"/>
              </a:rPr>
              <a:t>Siniša</a:t>
            </a:r>
            <a:r>
              <a:rPr lang="en-US" sz="1600" b="1" dirty="0"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latin typeface="Calibri Light" charset="0"/>
                <a:ea typeface="Calibri Light" charset="0"/>
                <a:cs typeface="Calibri Light" charset="0"/>
              </a:rPr>
              <a:t>Sovilj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  <a:hlinkClick r:id="rId2"/>
              </a:rPr>
              <a:t>ssovilj@unipu.hr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  <a:hlinkClick r:id="rId2"/>
              </a:rPr>
              <a:t>)</a:t>
            </a:r>
            <a:endParaRPr lang="hr-HR" sz="1600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Asistent: 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dr. </a:t>
            </a:r>
            <a:r>
              <a:rPr lang="hr-HR" sz="1600" b="1" dirty="0" err="1">
                <a:latin typeface="Calibri Light" charset="0"/>
                <a:ea typeface="Calibri Light" charset="0"/>
                <a:cs typeface="Calibri Light" charset="0"/>
              </a:rPr>
              <a:t>sc</a:t>
            </a:r>
            <a:r>
              <a:rPr lang="hr-HR" sz="1600" b="1" dirty="0">
                <a:latin typeface="Calibri Light" charset="0"/>
                <a:ea typeface="Calibri Light" charset="0"/>
                <a:cs typeface="Calibri Light" charset="0"/>
              </a:rPr>
              <a:t>. Nikola Tanković 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(</a:t>
            </a:r>
            <a:r>
              <a:rPr lang="en-US" sz="16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nikola.tankovic@unipu.hr</a:t>
            </a:r>
            <a:r>
              <a:rPr lang="hr-HR" sz="1600" dirty="0">
                <a:latin typeface="Calibri Light" charset="0"/>
                <a:ea typeface="Calibri Light" charset="0"/>
                <a:cs typeface="Calibri Light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14</a:t>
            </a:fld>
            <a:endParaRPr lang="hr-HR" alt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4047C1-74CE-4A39-9970-8C1F3F54B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987" y="1334409"/>
            <a:ext cx="1470025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Dodatak</a:t>
            </a:r>
            <a:r>
              <a:rPr lang="en-US" dirty="0"/>
              <a:t> A: </a:t>
            </a:r>
            <a:r>
              <a:rPr lang="en-US" i="1" dirty="0" err="1"/>
              <a:t>Izgled</a:t>
            </a:r>
            <a:r>
              <a:rPr lang="en-US" i="1" dirty="0"/>
              <a:t> </a:t>
            </a:r>
            <a:r>
              <a:rPr lang="en-US" i="1" dirty="0" err="1"/>
              <a:t>aplikacije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15</a:t>
            </a:fld>
            <a:endParaRPr lang="hr-HR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E1AEF4-5899-4A70-AEE9-29488DE1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4" y="1556792"/>
            <a:ext cx="7743832" cy="41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Dodatak</a:t>
            </a:r>
            <a:r>
              <a:rPr lang="en-US" dirty="0"/>
              <a:t> A: </a:t>
            </a:r>
            <a:r>
              <a:rPr lang="en-US" i="1" dirty="0" err="1"/>
              <a:t>Izgled</a:t>
            </a:r>
            <a:r>
              <a:rPr lang="en-US" i="1" dirty="0"/>
              <a:t> </a:t>
            </a:r>
            <a:r>
              <a:rPr lang="en-US" i="1" dirty="0" err="1"/>
              <a:t>aplikacije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16</a:t>
            </a:fld>
            <a:endParaRPr lang="hr-H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4C2CF6-44B4-4588-B6B7-DA1304AA1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04" y="1589710"/>
            <a:ext cx="7660392" cy="38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Dodatak</a:t>
            </a:r>
            <a:r>
              <a:rPr lang="en-US" dirty="0"/>
              <a:t> </a:t>
            </a:r>
            <a:r>
              <a:rPr lang="hr-HR" dirty="0"/>
              <a:t>B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i="1" dirty="0"/>
              <a:t>Selekcija podataka i spremanje u JSON</a:t>
            </a:r>
            <a:r>
              <a:rPr lang="en-US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17</a:t>
            </a:fld>
            <a:endParaRPr lang="hr-HR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8F17EF-7A69-48E8-BEA5-17C82C34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79" y="1484784"/>
            <a:ext cx="5240641" cy="4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579" y="2490879"/>
            <a:ext cx="7560840" cy="147002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Morača</a:t>
            </a:r>
            <a:br>
              <a:rPr lang="hr-HR" dirty="0"/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Aplikacija 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mjenjanje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39"/>
            <a:ext cx="6400800" cy="2804443"/>
          </a:xfrm>
        </p:spPr>
        <p:txBody>
          <a:bodyPr/>
          <a:lstStyle/>
          <a:p>
            <a:br>
              <a:rPr lang="hr-HR" sz="2000" dirty="0"/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AUTORI:</a:t>
            </a: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Josipa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Banjavčić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(jbanjavcic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Nikolina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Obadić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nobadic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Mikaela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Radin-Mačukat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mradin</a:t>
            </a:r>
            <a:r>
              <a:rPr lang="hr-H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@unipu.hr</a:t>
            </a:r>
            <a:r>
              <a:rPr lang="fi-FI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https://github.com/mikaelarm/penta-tim1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2</a:t>
            </a:fld>
            <a:endParaRPr lang="hr-HR" alt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7B5CB6-F335-46C9-8476-15483F8FA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6987" y="1021105"/>
            <a:ext cx="1470025" cy="1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7"/>
            <a:ext cx="8031836" cy="5571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Nepregledan p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Potencijalni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sjedalo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3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9699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73E5A3-72B2-44C8-9694-40EFDBA0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1B145E7-1E04-40A7-9343-390EB7D2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RJEŠENJE: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mjenjanje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zumiranjem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mjesta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bojama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slobodno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zauzeto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odabrano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cijena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Okidač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mjesto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4C2783F-7F27-4A51-89B2-D5A124D9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4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0632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OPIS APLIKACIJE: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Aplikacija ima mogućnost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cijelog terena za lakše snalaženje korisnika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Nakon odabira sektora , sektor se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zoomira</a:t>
            </a: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Korisnik odabire sjedalo koje promjeni boju i ubaci se u košaricu sa pripadajućom cijenom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trenutku korisnik vidi ukupan iznos košarice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Korisniku su dostupna tri navigacijska gumba: za povratak na prikaz cijele dvorane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plaćanje odabranih karata</a:t>
            </a:r>
          </a:p>
          <a:p>
            <a:pPr lvl="1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Odustajanje od kupnje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5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88348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8B9BD4-191C-431D-9A1D-59B1722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programskog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rješenja</a:t>
            </a: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3B358A-BF73-4BE8-8659-0554C85E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RAZVOJU: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SVG, D3, Node.js, JSON, Webpack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SVG-a -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http://editor.method.ac/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r-H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63838A4-AF4F-4D43-81A1-E5C3DDE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6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217928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292352"/>
            <a:ext cx="8258175" cy="4844796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7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34353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109"/>
            <a:ext cx="7258072" cy="582594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- Sequence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0978"/>
            <a:ext cx="6048672" cy="5784077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8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2098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6D9C5-351F-4AD1-9BA8-A35272A1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Prikaz dijagrama – Class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6C735-C17D-45DD-8276-9D42D03C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6" y="1195766"/>
            <a:ext cx="4675666" cy="5375711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81E0862-FB26-4D92-95DD-36C1CDB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8F7-C449-415E-B7A2-1EE877FE8FAB}" type="slidenum">
              <a:rPr lang="hr-HR" altLang="en-US" smtClean="0"/>
              <a:pPr/>
              <a:t>9</a:t>
            </a:fld>
            <a:endParaRPr lang="hr-HR" altLang="en-US" dirty="0"/>
          </a:p>
        </p:txBody>
      </p:sp>
    </p:spTree>
    <p:extLst>
      <p:ext uri="{BB962C8B-B14F-4D97-AF65-F5344CB8AC3E}">
        <p14:creationId xmlns:p14="http://schemas.microsoft.com/office/powerpoint/2010/main" val="15847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275</Words>
  <Application>Microsoft Office PowerPoint</Application>
  <PresentationFormat>On-screen Show (4:3)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Webdings</vt:lpstr>
      <vt:lpstr>Wingdings</vt:lpstr>
      <vt:lpstr>Office Theme</vt:lpstr>
      <vt:lpstr>PowerPoint Presentation</vt:lpstr>
      <vt:lpstr>Dvorana Morača Aplikacija za realni prikaz dvorane i mjenjanje statusa mjesta u različitim bojama </vt:lpstr>
      <vt:lpstr>Motivacija</vt:lpstr>
      <vt:lpstr>Motivacija</vt:lpstr>
      <vt:lpstr>Opis programskog rješenja</vt:lpstr>
      <vt:lpstr>Opis programskog rješenja</vt:lpstr>
      <vt:lpstr>Prikaz dijagrama – Use Case</vt:lpstr>
      <vt:lpstr>Prikaz dijagrama - Sequence</vt:lpstr>
      <vt:lpstr>Prikaz dijagrama – Class </vt:lpstr>
      <vt:lpstr>Prikaz dijagrama – Component </vt:lpstr>
      <vt:lpstr>Daljnji razvoj</vt:lpstr>
      <vt:lpstr>Demonstracija programskog rješenja</vt:lpstr>
      <vt:lpstr>Razvojni tim</vt:lpstr>
      <vt:lpstr>Hvala!</vt:lpstr>
      <vt:lpstr>Dodatak A: Izgled aplikacije</vt:lpstr>
      <vt:lpstr>Dodatak A: Izgled aplikacije</vt:lpstr>
      <vt:lpstr>Dodatak B: Selekcija podataka i spremanje u JSON </vt:lpstr>
    </vt:vector>
  </TitlesOfParts>
  <Manager/>
  <Company>OIKT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Predložak za prezentaciju</dc:title>
  <dc:subject/>
  <dc:creator>Nikola Tanković</dc:creator>
  <cp:keywords/>
  <dc:description/>
  <cp:lastModifiedBy>Josipa Banjavcic</cp:lastModifiedBy>
  <cp:revision>355</cp:revision>
  <cp:lastPrinted>2016-03-14T10:53:14Z</cp:lastPrinted>
  <dcterms:created xsi:type="dcterms:W3CDTF">2011-02-07T16:46:15Z</dcterms:created>
  <dcterms:modified xsi:type="dcterms:W3CDTF">2019-01-24T09:41:59Z</dcterms:modified>
  <cp:category/>
</cp:coreProperties>
</file>