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71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E8601-E3D3-38BE-5C49-C73F64686601}" v="744" dt="2020-02-24T00:37:57.873"/>
    <p1510:client id="{0D6435C3-A688-7B19-C285-02F2B5069963}" v="547" dt="2020-02-27T02:58:18.777"/>
    <p1510:client id="{22A6B8C5-0C6B-51C3-8637-D8A535A5DC0B}" v="31" dt="2020-02-27T01:18:05.710"/>
    <p1510:client id="{4C0F8698-C4F3-9D21-600C-33DE45C19608}" v="268" dt="2020-02-21T04:41:03.315"/>
    <p1510:client id="{695225D7-53EA-EC47-5935-ED3BEBC0D21D}" v="110" dt="2020-02-24T21:18:17.352"/>
    <p1510:client id="{EB09CBF7-3DB7-DA7B-B49D-9276BEE9CF19}" v="860" dt="2020-02-24T05:22:27.867"/>
    <p1510:client id="{F6F21438-3DE7-4C1D-DA99-DFD6A37B318E}" v="15" dt="2020-02-27T02:59:5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C2BD6-4162-4994-9551-97EA9AB759D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C7E32F-38DB-4678-9C22-FDACE4C0642F}">
      <dgm:prSet phldrT="[Text]" phldr="0"/>
      <dgm:spPr/>
      <dgm:t>
        <a:bodyPr/>
        <a:lstStyle/>
        <a:p>
          <a:r>
            <a:rPr lang="en-US">
              <a:latin typeface="Century Gothic"/>
            </a:rPr>
            <a:t>Librarians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3D123610-AE06-4E0A-95F2-FD026D962C5B}" type="parTrans" cxnId="{F95670B2-2B7B-4631-A4EE-A14563E1AE5C}">
      <dgm:prSet/>
      <dgm:spPr/>
      <dgm:t>
        <a:bodyPr/>
        <a:lstStyle/>
        <a:p>
          <a:endParaRPr lang="en-US"/>
        </a:p>
      </dgm:t>
    </dgm:pt>
    <dgm:pt modelId="{ABDC1A87-094D-4F4D-83F4-B22BC30BF41A}" type="sibTrans" cxnId="{F95670B2-2B7B-4631-A4EE-A14563E1AE5C}">
      <dgm:prSet/>
      <dgm:spPr/>
      <dgm:t>
        <a:bodyPr/>
        <a:lstStyle/>
        <a:p>
          <a:endParaRPr lang="en-US"/>
        </a:p>
      </dgm:t>
    </dgm:pt>
    <dgm:pt modelId="{8BAD24D1-1842-40EA-B3F4-8BB1C5391B18}">
      <dgm:prSet phldrT="[Text]" phldr="0"/>
      <dgm:spPr/>
      <dgm:t>
        <a:bodyPr/>
        <a:lstStyle/>
        <a:p>
          <a:pPr rtl="0"/>
          <a:r>
            <a:rPr lang="en-US">
              <a:latin typeface="Century Gothic"/>
            </a:rPr>
            <a:t>Guides</a:t>
          </a:r>
        </a:p>
      </dgm:t>
    </dgm:pt>
    <dgm:pt modelId="{76E52A8B-AED2-4D28-B9E7-BA9DCF56D1D2}" type="parTrans" cxnId="{AAC68BB2-1643-4A85-971C-2D7F668F9B67}">
      <dgm:prSet/>
      <dgm:spPr/>
      <dgm:t>
        <a:bodyPr/>
        <a:lstStyle/>
        <a:p>
          <a:endParaRPr lang="en-US"/>
        </a:p>
      </dgm:t>
    </dgm:pt>
    <dgm:pt modelId="{CD631B6E-B4A6-435E-B642-89F6003D87BD}" type="sibTrans" cxnId="{AAC68BB2-1643-4A85-971C-2D7F668F9B67}">
      <dgm:prSet/>
      <dgm:spPr/>
      <dgm:t>
        <a:bodyPr/>
        <a:lstStyle/>
        <a:p>
          <a:endParaRPr lang="en-US"/>
        </a:p>
      </dgm:t>
    </dgm:pt>
    <dgm:pt modelId="{48FA47F8-9AF4-4A2A-AA65-4B37A564DB4B}" type="pres">
      <dgm:prSet presAssocID="{1F7C2BD6-4162-4994-9551-97EA9AB759D1}" presName="Name0" presStyleCnt="0">
        <dgm:presLayoutVars>
          <dgm:dir/>
          <dgm:animLvl val="lvl"/>
          <dgm:resizeHandles val="exact"/>
        </dgm:presLayoutVars>
      </dgm:prSet>
      <dgm:spPr/>
    </dgm:pt>
    <dgm:pt modelId="{1F8BCB8B-C12C-4F52-8C3A-3E533EB108AF}" type="pres">
      <dgm:prSet presAssocID="{8BAD24D1-1842-40EA-B3F4-8BB1C5391B18}" presName="boxAndChildren" presStyleCnt="0"/>
      <dgm:spPr/>
    </dgm:pt>
    <dgm:pt modelId="{AA0F1591-FB36-404C-8D3E-31E90651A4B7}" type="pres">
      <dgm:prSet presAssocID="{8BAD24D1-1842-40EA-B3F4-8BB1C5391B18}" presName="parentTextBox" presStyleLbl="node1" presStyleIdx="0" presStyleCnt="2"/>
      <dgm:spPr/>
    </dgm:pt>
    <dgm:pt modelId="{D476C80F-9401-4988-945F-FB11482ACC1B}" type="pres">
      <dgm:prSet presAssocID="{ABDC1A87-094D-4F4D-83F4-B22BC30BF41A}" presName="sp" presStyleCnt="0"/>
      <dgm:spPr/>
    </dgm:pt>
    <dgm:pt modelId="{ADF10D01-D62C-4950-870F-871101DF5E95}" type="pres">
      <dgm:prSet presAssocID="{27C7E32F-38DB-4678-9C22-FDACE4C0642F}" presName="arrowAndChildren" presStyleCnt="0"/>
      <dgm:spPr/>
    </dgm:pt>
    <dgm:pt modelId="{226CD3A9-2E3E-4766-9461-3351EFAA4D54}" type="pres">
      <dgm:prSet presAssocID="{27C7E32F-38DB-4678-9C22-FDACE4C0642F}" presName="parentTextArrow" presStyleLbl="node1" presStyleIdx="1" presStyleCnt="2"/>
      <dgm:spPr/>
    </dgm:pt>
  </dgm:ptLst>
  <dgm:cxnLst>
    <dgm:cxn modelId="{70FFA396-B09F-49C3-9BAF-A22C6EEC4F06}" type="presOf" srcId="{8BAD24D1-1842-40EA-B3F4-8BB1C5391B18}" destId="{AA0F1591-FB36-404C-8D3E-31E90651A4B7}" srcOrd="0" destOrd="0" presId="urn:microsoft.com/office/officeart/2005/8/layout/process4"/>
    <dgm:cxn modelId="{F95670B2-2B7B-4631-A4EE-A14563E1AE5C}" srcId="{1F7C2BD6-4162-4994-9551-97EA9AB759D1}" destId="{27C7E32F-38DB-4678-9C22-FDACE4C0642F}" srcOrd="0" destOrd="0" parTransId="{3D123610-AE06-4E0A-95F2-FD026D962C5B}" sibTransId="{ABDC1A87-094D-4F4D-83F4-B22BC30BF41A}"/>
    <dgm:cxn modelId="{AAC68BB2-1643-4A85-971C-2D7F668F9B67}" srcId="{1F7C2BD6-4162-4994-9551-97EA9AB759D1}" destId="{8BAD24D1-1842-40EA-B3F4-8BB1C5391B18}" srcOrd="1" destOrd="0" parTransId="{76E52A8B-AED2-4D28-B9E7-BA9DCF56D1D2}" sibTransId="{CD631B6E-B4A6-435E-B642-89F6003D87BD}"/>
    <dgm:cxn modelId="{FBB24EBC-C974-4F2F-98A7-F974EDA69B5A}" type="presOf" srcId="{1F7C2BD6-4162-4994-9551-97EA9AB759D1}" destId="{48FA47F8-9AF4-4A2A-AA65-4B37A564DB4B}" srcOrd="0" destOrd="0" presId="urn:microsoft.com/office/officeart/2005/8/layout/process4"/>
    <dgm:cxn modelId="{E1906DC8-49A4-4DC1-A2F8-5A2ED7F131E1}" type="presOf" srcId="{27C7E32F-38DB-4678-9C22-FDACE4C0642F}" destId="{226CD3A9-2E3E-4766-9461-3351EFAA4D54}" srcOrd="0" destOrd="0" presId="urn:microsoft.com/office/officeart/2005/8/layout/process4"/>
    <dgm:cxn modelId="{7727D786-7C7F-4CC6-8BC7-D2D49A84A9B7}" type="presParOf" srcId="{48FA47F8-9AF4-4A2A-AA65-4B37A564DB4B}" destId="{1F8BCB8B-C12C-4F52-8C3A-3E533EB108AF}" srcOrd="0" destOrd="0" presId="urn:microsoft.com/office/officeart/2005/8/layout/process4"/>
    <dgm:cxn modelId="{938DF6E1-FA65-444D-80DD-9E18BAA3A2D1}" type="presParOf" srcId="{1F8BCB8B-C12C-4F52-8C3A-3E533EB108AF}" destId="{AA0F1591-FB36-404C-8D3E-31E90651A4B7}" srcOrd="0" destOrd="0" presId="urn:microsoft.com/office/officeart/2005/8/layout/process4"/>
    <dgm:cxn modelId="{B819D679-139B-4712-BD39-AA24303AD796}" type="presParOf" srcId="{48FA47F8-9AF4-4A2A-AA65-4B37A564DB4B}" destId="{D476C80F-9401-4988-945F-FB11482ACC1B}" srcOrd="1" destOrd="0" presId="urn:microsoft.com/office/officeart/2005/8/layout/process4"/>
    <dgm:cxn modelId="{363F3987-279C-4776-BBBC-85F688BAEBFD}" type="presParOf" srcId="{48FA47F8-9AF4-4A2A-AA65-4B37A564DB4B}" destId="{ADF10D01-D62C-4950-870F-871101DF5E95}" srcOrd="2" destOrd="0" presId="urn:microsoft.com/office/officeart/2005/8/layout/process4"/>
    <dgm:cxn modelId="{7C86387A-765B-4294-9768-30332D5A9855}" type="presParOf" srcId="{ADF10D01-D62C-4950-870F-871101DF5E95}" destId="{226CD3A9-2E3E-4766-9461-3351EFAA4D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07D26-12FD-45C1-8BAC-FE653ED3F4B9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4C0074-E7F9-49EC-B7AA-5A84397EDA20}">
      <dgm:prSet phldrT="[Text]" phldr="0"/>
      <dgm:spPr/>
      <dgm:t>
        <a:bodyPr/>
        <a:lstStyle/>
        <a:p>
          <a:pPr rtl="0"/>
          <a:r>
            <a:rPr lang="en-US">
              <a:latin typeface="Century Gothic"/>
            </a:rPr>
            <a:t>Dewey</a:t>
          </a:r>
          <a:r>
            <a:rPr lang="en-US" b="0" i="0" u="none" strike="noStrike" cap="none" baseline="0" noProof="0">
              <a:latin typeface="Century Gothic"/>
            </a:rPr>
            <a:t> Decimal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6A2496B1-3857-44CE-AEB2-4557C26E7E9C}" type="parTrans" cxnId="{F2D76AA3-2794-4B28-9E29-CD772FA47157}">
      <dgm:prSet/>
      <dgm:spPr/>
      <dgm:t>
        <a:bodyPr/>
        <a:lstStyle/>
        <a:p>
          <a:endParaRPr lang="en-US"/>
        </a:p>
      </dgm:t>
    </dgm:pt>
    <dgm:pt modelId="{DBBAD316-85D1-4D01-9C08-32A66C92ABE3}" type="sibTrans" cxnId="{F2D76AA3-2794-4B28-9E29-CD772FA47157}">
      <dgm:prSet/>
      <dgm:spPr/>
      <dgm:t>
        <a:bodyPr/>
        <a:lstStyle/>
        <a:p>
          <a:endParaRPr lang="en-US"/>
        </a:p>
      </dgm:t>
    </dgm:pt>
    <dgm:pt modelId="{7BF5DDD0-0AE7-4376-B920-38FB9313A1DA}">
      <dgm:prSet phldr="0"/>
      <dgm:spPr/>
      <dgm:t>
        <a:bodyPr/>
        <a:lstStyle/>
        <a:p>
          <a:r>
            <a:rPr lang="en-US" b="0" i="0" u="none" strike="noStrike" cap="none" baseline="0" noProof="0">
              <a:latin typeface="Century Gothic"/>
            </a:rPr>
            <a:t>WordThink</a:t>
          </a:r>
        </a:p>
      </dgm:t>
    </dgm:pt>
    <dgm:pt modelId="{718AFC8B-68FA-4B03-A1C3-2C01E2EF6D1E}" type="parTrans" cxnId="{80C28651-B837-461A-A5C8-68CC006C64C9}">
      <dgm:prSet/>
      <dgm:spPr/>
    </dgm:pt>
    <dgm:pt modelId="{45379C32-A272-4EDB-9245-63D43AADEAA5}" type="sibTrans" cxnId="{80C28651-B837-461A-A5C8-68CC006C64C9}">
      <dgm:prSet/>
      <dgm:spPr/>
    </dgm:pt>
    <dgm:pt modelId="{0AB01B39-67A3-4732-98F5-07B7E50AB3FA}" type="pres">
      <dgm:prSet presAssocID="{4EC07D26-12FD-45C1-8BAC-FE653ED3F4B9}" presName="Name0" presStyleCnt="0">
        <dgm:presLayoutVars>
          <dgm:dir/>
          <dgm:animLvl val="lvl"/>
          <dgm:resizeHandles val="exact"/>
        </dgm:presLayoutVars>
      </dgm:prSet>
      <dgm:spPr/>
    </dgm:pt>
    <dgm:pt modelId="{65C73EE3-9025-41F1-A353-44FBFBEE9CDB}" type="pres">
      <dgm:prSet presAssocID="{7BF5DDD0-0AE7-4376-B920-38FB9313A1DA}" presName="boxAndChildren" presStyleCnt="0"/>
      <dgm:spPr/>
    </dgm:pt>
    <dgm:pt modelId="{9AD8FB1A-0BF5-41F5-BF27-A82CA6FE3472}" type="pres">
      <dgm:prSet presAssocID="{7BF5DDD0-0AE7-4376-B920-38FB9313A1DA}" presName="parentTextBox" presStyleLbl="node1" presStyleIdx="0" presStyleCnt="2"/>
      <dgm:spPr/>
    </dgm:pt>
    <dgm:pt modelId="{C14BBEAF-B6FC-42FA-9488-BB96FF6826C1}" type="pres">
      <dgm:prSet presAssocID="{DBBAD316-85D1-4D01-9C08-32A66C92ABE3}" presName="sp" presStyleCnt="0"/>
      <dgm:spPr/>
    </dgm:pt>
    <dgm:pt modelId="{46CA8153-2EBC-4102-BCB1-6C8BB631E034}" type="pres">
      <dgm:prSet presAssocID="{EA4C0074-E7F9-49EC-B7AA-5A84397EDA20}" presName="arrowAndChildren" presStyleCnt="0"/>
      <dgm:spPr/>
    </dgm:pt>
    <dgm:pt modelId="{A22A1CBB-3CEF-4E23-9C0A-F288887BDC00}" type="pres">
      <dgm:prSet presAssocID="{EA4C0074-E7F9-49EC-B7AA-5A84397EDA20}" presName="parentTextArrow" presStyleLbl="node1" presStyleIdx="1" presStyleCnt="2"/>
      <dgm:spPr/>
    </dgm:pt>
  </dgm:ptLst>
  <dgm:cxnLst>
    <dgm:cxn modelId="{EDD8C424-818C-4F7A-9991-9A3EC6505AD3}" type="presOf" srcId="{EA4C0074-E7F9-49EC-B7AA-5A84397EDA20}" destId="{A22A1CBB-3CEF-4E23-9C0A-F288887BDC00}" srcOrd="0" destOrd="0" presId="urn:microsoft.com/office/officeart/2005/8/layout/process4"/>
    <dgm:cxn modelId="{80C28651-B837-461A-A5C8-68CC006C64C9}" srcId="{4EC07D26-12FD-45C1-8BAC-FE653ED3F4B9}" destId="{7BF5DDD0-0AE7-4376-B920-38FB9313A1DA}" srcOrd="1" destOrd="0" parTransId="{718AFC8B-68FA-4B03-A1C3-2C01E2EF6D1E}" sibTransId="{45379C32-A272-4EDB-9245-63D43AADEAA5}"/>
    <dgm:cxn modelId="{E857D890-AB4D-421A-9F79-9B722AABAE66}" type="presOf" srcId="{4EC07D26-12FD-45C1-8BAC-FE653ED3F4B9}" destId="{0AB01B39-67A3-4732-98F5-07B7E50AB3FA}" srcOrd="0" destOrd="0" presId="urn:microsoft.com/office/officeart/2005/8/layout/process4"/>
    <dgm:cxn modelId="{F2D76AA3-2794-4B28-9E29-CD772FA47157}" srcId="{4EC07D26-12FD-45C1-8BAC-FE653ED3F4B9}" destId="{EA4C0074-E7F9-49EC-B7AA-5A84397EDA20}" srcOrd="0" destOrd="0" parTransId="{6A2496B1-3857-44CE-AEB2-4557C26E7E9C}" sibTransId="{DBBAD316-85D1-4D01-9C08-32A66C92ABE3}"/>
    <dgm:cxn modelId="{25A3B6A3-159F-4F0E-9E82-82276BD6D937}" type="presOf" srcId="{7BF5DDD0-0AE7-4376-B920-38FB9313A1DA}" destId="{9AD8FB1A-0BF5-41F5-BF27-A82CA6FE3472}" srcOrd="0" destOrd="0" presId="urn:microsoft.com/office/officeart/2005/8/layout/process4"/>
    <dgm:cxn modelId="{9EDEF5F6-EDF0-4D86-A8F0-A4CD0B2E4492}" type="presParOf" srcId="{0AB01B39-67A3-4732-98F5-07B7E50AB3FA}" destId="{65C73EE3-9025-41F1-A353-44FBFBEE9CDB}" srcOrd="0" destOrd="0" presId="urn:microsoft.com/office/officeart/2005/8/layout/process4"/>
    <dgm:cxn modelId="{7C7419A2-EF7E-4F9F-B4D8-8A4AC8955A10}" type="presParOf" srcId="{65C73EE3-9025-41F1-A353-44FBFBEE9CDB}" destId="{9AD8FB1A-0BF5-41F5-BF27-A82CA6FE3472}" srcOrd="0" destOrd="0" presId="urn:microsoft.com/office/officeart/2005/8/layout/process4"/>
    <dgm:cxn modelId="{3A87BF12-BCDC-487C-AE08-1CBF6F556BDA}" type="presParOf" srcId="{0AB01B39-67A3-4732-98F5-07B7E50AB3FA}" destId="{C14BBEAF-B6FC-42FA-9488-BB96FF6826C1}" srcOrd="1" destOrd="0" presId="urn:microsoft.com/office/officeart/2005/8/layout/process4"/>
    <dgm:cxn modelId="{41EE8549-1CCD-47A7-B515-88B14D3BE651}" type="presParOf" srcId="{0AB01B39-67A3-4732-98F5-07B7E50AB3FA}" destId="{46CA8153-2EBC-4102-BCB1-6C8BB631E034}" srcOrd="2" destOrd="0" presId="urn:microsoft.com/office/officeart/2005/8/layout/process4"/>
    <dgm:cxn modelId="{C062A71F-9579-4EED-A148-118373A43CB6}" type="presParOf" srcId="{46CA8153-2EBC-4102-BCB1-6C8BB631E034}" destId="{A22A1CBB-3CEF-4E23-9C0A-F288887BDC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791AC-99E2-4E95-9C5C-F956305EEE7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4BA8D5-E454-4D92-8494-2E102DF2D213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entury Gothic"/>
            </a:rPr>
            <a:t>Value</a:t>
          </a:r>
          <a:r>
            <a:rPr lang="en-US">
              <a:solidFill>
                <a:srgbClr val="010000"/>
              </a:solidFill>
              <a:latin typeface="Century Gothic"/>
            </a:rPr>
            <a:t> </a:t>
          </a:r>
          <a:r>
            <a:rPr lang="en-US">
              <a:solidFill>
                <a:schemeClr val="bg1"/>
              </a:solidFill>
              <a:latin typeface="Century Gothic"/>
            </a:rPr>
            <a:t>Materials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Gothic"/>
            </a:rPr>
            <a:t> </a:t>
          </a:r>
        </a:p>
      </dgm:t>
    </dgm:pt>
    <dgm:pt modelId="{D4C5E6F9-00BB-48FF-A9F0-891C9461B088}" type="parTrans" cxnId="{BC1CEFDD-EA60-4CC7-9F35-FA2E16598819}">
      <dgm:prSet/>
      <dgm:spPr/>
      <dgm:t>
        <a:bodyPr/>
        <a:lstStyle/>
        <a:p>
          <a:endParaRPr lang="en-US"/>
        </a:p>
      </dgm:t>
    </dgm:pt>
    <dgm:pt modelId="{CB24162A-2659-4471-8171-1D5BAB9AD8CF}" type="sibTrans" cxnId="{BC1CEFDD-EA60-4CC7-9F35-FA2E16598819}">
      <dgm:prSet/>
      <dgm:spPr/>
      <dgm:t>
        <a:bodyPr/>
        <a:lstStyle/>
        <a:p>
          <a:endParaRPr lang="en-US"/>
        </a:p>
      </dgm:t>
    </dgm:pt>
    <dgm:pt modelId="{CB9FBFB9-6C4E-4C18-B8A3-5C27ED5FACE8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entury Gothic"/>
            </a:rPr>
            <a:t>Value People </a:t>
          </a:r>
        </a:p>
      </dgm:t>
    </dgm:pt>
    <dgm:pt modelId="{CCB839B8-983F-470E-9BEE-2AA43AC09ECE}" type="parTrans" cxnId="{DAE10C9C-9161-4671-A306-698A3E9E630C}">
      <dgm:prSet/>
      <dgm:spPr/>
    </dgm:pt>
    <dgm:pt modelId="{96323716-AD19-45D4-A782-BC3253288948}" type="sibTrans" cxnId="{DAE10C9C-9161-4671-A306-698A3E9E630C}">
      <dgm:prSet/>
      <dgm:spPr/>
    </dgm:pt>
    <dgm:pt modelId="{B87033D8-FDB5-4B2D-A521-19B449ACCAA3}" type="pres">
      <dgm:prSet presAssocID="{9F2791AC-99E2-4E95-9C5C-F956305EEE7D}" presName="Name0" presStyleCnt="0">
        <dgm:presLayoutVars>
          <dgm:dir/>
          <dgm:animLvl val="lvl"/>
          <dgm:resizeHandles val="exact"/>
        </dgm:presLayoutVars>
      </dgm:prSet>
      <dgm:spPr/>
    </dgm:pt>
    <dgm:pt modelId="{795BE55B-173E-4A25-9F36-711382E26719}" type="pres">
      <dgm:prSet presAssocID="{CB9FBFB9-6C4E-4C18-B8A3-5C27ED5FACE8}" presName="boxAndChildren" presStyleCnt="0"/>
      <dgm:spPr/>
    </dgm:pt>
    <dgm:pt modelId="{AA01F5D3-1930-4C57-9B1C-3FC71E931E1F}" type="pres">
      <dgm:prSet presAssocID="{CB9FBFB9-6C4E-4C18-B8A3-5C27ED5FACE8}" presName="parentTextBox" presStyleLbl="node1" presStyleIdx="0" presStyleCnt="2"/>
      <dgm:spPr/>
    </dgm:pt>
    <dgm:pt modelId="{0F7FB4B4-428E-43A3-9B09-9EA1C004FFFB}" type="pres">
      <dgm:prSet presAssocID="{CB24162A-2659-4471-8171-1D5BAB9AD8CF}" presName="sp" presStyleCnt="0"/>
      <dgm:spPr/>
    </dgm:pt>
    <dgm:pt modelId="{60ACE115-F90A-44AD-93E6-E0BD1875B2B1}" type="pres">
      <dgm:prSet presAssocID="{C14BA8D5-E454-4D92-8494-2E102DF2D213}" presName="arrowAndChildren" presStyleCnt="0"/>
      <dgm:spPr/>
    </dgm:pt>
    <dgm:pt modelId="{1220C919-F904-4575-AD13-2CD934AF8DC9}" type="pres">
      <dgm:prSet presAssocID="{C14BA8D5-E454-4D92-8494-2E102DF2D213}" presName="parentTextArrow" presStyleLbl="node1" presStyleIdx="1" presStyleCnt="2"/>
      <dgm:spPr/>
    </dgm:pt>
  </dgm:ptLst>
  <dgm:cxnLst>
    <dgm:cxn modelId="{EE920B97-936F-430C-9280-B339D13E6F28}" type="presOf" srcId="{CB9FBFB9-6C4E-4C18-B8A3-5C27ED5FACE8}" destId="{AA01F5D3-1930-4C57-9B1C-3FC71E931E1F}" srcOrd="0" destOrd="0" presId="urn:microsoft.com/office/officeart/2005/8/layout/process4"/>
    <dgm:cxn modelId="{DAE10C9C-9161-4671-A306-698A3E9E630C}" srcId="{9F2791AC-99E2-4E95-9C5C-F956305EEE7D}" destId="{CB9FBFB9-6C4E-4C18-B8A3-5C27ED5FACE8}" srcOrd="1" destOrd="0" parTransId="{CCB839B8-983F-470E-9BEE-2AA43AC09ECE}" sibTransId="{96323716-AD19-45D4-A782-BC3253288948}"/>
    <dgm:cxn modelId="{7B375DC3-045B-4B46-8C8A-5583B3B40115}" type="presOf" srcId="{9F2791AC-99E2-4E95-9C5C-F956305EEE7D}" destId="{B87033D8-FDB5-4B2D-A521-19B449ACCAA3}" srcOrd="0" destOrd="0" presId="urn:microsoft.com/office/officeart/2005/8/layout/process4"/>
    <dgm:cxn modelId="{BC1CEFDD-EA60-4CC7-9F35-FA2E16598819}" srcId="{9F2791AC-99E2-4E95-9C5C-F956305EEE7D}" destId="{C14BA8D5-E454-4D92-8494-2E102DF2D213}" srcOrd="0" destOrd="0" parTransId="{D4C5E6F9-00BB-48FF-A9F0-891C9461B088}" sibTransId="{CB24162A-2659-4471-8171-1D5BAB9AD8CF}"/>
    <dgm:cxn modelId="{FE4E2FE7-3210-4D2D-9DB2-BE4CE1E09004}" type="presOf" srcId="{C14BA8D5-E454-4D92-8494-2E102DF2D213}" destId="{1220C919-F904-4575-AD13-2CD934AF8DC9}" srcOrd="0" destOrd="0" presId="urn:microsoft.com/office/officeart/2005/8/layout/process4"/>
    <dgm:cxn modelId="{636F1C9C-EC12-4886-8871-AF7D40042A55}" type="presParOf" srcId="{B87033D8-FDB5-4B2D-A521-19B449ACCAA3}" destId="{795BE55B-173E-4A25-9F36-711382E26719}" srcOrd="0" destOrd="0" presId="urn:microsoft.com/office/officeart/2005/8/layout/process4"/>
    <dgm:cxn modelId="{D5558ECE-8195-4E6C-83F6-203828F59F86}" type="presParOf" srcId="{795BE55B-173E-4A25-9F36-711382E26719}" destId="{AA01F5D3-1930-4C57-9B1C-3FC71E931E1F}" srcOrd="0" destOrd="0" presId="urn:microsoft.com/office/officeart/2005/8/layout/process4"/>
    <dgm:cxn modelId="{4E38C035-DE14-4681-94D3-3B011AD1649A}" type="presParOf" srcId="{B87033D8-FDB5-4B2D-A521-19B449ACCAA3}" destId="{0F7FB4B4-428E-43A3-9B09-9EA1C004FFFB}" srcOrd="1" destOrd="0" presId="urn:microsoft.com/office/officeart/2005/8/layout/process4"/>
    <dgm:cxn modelId="{A46F77A4-706D-4CEE-BC04-B872BCEEA2FD}" type="presParOf" srcId="{B87033D8-FDB5-4B2D-A521-19B449ACCAA3}" destId="{60ACE115-F90A-44AD-93E6-E0BD1875B2B1}" srcOrd="2" destOrd="0" presId="urn:microsoft.com/office/officeart/2005/8/layout/process4"/>
    <dgm:cxn modelId="{279B2C1D-7B15-49D1-8C30-3E534186335E}" type="presParOf" srcId="{60ACE115-F90A-44AD-93E6-E0BD1875B2B1}" destId="{1220C919-F904-4575-AD13-2CD934AF8DC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2100E1-70AD-48B6-9F3F-1B646D387B0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BC379E-2D09-44AE-9252-047E543015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 dirty="0">
              <a:latin typeface="Century Gothic"/>
              <a:cs typeface="Gisha"/>
            </a:rPr>
            <a:t>Define</a:t>
          </a:r>
          <a:endParaRPr lang="en-US" dirty="0">
            <a:latin typeface="Century Gothic"/>
            <a:cs typeface="Gisha"/>
          </a:endParaRPr>
        </a:p>
      </dgm:t>
    </dgm:pt>
    <dgm:pt modelId="{A6C8B0A8-0137-4D1E-9900-E4BC17033040}" type="parTrans" cxnId="{86EF3453-E850-4EAD-AE69-8793D1045C46}">
      <dgm:prSet/>
      <dgm:spPr/>
      <dgm:t>
        <a:bodyPr/>
        <a:lstStyle/>
        <a:p>
          <a:endParaRPr lang="en-US"/>
        </a:p>
      </dgm:t>
    </dgm:pt>
    <dgm:pt modelId="{F1C60C39-3CD6-4333-8744-5053753F87A8}" type="sibTrans" cxnId="{86EF3453-E850-4EAD-AE69-8793D1045C46}">
      <dgm:prSet/>
      <dgm:spPr/>
      <dgm:t>
        <a:bodyPr/>
        <a:lstStyle/>
        <a:p>
          <a:endParaRPr lang="en-US"/>
        </a:p>
      </dgm:t>
    </dgm:pt>
    <dgm:pt modelId="{ACC17066-3E8D-42E4-87B1-88F22A2057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entury Gothic"/>
              <a:cs typeface="Gisha"/>
            </a:rPr>
            <a:t>Ideate</a:t>
          </a:r>
        </a:p>
      </dgm:t>
    </dgm:pt>
    <dgm:pt modelId="{0C5A47C4-1510-4585-917E-AB48A20F27EB}" type="parTrans" cxnId="{B45581E8-6C35-4401-AE46-212CB72A613D}">
      <dgm:prSet/>
      <dgm:spPr/>
      <dgm:t>
        <a:bodyPr/>
        <a:lstStyle/>
        <a:p>
          <a:endParaRPr lang="en-US"/>
        </a:p>
      </dgm:t>
    </dgm:pt>
    <dgm:pt modelId="{D56D1263-B731-4092-80F8-D4C96F3D39A8}" type="sibTrans" cxnId="{B45581E8-6C35-4401-AE46-212CB72A613D}">
      <dgm:prSet/>
      <dgm:spPr/>
      <dgm:t>
        <a:bodyPr/>
        <a:lstStyle/>
        <a:p>
          <a:endParaRPr lang="en-US"/>
        </a:p>
      </dgm:t>
    </dgm:pt>
    <dgm:pt modelId="{E2FDC73E-3CE9-4D62-8D7B-8EEC490599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entury Gothic"/>
              <a:cs typeface="Gisha"/>
            </a:rPr>
            <a:t>Prototype</a:t>
          </a:r>
        </a:p>
      </dgm:t>
    </dgm:pt>
    <dgm:pt modelId="{623B2440-E076-495D-83E2-87CAE72B6902}" type="parTrans" cxnId="{AF13BAD1-EF6C-4D69-ADF0-A677868C6B2A}">
      <dgm:prSet/>
      <dgm:spPr/>
      <dgm:t>
        <a:bodyPr/>
        <a:lstStyle/>
        <a:p>
          <a:endParaRPr lang="en-US"/>
        </a:p>
      </dgm:t>
    </dgm:pt>
    <dgm:pt modelId="{E4903394-3BCF-4F69-84A5-CC3E40C89175}" type="sibTrans" cxnId="{AF13BAD1-EF6C-4D69-ADF0-A677868C6B2A}">
      <dgm:prSet/>
      <dgm:spPr/>
      <dgm:t>
        <a:bodyPr/>
        <a:lstStyle/>
        <a:p>
          <a:endParaRPr lang="en-US"/>
        </a:p>
      </dgm:t>
    </dgm:pt>
    <dgm:pt modelId="{8314207E-13C2-43AE-AA9F-70E7ED9D8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entury Gothic"/>
              <a:cs typeface="Gisha"/>
            </a:rPr>
            <a:t>Test</a:t>
          </a:r>
        </a:p>
      </dgm:t>
    </dgm:pt>
    <dgm:pt modelId="{E3406747-680D-4D08-BBB2-4A8C0F924BA1}" type="parTrans" cxnId="{7A265F94-0197-4F18-95B4-ABEC75D53227}">
      <dgm:prSet/>
      <dgm:spPr/>
      <dgm:t>
        <a:bodyPr/>
        <a:lstStyle/>
        <a:p>
          <a:endParaRPr lang="en-US"/>
        </a:p>
      </dgm:t>
    </dgm:pt>
    <dgm:pt modelId="{E04A17CD-469E-4C61-8CCA-8D6C290C4948}" type="sibTrans" cxnId="{7A265F94-0197-4F18-95B4-ABEC75D53227}">
      <dgm:prSet/>
      <dgm:spPr/>
      <dgm:t>
        <a:bodyPr/>
        <a:lstStyle/>
        <a:p>
          <a:endParaRPr lang="en-US"/>
        </a:p>
      </dgm:t>
    </dgm:pt>
    <dgm:pt modelId="{09246114-61B3-4111-8C28-F63440C8C1E3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0" i="0" u="none" strike="noStrike" cap="all" baseline="0" noProof="0" dirty="0">
              <a:latin typeface="Century Gothic"/>
              <a:cs typeface="Gisha"/>
            </a:rPr>
            <a:t>Empathy</a:t>
          </a:r>
          <a:endParaRPr lang="en-US" b="0" i="0" u="none" strike="noStrike" cap="all" baseline="0" noProof="0" dirty="0">
            <a:solidFill>
              <a:srgbClr val="010000"/>
            </a:solidFill>
            <a:latin typeface="Century Gothic"/>
            <a:cs typeface="Gisha"/>
          </a:endParaRPr>
        </a:p>
      </dgm:t>
    </dgm:pt>
    <dgm:pt modelId="{8B64827E-AF78-4492-9222-0DCFFA13DB13}" type="parTrans" cxnId="{6E1332AA-CEF0-451A-8B46-DF99E243FD24}">
      <dgm:prSet/>
      <dgm:spPr/>
    </dgm:pt>
    <dgm:pt modelId="{4E355A35-7374-40A9-BF98-581D0F26DEB3}" type="sibTrans" cxnId="{6E1332AA-CEF0-451A-8B46-DF99E243FD24}">
      <dgm:prSet/>
      <dgm:spPr/>
    </dgm:pt>
    <dgm:pt modelId="{5539D4EE-31B1-469E-A0D8-27EAA8A0E355}" type="pres">
      <dgm:prSet presAssocID="{762100E1-70AD-48B6-9F3F-1B646D387B01}" presName="root" presStyleCnt="0">
        <dgm:presLayoutVars>
          <dgm:dir/>
          <dgm:resizeHandles val="exact"/>
        </dgm:presLayoutVars>
      </dgm:prSet>
      <dgm:spPr/>
    </dgm:pt>
    <dgm:pt modelId="{FDE8629E-253B-464D-B6D6-31375820F8E8}" type="pres">
      <dgm:prSet presAssocID="{09246114-61B3-4111-8C28-F63440C8C1E3}" presName="compNode" presStyleCnt="0"/>
      <dgm:spPr/>
    </dgm:pt>
    <dgm:pt modelId="{77D65136-09FF-494B-BFED-F86888578119}" type="pres">
      <dgm:prSet presAssocID="{09246114-61B3-4111-8C28-F63440C8C1E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8917D5-5556-4E45-BEAD-C4791B57F236}" type="pres">
      <dgm:prSet presAssocID="{09246114-61B3-4111-8C28-F63440C8C1E3}" presName="iconRect" presStyleLbl="node1" presStyleIdx="0" presStyleCnt="5"/>
      <dgm:spPr/>
    </dgm:pt>
    <dgm:pt modelId="{24270942-F20C-46F7-B70F-D56AE9BC4344}" type="pres">
      <dgm:prSet presAssocID="{09246114-61B3-4111-8C28-F63440C8C1E3}" presName="spaceRect" presStyleCnt="0"/>
      <dgm:spPr/>
    </dgm:pt>
    <dgm:pt modelId="{DDD8AD78-2CC6-4057-80EF-B4273922C384}" type="pres">
      <dgm:prSet presAssocID="{09246114-61B3-4111-8C28-F63440C8C1E3}" presName="textRect" presStyleLbl="revTx" presStyleIdx="0" presStyleCnt="5">
        <dgm:presLayoutVars>
          <dgm:chMax val="1"/>
          <dgm:chPref val="1"/>
        </dgm:presLayoutVars>
      </dgm:prSet>
      <dgm:spPr/>
    </dgm:pt>
    <dgm:pt modelId="{8D4D5BC9-B780-4E03-9E5D-8DC75F8EB506}" type="pres">
      <dgm:prSet presAssocID="{4E355A35-7374-40A9-BF98-581D0F26DEB3}" presName="sibTrans" presStyleCnt="0"/>
      <dgm:spPr/>
    </dgm:pt>
    <dgm:pt modelId="{0A4393E5-613A-4B7C-AEF0-FCA95B008DF7}" type="pres">
      <dgm:prSet presAssocID="{64BC379E-2D09-44AE-9252-047E5430152A}" presName="compNode" presStyleCnt="0"/>
      <dgm:spPr/>
    </dgm:pt>
    <dgm:pt modelId="{ABE4B9EB-9339-4AC2-9A68-C978F50FF82C}" type="pres">
      <dgm:prSet presAssocID="{64BC379E-2D09-44AE-9252-047E5430152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F9036B-F1D8-4593-93D1-CB46F2B03B92}" type="pres">
      <dgm:prSet presAssocID="{64BC379E-2D09-44AE-9252-047E5430152A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D190E46-81F0-4B38-A33B-C06DD773C79B}" type="pres">
      <dgm:prSet presAssocID="{64BC379E-2D09-44AE-9252-047E5430152A}" presName="spaceRect" presStyleCnt="0"/>
      <dgm:spPr/>
    </dgm:pt>
    <dgm:pt modelId="{AA2BD503-60D7-40A1-9BAE-2808040232F2}" type="pres">
      <dgm:prSet presAssocID="{64BC379E-2D09-44AE-9252-047E5430152A}" presName="textRect" presStyleLbl="revTx" presStyleIdx="1" presStyleCnt="5">
        <dgm:presLayoutVars>
          <dgm:chMax val="1"/>
          <dgm:chPref val="1"/>
        </dgm:presLayoutVars>
      </dgm:prSet>
      <dgm:spPr/>
    </dgm:pt>
    <dgm:pt modelId="{6DD8D61E-8F69-4CC7-A43E-700312707E18}" type="pres">
      <dgm:prSet presAssocID="{F1C60C39-3CD6-4333-8744-5053753F87A8}" presName="sibTrans" presStyleCnt="0"/>
      <dgm:spPr/>
    </dgm:pt>
    <dgm:pt modelId="{DF806699-439E-4B96-AA52-B7B6644634A8}" type="pres">
      <dgm:prSet presAssocID="{ACC17066-3E8D-42E4-87B1-88F22A2057C7}" presName="compNode" presStyleCnt="0"/>
      <dgm:spPr/>
    </dgm:pt>
    <dgm:pt modelId="{7A6A2F83-3FEF-4895-97DE-ECF2DBE2AF58}" type="pres">
      <dgm:prSet presAssocID="{ACC17066-3E8D-42E4-87B1-88F22A2057C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3C740C-2B13-402C-8BEE-FCD26B70ECB8}" type="pres">
      <dgm:prSet presAssocID="{ACC17066-3E8D-42E4-87B1-88F22A2057C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74B6E0E-32BD-457E-AFF5-595FF96B0C8C}" type="pres">
      <dgm:prSet presAssocID="{ACC17066-3E8D-42E4-87B1-88F22A2057C7}" presName="spaceRect" presStyleCnt="0"/>
      <dgm:spPr/>
    </dgm:pt>
    <dgm:pt modelId="{4B725FA2-752D-4D4D-8244-0E77AC976C3E}" type="pres">
      <dgm:prSet presAssocID="{ACC17066-3E8D-42E4-87B1-88F22A2057C7}" presName="textRect" presStyleLbl="revTx" presStyleIdx="2" presStyleCnt="5">
        <dgm:presLayoutVars>
          <dgm:chMax val="1"/>
          <dgm:chPref val="1"/>
        </dgm:presLayoutVars>
      </dgm:prSet>
      <dgm:spPr/>
    </dgm:pt>
    <dgm:pt modelId="{E3C0B9F5-0806-4E30-ADFE-05D8D70214D8}" type="pres">
      <dgm:prSet presAssocID="{D56D1263-B731-4092-80F8-D4C96F3D39A8}" presName="sibTrans" presStyleCnt="0"/>
      <dgm:spPr/>
    </dgm:pt>
    <dgm:pt modelId="{FD6CBA31-73E1-4922-A019-DDB8F58BEEAC}" type="pres">
      <dgm:prSet presAssocID="{E2FDC73E-3CE9-4D62-8D7B-8EEC490599E8}" presName="compNode" presStyleCnt="0"/>
      <dgm:spPr/>
    </dgm:pt>
    <dgm:pt modelId="{6F33B63C-69BD-4F36-AEA7-50B4578C2E56}" type="pres">
      <dgm:prSet presAssocID="{E2FDC73E-3CE9-4D62-8D7B-8EEC490599E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E264D0-E1E9-4E08-9D3D-2F3B9939943C}" type="pres">
      <dgm:prSet presAssocID="{E2FDC73E-3CE9-4D62-8D7B-8EEC490599E8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5F9EC3-EFBB-493C-B193-2560D620EDF2}" type="pres">
      <dgm:prSet presAssocID="{E2FDC73E-3CE9-4D62-8D7B-8EEC490599E8}" presName="spaceRect" presStyleCnt="0"/>
      <dgm:spPr/>
    </dgm:pt>
    <dgm:pt modelId="{7A016955-ACD4-4E3B-9AB7-715CB7BBC600}" type="pres">
      <dgm:prSet presAssocID="{E2FDC73E-3CE9-4D62-8D7B-8EEC490599E8}" presName="textRect" presStyleLbl="revTx" presStyleIdx="3" presStyleCnt="5">
        <dgm:presLayoutVars>
          <dgm:chMax val="1"/>
          <dgm:chPref val="1"/>
        </dgm:presLayoutVars>
      </dgm:prSet>
      <dgm:spPr/>
    </dgm:pt>
    <dgm:pt modelId="{B7A53320-4FC3-45DB-BE13-24409CD3428D}" type="pres">
      <dgm:prSet presAssocID="{E4903394-3BCF-4F69-84A5-CC3E40C89175}" presName="sibTrans" presStyleCnt="0"/>
      <dgm:spPr/>
    </dgm:pt>
    <dgm:pt modelId="{B8ABAFEB-8030-47FA-8CF6-3DCE55F7A758}" type="pres">
      <dgm:prSet presAssocID="{8314207E-13C2-43AE-AA9F-70E7ED9D8415}" presName="compNode" presStyleCnt="0"/>
      <dgm:spPr/>
    </dgm:pt>
    <dgm:pt modelId="{5011902B-B9AC-4AB0-BAD9-949F50767733}" type="pres">
      <dgm:prSet presAssocID="{8314207E-13C2-43AE-AA9F-70E7ED9D841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3BA6797-7966-4848-8713-80D98DAF3B53}" type="pres">
      <dgm:prSet presAssocID="{8314207E-13C2-43AE-AA9F-70E7ED9D8415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53E5D05-1989-4979-B324-34A95FE1868A}" type="pres">
      <dgm:prSet presAssocID="{8314207E-13C2-43AE-AA9F-70E7ED9D8415}" presName="spaceRect" presStyleCnt="0"/>
      <dgm:spPr/>
    </dgm:pt>
    <dgm:pt modelId="{F4B64627-C302-452B-94CA-6A3EBBF8D5CF}" type="pres">
      <dgm:prSet presAssocID="{8314207E-13C2-43AE-AA9F-70E7ED9D84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527B55F-C24B-4C34-ACC4-65643EA4A74F}" type="presOf" srcId="{E2FDC73E-3CE9-4D62-8D7B-8EEC490599E8}" destId="{7A016955-ACD4-4E3B-9AB7-715CB7BBC600}" srcOrd="0" destOrd="0" presId="urn:microsoft.com/office/officeart/2018/5/layout/IconLeafLabelList"/>
    <dgm:cxn modelId="{8B717043-1061-483B-9ADD-6E72DBEDC5F5}" type="presOf" srcId="{8314207E-13C2-43AE-AA9F-70E7ED9D8415}" destId="{F4B64627-C302-452B-94CA-6A3EBBF8D5CF}" srcOrd="0" destOrd="0" presId="urn:microsoft.com/office/officeart/2018/5/layout/IconLeafLabelList"/>
    <dgm:cxn modelId="{E16D5A6D-2D4A-4A26-B8BF-A4BADE45178F}" type="presOf" srcId="{762100E1-70AD-48B6-9F3F-1B646D387B01}" destId="{5539D4EE-31B1-469E-A0D8-27EAA8A0E355}" srcOrd="0" destOrd="0" presId="urn:microsoft.com/office/officeart/2018/5/layout/IconLeafLabelList"/>
    <dgm:cxn modelId="{86EF3453-E850-4EAD-AE69-8793D1045C46}" srcId="{762100E1-70AD-48B6-9F3F-1B646D387B01}" destId="{64BC379E-2D09-44AE-9252-047E5430152A}" srcOrd="1" destOrd="0" parTransId="{A6C8B0A8-0137-4D1E-9900-E4BC17033040}" sibTransId="{F1C60C39-3CD6-4333-8744-5053753F87A8}"/>
    <dgm:cxn modelId="{DD0ECF7C-AE56-433B-8BA5-EDE51874798B}" type="presOf" srcId="{ACC17066-3E8D-42E4-87B1-88F22A2057C7}" destId="{4B725FA2-752D-4D4D-8244-0E77AC976C3E}" srcOrd="0" destOrd="0" presId="urn:microsoft.com/office/officeart/2018/5/layout/IconLeafLabelList"/>
    <dgm:cxn modelId="{7A265F94-0197-4F18-95B4-ABEC75D53227}" srcId="{762100E1-70AD-48B6-9F3F-1B646D387B01}" destId="{8314207E-13C2-43AE-AA9F-70E7ED9D8415}" srcOrd="4" destOrd="0" parTransId="{E3406747-680D-4D08-BBB2-4A8C0F924BA1}" sibTransId="{E04A17CD-469E-4C61-8CCA-8D6C290C4948}"/>
    <dgm:cxn modelId="{8536309A-EAEF-4B56-B0CB-4D011F832B2D}" type="presOf" srcId="{09246114-61B3-4111-8C28-F63440C8C1E3}" destId="{DDD8AD78-2CC6-4057-80EF-B4273922C384}" srcOrd="0" destOrd="0" presId="urn:microsoft.com/office/officeart/2018/5/layout/IconLeafLabelList"/>
    <dgm:cxn modelId="{6E1332AA-CEF0-451A-8B46-DF99E243FD24}" srcId="{762100E1-70AD-48B6-9F3F-1B646D387B01}" destId="{09246114-61B3-4111-8C28-F63440C8C1E3}" srcOrd="0" destOrd="0" parTransId="{8B64827E-AF78-4492-9222-0DCFFA13DB13}" sibTransId="{4E355A35-7374-40A9-BF98-581D0F26DEB3}"/>
    <dgm:cxn modelId="{AF13BAD1-EF6C-4D69-ADF0-A677868C6B2A}" srcId="{762100E1-70AD-48B6-9F3F-1B646D387B01}" destId="{E2FDC73E-3CE9-4D62-8D7B-8EEC490599E8}" srcOrd="3" destOrd="0" parTransId="{623B2440-E076-495D-83E2-87CAE72B6902}" sibTransId="{E4903394-3BCF-4F69-84A5-CC3E40C89175}"/>
    <dgm:cxn modelId="{B45581E8-6C35-4401-AE46-212CB72A613D}" srcId="{762100E1-70AD-48B6-9F3F-1B646D387B01}" destId="{ACC17066-3E8D-42E4-87B1-88F22A2057C7}" srcOrd="2" destOrd="0" parTransId="{0C5A47C4-1510-4585-917E-AB48A20F27EB}" sibTransId="{D56D1263-B731-4092-80F8-D4C96F3D39A8}"/>
    <dgm:cxn modelId="{873ECDEA-6D0C-45BE-AFD1-2AB2EDD13739}" type="presOf" srcId="{64BC379E-2D09-44AE-9252-047E5430152A}" destId="{AA2BD503-60D7-40A1-9BAE-2808040232F2}" srcOrd="0" destOrd="0" presId="urn:microsoft.com/office/officeart/2018/5/layout/IconLeafLabelList"/>
    <dgm:cxn modelId="{10200BE7-FFF0-4F7F-883E-91B508316A13}" type="presParOf" srcId="{5539D4EE-31B1-469E-A0D8-27EAA8A0E355}" destId="{FDE8629E-253B-464D-B6D6-31375820F8E8}" srcOrd="0" destOrd="0" presId="urn:microsoft.com/office/officeart/2018/5/layout/IconLeafLabelList"/>
    <dgm:cxn modelId="{D5146596-57F0-4298-BBE0-194FA0B13D43}" type="presParOf" srcId="{FDE8629E-253B-464D-B6D6-31375820F8E8}" destId="{77D65136-09FF-494B-BFED-F86888578119}" srcOrd="0" destOrd="0" presId="urn:microsoft.com/office/officeart/2018/5/layout/IconLeafLabelList"/>
    <dgm:cxn modelId="{F60483CD-267C-46D5-93F1-A76057C842D7}" type="presParOf" srcId="{FDE8629E-253B-464D-B6D6-31375820F8E8}" destId="{0B8917D5-5556-4E45-BEAD-C4791B57F236}" srcOrd="1" destOrd="0" presId="urn:microsoft.com/office/officeart/2018/5/layout/IconLeafLabelList"/>
    <dgm:cxn modelId="{0BAA0950-1669-4302-9EE2-A36DEB7FF4ED}" type="presParOf" srcId="{FDE8629E-253B-464D-B6D6-31375820F8E8}" destId="{24270942-F20C-46F7-B70F-D56AE9BC4344}" srcOrd="2" destOrd="0" presId="urn:microsoft.com/office/officeart/2018/5/layout/IconLeafLabelList"/>
    <dgm:cxn modelId="{74A451DB-478E-42B7-96F6-2CB271F45085}" type="presParOf" srcId="{FDE8629E-253B-464D-B6D6-31375820F8E8}" destId="{DDD8AD78-2CC6-4057-80EF-B4273922C384}" srcOrd="3" destOrd="0" presId="urn:microsoft.com/office/officeart/2018/5/layout/IconLeafLabelList"/>
    <dgm:cxn modelId="{9520FA7A-D73C-45D8-A38D-57E711EFE594}" type="presParOf" srcId="{5539D4EE-31B1-469E-A0D8-27EAA8A0E355}" destId="{8D4D5BC9-B780-4E03-9E5D-8DC75F8EB506}" srcOrd="1" destOrd="0" presId="urn:microsoft.com/office/officeart/2018/5/layout/IconLeafLabelList"/>
    <dgm:cxn modelId="{473BDE12-10B7-42C0-AB45-124D6BC9D4CF}" type="presParOf" srcId="{5539D4EE-31B1-469E-A0D8-27EAA8A0E355}" destId="{0A4393E5-613A-4B7C-AEF0-FCA95B008DF7}" srcOrd="2" destOrd="0" presId="urn:microsoft.com/office/officeart/2018/5/layout/IconLeafLabelList"/>
    <dgm:cxn modelId="{71E4C53C-BE3C-4A21-A2EF-F70C6199A613}" type="presParOf" srcId="{0A4393E5-613A-4B7C-AEF0-FCA95B008DF7}" destId="{ABE4B9EB-9339-4AC2-9A68-C978F50FF82C}" srcOrd="0" destOrd="0" presId="urn:microsoft.com/office/officeart/2018/5/layout/IconLeafLabelList"/>
    <dgm:cxn modelId="{7AD9A70C-DF9C-4B12-B960-226ADC805BE8}" type="presParOf" srcId="{0A4393E5-613A-4B7C-AEF0-FCA95B008DF7}" destId="{72F9036B-F1D8-4593-93D1-CB46F2B03B92}" srcOrd="1" destOrd="0" presId="urn:microsoft.com/office/officeart/2018/5/layout/IconLeafLabelList"/>
    <dgm:cxn modelId="{DBC5F4F0-4827-425F-91AB-E23A12715997}" type="presParOf" srcId="{0A4393E5-613A-4B7C-AEF0-FCA95B008DF7}" destId="{0D190E46-81F0-4B38-A33B-C06DD773C79B}" srcOrd="2" destOrd="0" presId="urn:microsoft.com/office/officeart/2018/5/layout/IconLeafLabelList"/>
    <dgm:cxn modelId="{E795BC85-BF78-4F7F-B9D2-4DF59947A51B}" type="presParOf" srcId="{0A4393E5-613A-4B7C-AEF0-FCA95B008DF7}" destId="{AA2BD503-60D7-40A1-9BAE-2808040232F2}" srcOrd="3" destOrd="0" presId="urn:microsoft.com/office/officeart/2018/5/layout/IconLeafLabelList"/>
    <dgm:cxn modelId="{80B6EC9F-ECB7-4BDF-B92A-3CB90434C920}" type="presParOf" srcId="{5539D4EE-31B1-469E-A0D8-27EAA8A0E355}" destId="{6DD8D61E-8F69-4CC7-A43E-700312707E18}" srcOrd="3" destOrd="0" presId="urn:microsoft.com/office/officeart/2018/5/layout/IconLeafLabelList"/>
    <dgm:cxn modelId="{3026F8FA-6F72-438A-9CF4-D6F919F962C6}" type="presParOf" srcId="{5539D4EE-31B1-469E-A0D8-27EAA8A0E355}" destId="{DF806699-439E-4B96-AA52-B7B6644634A8}" srcOrd="4" destOrd="0" presId="urn:microsoft.com/office/officeart/2018/5/layout/IconLeafLabelList"/>
    <dgm:cxn modelId="{FAA9269D-E6E0-4920-A2DB-A3DA1F8BCBD3}" type="presParOf" srcId="{DF806699-439E-4B96-AA52-B7B6644634A8}" destId="{7A6A2F83-3FEF-4895-97DE-ECF2DBE2AF58}" srcOrd="0" destOrd="0" presId="urn:microsoft.com/office/officeart/2018/5/layout/IconLeafLabelList"/>
    <dgm:cxn modelId="{B37C2866-6C89-468F-9A73-915B7B66E54D}" type="presParOf" srcId="{DF806699-439E-4B96-AA52-B7B6644634A8}" destId="{593C740C-2B13-402C-8BEE-FCD26B70ECB8}" srcOrd="1" destOrd="0" presId="urn:microsoft.com/office/officeart/2018/5/layout/IconLeafLabelList"/>
    <dgm:cxn modelId="{6B2BCA73-C06B-458B-BFD4-DA4D3C433BBA}" type="presParOf" srcId="{DF806699-439E-4B96-AA52-B7B6644634A8}" destId="{A74B6E0E-32BD-457E-AFF5-595FF96B0C8C}" srcOrd="2" destOrd="0" presId="urn:microsoft.com/office/officeart/2018/5/layout/IconLeafLabelList"/>
    <dgm:cxn modelId="{4541700C-386F-4770-A870-48DD54F0AA91}" type="presParOf" srcId="{DF806699-439E-4B96-AA52-B7B6644634A8}" destId="{4B725FA2-752D-4D4D-8244-0E77AC976C3E}" srcOrd="3" destOrd="0" presId="urn:microsoft.com/office/officeart/2018/5/layout/IconLeafLabelList"/>
    <dgm:cxn modelId="{9560D3B7-CCD8-401D-9B2D-C6206EFCCB2F}" type="presParOf" srcId="{5539D4EE-31B1-469E-A0D8-27EAA8A0E355}" destId="{E3C0B9F5-0806-4E30-ADFE-05D8D70214D8}" srcOrd="5" destOrd="0" presId="urn:microsoft.com/office/officeart/2018/5/layout/IconLeafLabelList"/>
    <dgm:cxn modelId="{41BAE9AA-FBE7-4657-972A-F65AD5D6041C}" type="presParOf" srcId="{5539D4EE-31B1-469E-A0D8-27EAA8A0E355}" destId="{FD6CBA31-73E1-4922-A019-DDB8F58BEEAC}" srcOrd="6" destOrd="0" presId="urn:microsoft.com/office/officeart/2018/5/layout/IconLeafLabelList"/>
    <dgm:cxn modelId="{2CF5A9F7-D653-4F64-8CBC-78175100D5F1}" type="presParOf" srcId="{FD6CBA31-73E1-4922-A019-DDB8F58BEEAC}" destId="{6F33B63C-69BD-4F36-AEA7-50B4578C2E56}" srcOrd="0" destOrd="0" presId="urn:microsoft.com/office/officeart/2018/5/layout/IconLeafLabelList"/>
    <dgm:cxn modelId="{9B5833B2-8065-43C4-B5CA-D1B0870CBB98}" type="presParOf" srcId="{FD6CBA31-73E1-4922-A019-DDB8F58BEEAC}" destId="{69E264D0-E1E9-4E08-9D3D-2F3B9939943C}" srcOrd="1" destOrd="0" presId="urn:microsoft.com/office/officeart/2018/5/layout/IconLeafLabelList"/>
    <dgm:cxn modelId="{FD30C551-807D-422B-AA2A-B62D1B8C108B}" type="presParOf" srcId="{FD6CBA31-73E1-4922-A019-DDB8F58BEEAC}" destId="{675F9EC3-EFBB-493C-B193-2560D620EDF2}" srcOrd="2" destOrd="0" presId="urn:microsoft.com/office/officeart/2018/5/layout/IconLeafLabelList"/>
    <dgm:cxn modelId="{0B72F9F0-05D6-4363-8642-EA5BA8C21801}" type="presParOf" srcId="{FD6CBA31-73E1-4922-A019-DDB8F58BEEAC}" destId="{7A016955-ACD4-4E3B-9AB7-715CB7BBC600}" srcOrd="3" destOrd="0" presId="urn:microsoft.com/office/officeart/2018/5/layout/IconLeafLabelList"/>
    <dgm:cxn modelId="{A086D0DD-B5C6-49B2-A5FC-FFA963DE1557}" type="presParOf" srcId="{5539D4EE-31B1-469E-A0D8-27EAA8A0E355}" destId="{B7A53320-4FC3-45DB-BE13-24409CD3428D}" srcOrd="7" destOrd="0" presId="urn:microsoft.com/office/officeart/2018/5/layout/IconLeafLabelList"/>
    <dgm:cxn modelId="{2940F09A-96A8-4249-92FF-5988C59C100A}" type="presParOf" srcId="{5539D4EE-31B1-469E-A0D8-27EAA8A0E355}" destId="{B8ABAFEB-8030-47FA-8CF6-3DCE55F7A758}" srcOrd="8" destOrd="0" presId="urn:microsoft.com/office/officeart/2018/5/layout/IconLeafLabelList"/>
    <dgm:cxn modelId="{9E6061B7-B9CC-42E7-814C-46F0573E3127}" type="presParOf" srcId="{B8ABAFEB-8030-47FA-8CF6-3DCE55F7A758}" destId="{5011902B-B9AC-4AB0-BAD9-949F50767733}" srcOrd="0" destOrd="0" presId="urn:microsoft.com/office/officeart/2018/5/layout/IconLeafLabelList"/>
    <dgm:cxn modelId="{CAFAE4B5-1817-4F88-8658-C458C8CA103E}" type="presParOf" srcId="{B8ABAFEB-8030-47FA-8CF6-3DCE55F7A758}" destId="{E3BA6797-7966-4848-8713-80D98DAF3B53}" srcOrd="1" destOrd="0" presId="urn:microsoft.com/office/officeart/2018/5/layout/IconLeafLabelList"/>
    <dgm:cxn modelId="{73E1008A-4E8B-4513-8BF2-013E3B64CE10}" type="presParOf" srcId="{B8ABAFEB-8030-47FA-8CF6-3DCE55F7A758}" destId="{653E5D05-1989-4979-B324-34A95FE1868A}" srcOrd="2" destOrd="0" presId="urn:microsoft.com/office/officeart/2018/5/layout/IconLeafLabelList"/>
    <dgm:cxn modelId="{5F474B7D-2E87-4118-B2DC-237E3496587F}" type="presParOf" srcId="{B8ABAFEB-8030-47FA-8CF6-3DCE55F7A758}" destId="{F4B64627-C302-452B-94CA-6A3EBBF8D5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DAF65E-1892-4741-AEC9-CBE6E2EEB8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E35B15-C1B7-4AE9-92A7-695068034512}">
      <dgm:prSet/>
      <dgm:spPr/>
      <dgm:t>
        <a:bodyPr/>
        <a:lstStyle/>
        <a:p>
          <a:r>
            <a:rPr lang="en-US"/>
            <a:t>ALA UX interest groups</a:t>
          </a:r>
        </a:p>
      </dgm:t>
    </dgm:pt>
    <dgm:pt modelId="{6C3FA086-6DBC-4465-A59D-DC3D925BD45E}" type="parTrans" cxnId="{04A4118F-648B-464D-858D-749537F8472B}">
      <dgm:prSet/>
      <dgm:spPr/>
      <dgm:t>
        <a:bodyPr/>
        <a:lstStyle/>
        <a:p>
          <a:endParaRPr lang="en-US"/>
        </a:p>
      </dgm:t>
    </dgm:pt>
    <dgm:pt modelId="{3BA8A930-1DB1-4721-B627-EE64063398A1}" type="sibTrans" cxnId="{04A4118F-648B-464D-858D-749537F8472B}">
      <dgm:prSet/>
      <dgm:spPr/>
      <dgm:t>
        <a:bodyPr/>
        <a:lstStyle/>
        <a:p>
          <a:endParaRPr lang="en-US"/>
        </a:p>
      </dgm:t>
    </dgm:pt>
    <dgm:pt modelId="{7F340AC3-7AC8-4A7A-BD3E-3B61C5A6C463}">
      <dgm:prSet/>
      <dgm:spPr/>
      <dgm:t>
        <a:bodyPr/>
        <a:lstStyle/>
        <a:p>
          <a:r>
            <a:rPr lang="en-US"/>
            <a:t>Design-focused library conferences </a:t>
          </a:r>
        </a:p>
      </dgm:t>
    </dgm:pt>
    <dgm:pt modelId="{F9447290-1A37-468C-8211-592499ABC90A}" type="parTrans" cxnId="{89B7B944-A9A7-4C82-8ED7-5184EFA1F626}">
      <dgm:prSet/>
      <dgm:spPr/>
      <dgm:t>
        <a:bodyPr/>
        <a:lstStyle/>
        <a:p>
          <a:endParaRPr lang="en-US"/>
        </a:p>
      </dgm:t>
    </dgm:pt>
    <dgm:pt modelId="{1B232B3E-79FF-4C70-A52B-EDFF9C979CE1}" type="sibTrans" cxnId="{89B7B944-A9A7-4C82-8ED7-5184EFA1F626}">
      <dgm:prSet/>
      <dgm:spPr/>
      <dgm:t>
        <a:bodyPr/>
        <a:lstStyle/>
        <a:p>
          <a:endParaRPr lang="en-US"/>
        </a:p>
      </dgm:t>
    </dgm:pt>
    <dgm:pt modelId="{19CA3143-48D7-430D-B070-15376A68B827}">
      <dgm:prSet/>
      <dgm:spPr/>
      <dgm:t>
        <a:bodyPr/>
        <a:lstStyle/>
        <a:p>
          <a:r>
            <a:rPr lang="en-US"/>
            <a:t>Peer-reviewed journal of library user experience: “Weave”</a:t>
          </a:r>
        </a:p>
      </dgm:t>
    </dgm:pt>
    <dgm:pt modelId="{93247B0E-78B4-4D48-9EF4-CD1DEC57FD96}" type="parTrans" cxnId="{B3AE751E-E895-4412-97A5-DF69C25AE75D}">
      <dgm:prSet/>
      <dgm:spPr/>
      <dgm:t>
        <a:bodyPr/>
        <a:lstStyle/>
        <a:p>
          <a:endParaRPr lang="en-US"/>
        </a:p>
      </dgm:t>
    </dgm:pt>
    <dgm:pt modelId="{FF86D31B-29D9-4E75-B253-B165829CA4B0}" type="sibTrans" cxnId="{B3AE751E-E895-4412-97A5-DF69C25AE75D}">
      <dgm:prSet/>
      <dgm:spPr/>
      <dgm:t>
        <a:bodyPr/>
        <a:lstStyle/>
        <a:p>
          <a:endParaRPr lang="en-US"/>
        </a:p>
      </dgm:t>
    </dgm:pt>
    <dgm:pt modelId="{848E8468-730F-4814-BBB7-6BD701A218F6}">
      <dgm:prSet/>
      <dgm:spPr/>
      <dgm:t>
        <a:bodyPr/>
        <a:lstStyle/>
        <a:p>
          <a:r>
            <a:rPr lang="en-US"/>
            <a:t>Hiring of UX-specific roles in libraries</a:t>
          </a:r>
        </a:p>
      </dgm:t>
    </dgm:pt>
    <dgm:pt modelId="{06961C1A-F9B0-4EC0-8454-E8E161407DD4}" type="parTrans" cxnId="{470931A4-85E3-4587-8115-FA11452F0102}">
      <dgm:prSet/>
      <dgm:spPr/>
      <dgm:t>
        <a:bodyPr/>
        <a:lstStyle/>
        <a:p>
          <a:endParaRPr lang="en-US"/>
        </a:p>
      </dgm:t>
    </dgm:pt>
    <dgm:pt modelId="{5DEDBD5F-8287-4476-855F-544DE7156532}" type="sibTrans" cxnId="{470931A4-85E3-4587-8115-FA11452F0102}">
      <dgm:prSet/>
      <dgm:spPr/>
      <dgm:t>
        <a:bodyPr/>
        <a:lstStyle/>
        <a:p>
          <a:endParaRPr lang="en-US"/>
        </a:p>
      </dgm:t>
    </dgm:pt>
    <dgm:pt modelId="{FB3C4C1F-E922-4C07-AF40-04A2C4B7C46B}">
      <dgm:prSet/>
      <dgm:spPr/>
      <dgm:t>
        <a:bodyPr/>
        <a:lstStyle/>
        <a:p>
          <a:r>
            <a:rPr lang="en-US"/>
            <a:t>UXlib.org community &amp; annual conference</a:t>
          </a:r>
        </a:p>
      </dgm:t>
    </dgm:pt>
    <dgm:pt modelId="{9B6E568D-CB1C-4C2D-AE51-6C445EA8E0E8}" type="parTrans" cxnId="{65C230CE-1655-47A7-ABAA-D8090C5FCF97}">
      <dgm:prSet/>
      <dgm:spPr/>
      <dgm:t>
        <a:bodyPr/>
        <a:lstStyle/>
        <a:p>
          <a:endParaRPr lang="en-US"/>
        </a:p>
      </dgm:t>
    </dgm:pt>
    <dgm:pt modelId="{72DF6842-256D-4D82-B5D5-E0C9E05558AC}" type="sibTrans" cxnId="{65C230CE-1655-47A7-ABAA-D8090C5FCF97}">
      <dgm:prSet/>
      <dgm:spPr/>
      <dgm:t>
        <a:bodyPr/>
        <a:lstStyle/>
        <a:p>
          <a:endParaRPr lang="en-US"/>
        </a:p>
      </dgm:t>
    </dgm:pt>
    <dgm:pt modelId="{F9C66952-AE78-4015-8F49-4140352B445A}" type="pres">
      <dgm:prSet presAssocID="{28DAF65E-1892-4741-AEC9-CBE6E2EEB8FE}" presName="linear" presStyleCnt="0">
        <dgm:presLayoutVars>
          <dgm:animLvl val="lvl"/>
          <dgm:resizeHandles val="exact"/>
        </dgm:presLayoutVars>
      </dgm:prSet>
      <dgm:spPr/>
    </dgm:pt>
    <dgm:pt modelId="{B33A4630-C1B3-4BF1-8A48-E193521ABC4F}" type="pres">
      <dgm:prSet presAssocID="{F0E35B15-C1B7-4AE9-92A7-6950680345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9AF9D1-AABF-4B04-B1DE-905A1AD14362}" type="pres">
      <dgm:prSet presAssocID="{3BA8A930-1DB1-4721-B627-EE64063398A1}" presName="spacer" presStyleCnt="0"/>
      <dgm:spPr/>
    </dgm:pt>
    <dgm:pt modelId="{59F00B5A-B49A-4C54-872E-F0B4E8EF39DC}" type="pres">
      <dgm:prSet presAssocID="{7F340AC3-7AC8-4A7A-BD3E-3B61C5A6C4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0780E7-1168-4273-8D9E-4FCDAE7A7996}" type="pres">
      <dgm:prSet presAssocID="{1B232B3E-79FF-4C70-A52B-EDFF9C979CE1}" presName="spacer" presStyleCnt="0"/>
      <dgm:spPr/>
    </dgm:pt>
    <dgm:pt modelId="{77260668-DB57-4ACB-8EF3-5F7EE719807D}" type="pres">
      <dgm:prSet presAssocID="{19CA3143-48D7-430D-B070-15376A68B8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7AEE06-0622-4E14-B0E8-50FE089793EA}" type="pres">
      <dgm:prSet presAssocID="{FF86D31B-29D9-4E75-B253-B165829CA4B0}" presName="spacer" presStyleCnt="0"/>
      <dgm:spPr/>
    </dgm:pt>
    <dgm:pt modelId="{AD06AFE9-E25D-4D2B-AF97-129B5CF42424}" type="pres">
      <dgm:prSet presAssocID="{848E8468-730F-4814-BBB7-6BD701A218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B81E45-411C-469A-AC2B-31D322C6DD00}" type="pres">
      <dgm:prSet presAssocID="{5DEDBD5F-8287-4476-855F-544DE7156532}" presName="spacer" presStyleCnt="0"/>
      <dgm:spPr/>
    </dgm:pt>
    <dgm:pt modelId="{B17463AD-9ABB-448E-AEB1-3657F1E85C4F}" type="pres">
      <dgm:prSet presAssocID="{FB3C4C1F-E922-4C07-AF40-04A2C4B7C4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A99103-97FA-4F69-8B07-959B4D656B1F}" type="presOf" srcId="{28DAF65E-1892-4741-AEC9-CBE6E2EEB8FE}" destId="{F9C66952-AE78-4015-8F49-4140352B445A}" srcOrd="0" destOrd="0" presId="urn:microsoft.com/office/officeart/2005/8/layout/vList2"/>
    <dgm:cxn modelId="{B3AE751E-E895-4412-97A5-DF69C25AE75D}" srcId="{28DAF65E-1892-4741-AEC9-CBE6E2EEB8FE}" destId="{19CA3143-48D7-430D-B070-15376A68B827}" srcOrd="2" destOrd="0" parTransId="{93247B0E-78B4-4D48-9EF4-CD1DEC57FD96}" sibTransId="{FF86D31B-29D9-4E75-B253-B165829CA4B0}"/>
    <dgm:cxn modelId="{951EA025-9AF9-4887-9F48-6429D0DD32C7}" type="presOf" srcId="{848E8468-730F-4814-BBB7-6BD701A218F6}" destId="{AD06AFE9-E25D-4D2B-AF97-129B5CF42424}" srcOrd="0" destOrd="0" presId="urn:microsoft.com/office/officeart/2005/8/layout/vList2"/>
    <dgm:cxn modelId="{6CF48F40-DCC1-4C0B-90AE-782AC86AC012}" type="presOf" srcId="{19CA3143-48D7-430D-B070-15376A68B827}" destId="{77260668-DB57-4ACB-8EF3-5F7EE719807D}" srcOrd="0" destOrd="0" presId="urn:microsoft.com/office/officeart/2005/8/layout/vList2"/>
    <dgm:cxn modelId="{89B7B944-A9A7-4C82-8ED7-5184EFA1F626}" srcId="{28DAF65E-1892-4741-AEC9-CBE6E2EEB8FE}" destId="{7F340AC3-7AC8-4A7A-BD3E-3B61C5A6C463}" srcOrd="1" destOrd="0" parTransId="{F9447290-1A37-468C-8211-592499ABC90A}" sibTransId="{1B232B3E-79FF-4C70-A52B-EDFF9C979CE1}"/>
    <dgm:cxn modelId="{D60F737F-3E3A-4317-B905-7A94BAC97E0B}" type="presOf" srcId="{7F340AC3-7AC8-4A7A-BD3E-3B61C5A6C463}" destId="{59F00B5A-B49A-4C54-872E-F0B4E8EF39DC}" srcOrd="0" destOrd="0" presId="urn:microsoft.com/office/officeart/2005/8/layout/vList2"/>
    <dgm:cxn modelId="{186FC18B-FF8B-4F38-85C2-2A297DD0DFF5}" type="presOf" srcId="{FB3C4C1F-E922-4C07-AF40-04A2C4B7C46B}" destId="{B17463AD-9ABB-448E-AEB1-3657F1E85C4F}" srcOrd="0" destOrd="0" presId="urn:microsoft.com/office/officeart/2005/8/layout/vList2"/>
    <dgm:cxn modelId="{04A4118F-648B-464D-858D-749537F8472B}" srcId="{28DAF65E-1892-4741-AEC9-CBE6E2EEB8FE}" destId="{F0E35B15-C1B7-4AE9-92A7-695068034512}" srcOrd="0" destOrd="0" parTransId="{6C3FA086-6DBC-4465-A59D-DC3D925BD45E}" sibTransId="{3BA8A930-1DB1-4721-B627-EE64063398A1}"/>
    <dgm:cxn modelId="{330FF99C-5AE3-4ABE-B9CD-11ECC1267DD0}" type="presOf" srcId="{F0E35B15-C1B7-4AE9-92A7-695068034512}" destId="{B33A4630-C1B3-4BF1-8A48-E193521ABC4F}" srcOrd="0" destOrd="0" presId="urn:microsoft.com/office/officeart/2005/8/layout/vList2"/>
    <dgm:cxn modelId="{470931A4-85E3-4587-8115-FA11452F0102}" srcId="{28DAF65E-1892-4741-AEC9-CBE6E2EEB8FE}" destId="{848E8468-730F-4814-BBB7-6BD701A218F6}" srcOrd="3" destOrd="0" parTransId="{06961C1A-F9B0-4EC0-8454-E8E161407DD4}" sibTransId="{5DEDBD5F-8287-4476-855F-544DE7156532}"/>
    <dgm:cxn modelId="{65C230CE-1655-47A7-ABAA-D8090C5FCF97}" srcId="{28DAF65E-1892-4741-AEC9-CBE6E2EEB8FE}" destId="{FB3C4C1F-E922-4C07-AF40-04A2C4B7C46B}" srcOrd="4" destOrd="0" parTransId="{9B6E568D-CB1C-4C2D-AE51-6C445EA8E0E8}" sibTransId="{72DF6842-256D-4D82-B5D5-E0C9E05558AC}"/>
    <dgm:cxn modelId="{01F845B8-D53F-472D-948B-A8BF7E08E962}" type="presParOf" srcId="{F9C66952-AE78-4015-8F49-4140352B445A}" destId="{B33A4630-C1B3-4BF1-8A48-E193521ABC4F}" srcOrd="0" destOrd="0" presId="urn:microsoft.com/office/officeart/2005/8/layout/vList2"/>
    <dgm:cxn modelId="{E7558017-DAB3-438A-82F0-83FA26233928}" type="presParOf" srcId="{F9C66952-AE78-4015-8F49-4140352B445A}" destId="{AC9AF9D1-AABF-4B04-B1DE-905A1AD14362}" srcOrd="1" destOrd="0" presId="urn:microsoft.com/office/officeart/2005/8/layout/vList2"/>
    <dgm:cxn modelId="{E5F0ADB2-5BBE-478B-A7D0-C72CE45B0291}" type="presParOf" srcId="{F9C66952-AE78-4015-8F49-4140352B445A}" destId="{59F00B5A-B49A-4C54-872E-F0B4E8EF39DC}" srcOrd="2" destOrd="0" presId="urn:microsoft.com/office/officeart/2005/8/layout/vList2"/>
    <dgm:cxn modelId="{7B467BDE-F501-4169-BBB4-A39111A93F6F}" type="presParOf" srcId="{F9C66952-AE78-4015-8F49-4140352B445A}" destId="{BD0780E7-1168-4273-8D9E-4FCDAE7A7996}" srcOrd="3" destOrd="0" presId="urn:microsoft.com/office/officeart/2005/8/layout/vList2"/>
    <dgm:cxn modelId="{54817CDD-1211-45F6-BAF5-005D15523842}" type="presParOf" srcId="{F9C66952-AE78-4015-8F49-4140352B445A}" destId="{77260668-DB57-4ACB-8EF3-5F7EE719807D}" srcOrd="4" destOrd="0" presId="urn:microsoft.com/office/officeart/2005/8/layout/vList2"/>
    <dgm:cxn modelId="{9D39487F-9540-4559-8A97-CF7A3A23D0CA}" type="presParOf" srcId="{F9C66952-AE78-4015-8F49-4140352B445A}" destId="{CB7AEE06-0622-4E14-B0E8-50FE089793EA}" srcOrd="5" destOrd="0" presId="urn:microsoft.com/office/officeart/2005/8/layout/vList2"/>
    <dgm:cxn modelId="{0F74EC69-FE81-4F34-9B1F-7A0627F4543F}" type="presParOf" srcId="{F9C66952-AE78-4015-8F49-4140352B445A}" destId="{AD06AFE9-E25D-4D2B-AF97-129B5CF42424}" srcOrd="6" destOrd="0" presId="urn:microsoft.com/office/officeart/2005/8/layout/vList2"/>
    <dgm:cxn modelId="{4F398DC5-2AF3-4B99-B05B-1DC32AE6DD20}" type="presParOf" srcId="{F9C66952-AE78-4015-8F49-4140352B445A}" destId="{45B81E45-411C-469A-AC2B-31D322C6DD00}" srcOrd="7" destOrd="0" presId="urn:microsoft.com/office/officeart/2005/8/layout/vList2"/>
    <dgm:cxn modelId="{4BE8C23B-DE8E-42D9-A69E-A6AEEDE3405A}" type="presParOf" srcId="{F9C66952-AE78-4015-8F49-4140352B445A}" destId="{B17463AD-9ABB-448E-AEB1-3657F1E85C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F1591-FB36-404C-8D3E-31E90651A4B7}">
      <dsp:nvSpPr>
        <dsp:cNvPr id="0" name=""/>
        <dsp:cNvSpPr/>
      </dsp:nvSpPr>
      <dsp:spPr>
        <a:xfrm>
          <a:off x="0" y="1517694"/>
          <a:ext cx="3256935" cy="995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entury Gothic"/>
            </a:rPr>
            <a:t>Guides</a:t>
          </a:r>
        </a:p>
      </dsp:txBody>
      <dsp:txXfrm>
        <a:off x="0" y="1517694"/>
        <a:ext cx="3256935" cy="995771"/>
      </dsp:txXfrm>
    </dsp:sp>
    <dsp:sp modelId="{226CD3A9-2E3E-4766-9461-3351EFAA4D54}">
      <dsp:nvSpPr>
        <dsp:cNvPr id="0" name=""/>
        <dsp:cNvSpPr/>
      </dsp:nvSpPr>
      <dsp:spPr>
        <a:xfrm rot="10800000">
          <a:off x="0" y="1133"/>
          <a:ext cx="3256935" cy="15314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entury Gothic"/>
            </a:rPr>
            <a:t>Librarians</a:t>
          </a:r>
          <a:endParaRPr lang="en-US" sz="3500" b="0" i="0" u="none" strike="noStrike" kern="1200" cap="none" baseline="0" noProof="0">
            <a:solidFill>
              <a:srgbClr val="010000"/>
            </a:solidFill>
            <a:latin typeface="Century Gothic"/>
          </a:endParaRPr>
        </a:p>
      </dsp:txBody>
      <dsp:txXfrm rot="10800000">
        <a:off x="0" y="1133"/>
        <a:ext cx="3256935" cy="99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8FB1A-0BF5-41F5-BF27-A82CA6FE3472}">
      <dsp:nvSpPr>
        <dsp:cNvPr id="0" name=""/>
        <dsp:cNvSpPr/>
      </dsp:nvSpPr>
      <dsp:spPr>
        <a:xfrm>
          <a:off x="0" y="1495441"/>
          <a:ext cx="3576485" cy="981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strike="noStrike" kern="1200" cap="none" baseline="0" noProof="0">
              <a:latin typeface="Century Gothic"/>
            </a:rPr>
            <a:t>WordThink</a:t>
          </a:r>
        </a:p>
      </dsp:txBody>
      <dsp:txXfrm>
        <a:off x="0" y="1495441"/>
        <a:ext cx="3576485" cy="981171"/>
      </dsp:txXfrm>
    </dsp:sp>
    <dsp:sp modelId="{A22A1CBB-3CEF-4E23-9C0A-F288887BDC00}">
      <dsp:nvSpPr>
        <dsp:cNvPr id="0" name=""/>
        <dsp:cNvSpPr/>
      </dsp:nvSpPr>
      <dsp:spPr>
        <a:xfrm rot="10800000">
          <a:off x="0" y="1117"/>
          <a:ext cx="3576485" cy="15090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entury Gothic"/>
            </a:rPr>
            <a:t>Dewey</a:t>
          </a:r>
          <a:r>
            <a:rPr lang="en-US" sz="3100" b="0" i="0" u="none" strike="noStrike" kern="1200" cap="none" baseline="0" noProof="0">
              <a:latin typeface="Century Gothic"/>
            </a:rPr>
            <a:t> Decimal</a:t>
          </a:r>
          <a:endParaRPr lang="en-US" sz="3100" b="0" i="0" u="none" strike="noStrike" kern="1200" cap="none" baseline="0" noProof="0">
            <a:solidFill>
              <a:srgbClr val="010000"/>
            </a:solidFill>
            <a:latin typeface="Century Gothic"/>
          </a:endParaRPr>
        </a:p>
      </dsp:txBody>
      <dsp:txXfrm rot="10800000">
        <a:off x="0" y="1117"/>
        <a:ext cx="3576485" cy="98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1F5D3-1930-4C57-9B1C-3FC71E931E1F}">
      <dsp:nvSpPr>
        <dsp:cNvPr id="0" name=""/>
        <dsp:cNvSpPr/>
      </dsp:nvSpPr>
      <dsp:spPr>
        <a:xfrm>
          <a:off x="0" y="1517694"/>
          <a:ext cx="3318389" cy="9957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strike="noStrike" kern="1200" cap="none" baseline="0" noProof="0">
              <a:latin typeface="Century Gothic"/>
            </a:rPr>
            <a:t>Value People </a:t>
          </a:r>
        </a:p>
      </dsp:txBody>
      <dsp:txXfrm>
        <a:off x="0" y="1517694"/>
        <a:ext cx="3318389" cy="995772"/>
      </dsp:txXfrm>
    </dsp:sp>
    <dsp:sp modelId="{1220C919-F904-4575-AD13-2CD934AF8DC9}">
      <dsp:nvSpPr>
        <dsp:cNvPr id="0" name=""/>
        <dsp:cNvSpPr/>
      </dsp:nvSpPr>
      <dsp:spPr>
        <a:xfrm rot="10800000">
          <a:off x="0" y="1133"/>
          <a:ext cx="3318389" cy="153149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/>
              </a:solidFill>
              <a:latin typeface="Century Gothic"/>
            </a:rPr>
            <a:t>Value</a:t>
          </a:r>
          <a:r>
            <a:rPr lang="en-US" sz="2900" kern="1200">
              <a:solidFill>
                <a:srgbClr val="010000"/>
              </a:solidFill>
              <a:latin typeface="Century Gothic"/>
            </a:rPr>
            <a:t> </a:t>
          </a:r>
          <a:r>
            <a:rPr lang="en-US" sz="2900" kern="1200">
              <a:solidFill>
                <a:schemeClr val="bg1"/>
              </a:solidFill>
              <a:latin typeface="Century Gothic"/>
            </a:rPr>
            <a:t>Materials</a:t>
          </a:r>
          <a:r>
            <a:rPr lang="en-US" sz="2900" b="0" i="0" u="none" strike="noStrike" kern="1200" cap="none" baseline="0" noProof="0">
              <a:solidFill>
                <a:srgbClr val="010000"/>
              </a:solidFill>
              <a:latin typeface="Century Gothic"/>
            </a:rPr>
            <a:t> </a:t>
          </a:r>
        </a:p>
      </dsp:txBody>
      <dsp:txXfrm rot="10800000">
        <a:off x="0" y="1133"/>
        <a:ext cx="3318389" cy="99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65136-09FF-494B-BFED-F86888578119}">
      <dsp:nvSpPr>
        <dsp:cNvPr id="0" name=""/>
        <dsp:cNvSpPr/>
      </dsp:nvSpPr>
      <dsp:spPr>
        <a:xfrm>
          <a:off x="47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917D5-5556-4E45-BEAD-C4791B57F236}">
      <dsp:nvSpPr>
        <dsp:cNvPr id="0" name=""/>
        <dsp:cNvSpPr/>
      </dsp:nvSpPr>
      <dsp:spPr>
        <a:xfrm>
          <a:off x="712800" y="1234418"/>
          <a:ext cx="630000" cy="6300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8AD78-2CC6-4057-80EF-B4273922C384}">
      <dsp:nvSpPr>
        <dsp:cNvPr id="0" name=""/>
        <dsp:cNvSpPr/>
      </dsp:nvSpPr>
      <dsp:spPr>
        <a:xfrm>
          <a:off x="12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u="none" strike="noStrike" kern="1200" cap="all" baseline="0" noProof="0" dirty="0">
              <a:latin typeface="Century Gothic"/>
              <a:cs typeface="Gisha"/>
            </a:rPr>
            <a:t>Empathy</a:t>
          </a:r>
          <a:endParaRPr lang="en-US" sz="2400" b="0" i="0" u="none" strike="noStrike" kern="1200" cap="all" baseline="0" noProof="0" dirty="0">
            <a:solidFill>
              <a:srgbClr val="010000"/>
            </a:solidFill>
            <a:latin typeface="Century Gothic"/>
            <a:cs typeface="Gisha"/>
          </a:endParaRPr>
        </a:p>
      </dsp:txBody>
      <dsp:txXfrm>
        <a:off x="127800" y="2440418"/>
        <a:ext cx="1800000" cy="720000"/>
      </dsp:txXfrm>
    </dsp:sp>
    <dsp:sp modelId="{ABE4B9EB-9339-4AC2-9A68-C978F50FF82C}">
      <dsp:nvSpPr>
        <dsp:cNvPr id="0" name=""/>
        <dsp:cNvSpPr/>
      </dsp:nvSpPr>
      <dsp:spPr>
        <a:xfrm>
          <a:off x="259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9036B-F1D8-4593-93D1-CB46F2B03B92}">
      <dsp:nvSpPr>
        <dsp:cNvPr id="0" name=""/>
        <dsp:cNvSpPr/>
      </dsp:nvSpPr>
      <dsp:spPr>
        <a:xfrm>
          <a:off x="282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BD503-60D7-40A1-9BAE-2808040232F2}">
      <dsp:nvSpPr>
        <dsp:cNvPr id="0" name=""/>
        <dsp:cNvSpPr/>
      </dsp:nvSpPr>
      <dsp:spPr>
        <a:xfrm>
          <a:off x="224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u="none" strike="noStrike" kern="1200" cap="all" baseline="0" noProof="0" dirty="0">
              <a:latin typeface="Century Gothic"/>
              <a:cs typeface="Gisha"/>
            </a:rPr>
            <a:t>Define</a:t>
          </a:r>
          <a:endParaRPr lang="en-US" sz="2400" kern="1200" dirty="0">
            <a:latin typeface="Century Gothic"/>
            <a:cs typeface="Gisha"/>
          </a:endParaRPr>
        </a:p>
      </dsp:txBody>
      <dsp:txXfrm>
        <a:off x="2242800" y="2440418"/>
        <a:ext cx="1800000" cy="720000"/>
      </dsp:txXfrm>
    </dsp:sp>
    <dsp:sp modelId="{7A6A2F83-3FEF-4895-97DE-ECF2DBE2AF58}">
      <dsp:nvSpPr>
        <dsp:cNvPr id="0" name=""/>
        <dsp:cNvSpPr/>
      </dsp:nvSpPr>
      <dsp:spPr>
        <a:xfrm>
          <a:off x="470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C740C-2B13-402C-8BEE-FCD26B70ECB8}">
      <dsp:nvSpPr>
        <dsp:cNvPr id="0" name=""/>
        <dsp:cNvSpPr/>
      </dsp:nvSpPr>
      <dsp:spPr>
        <a:xfrm>
          <a:off x="494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25FA2-752D-4D4D-8244-0E77AC976C3E}">
      <dsp:nvSpPr>
        <dsp:cNvPr id="0" name=""/>
        <dsp:cNvSpPr/>
      </dsp:nvSpPr>
      <dsp:spPr>
        <a:xfrm>
          <a:off x="435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Century Gothic"/>
              <a:cs typeface="Gisha"/>
            </a:rPr>
            <a:t>Ideate</a:t>
          </a:r>
        </a:p>
      </dsp:txBody>
      <dsp:txXfrm>
        <a:off x="4357800" y="2440418"/>
        <a:ext cx="1800000" cy="720000"/>
      </dsp:txXfrm>
    </dsp:sp>
    <dsp:sp modelId="{6F33B63C-69BD-4F36-AEA7-50B4578C2E56}">
      <dsp:nvSpPr>
        <dsp:cNvPr id="0" name=""/>
        <dsp:cNvSpPr/>
      </dsp:nvSpPr>
      <dsp:spPr>
        <a:xfrm>
          <a:off x="682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64D0-E1E9-4E08-9D3D-2F3B9939943C}">
      <dsp:nvSpPr>
        <dsp:cNvPr id="0" name=""/>
        <dsp:cNvSpPr/>
      </dsp:nvSpPr>
      <dsp:spPr>
        <a:xfrm>
          <a:off x="705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6955-ACD4-4E3B-9AB7-715CB7BBC600}">
      <dsp:nvSpPr>
        <dsp:cNvPr id="0" name=""/>
        <dsp:cNvSpPr/>
      </dsp:nvSpPr>
      <dsp:spPr>
        <a:xfrm>
          <a:off x="647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Century Gothic"/>
              <a:cs typeface="Gisha"/>
            </a:rPr>
            <a:t>Prototype</a:t>
          </a:r>
        </a:p>
      </dsp:txBody>
      <dsp:txXfrm>
        <a:off x="6472800" y="2440418"/>
        <a:ext cx="1800000" cy="720000"/>
      </dsp:txXfrm>
    </dsp:sp>
    <dsp:sp modelId="{5011902B-B9AC-4AB0-BAD9-949F50767733}">
      <dsp:nvSpPr>
        <dsp:cNvPr id="0" name=""/>
        <dsp:cNvSpPr/>
      </dsp:nvSpPr>
      <dsp:spPr>
        <a:xfrm>
          <a:off x="893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A6797-7966-4848-8713-80D98DAF3B53}">
      <dsp:nvSpPr>
        <dsp:cNvPr id="0" name=""/>
        <dsp:cNvSpPr/>
      </dsp:nvSpPr>
      <dsp:spPr>
        <a:xfrm>
          <a:off x="917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4627-C302-452B-94CA-6A3EBBF8D5CF}">
      <dsp:nvSpPr>
        <dsp:cNvPr id="0" name=""/>
        <dsp:cNvSpPr/>
      </dsp:nvSpPr>
      <dsp:spPr>
        <a:xfrm>
          <a:off x="858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Century Gothic"/>
              <a:cs typeface="Gisha"/>
            </a:rPr>
            <a:t>Test</a:t>
          </a:r>
        </a:p>
      </dsp:txBody>
      <dsp:txXfrm>
        <a:off x="8587800" y="2440418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A4630-C1B3-4BF1-8A48-E193521ABC4F}">
      <dsp:nvSpPr>
        <dsp:cNvPr id="0" name=""/>
        <dsp:cNvSpPr/>
      </dsp:nvSpPr>
      <dsp:spPr>
        <a:xfrm>
          <a:off x="0" y="240188"/>
          <a:ext cx="10515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ALA UX interest groups</a:t>
          </a:r>
        </a:p>
      </dsp:txBody>
      <dsp:txXfrm>
        <a:off x="32784" y="272972"/>
        <a:ext cx="10450032" cy="606012"/>
      </dsp:txXfrm>
    </dsp:sp>
    <dsp:sp modelId="{59F00B5A-B49A-4C54-872E-F0B4E8EF39DC}">
      <dsp:nvSpPr>
        <dsp:cNvPr id="0" name=""/>
        <dsp:cNvSpPr/>
      </dsp:nvSpPr>
      <dsp:spPr>
        <a:xfrm>
          <a:off x="0" y="992408"/>
          <a:ext cx="10515600" cy="671580"/>
        </a:xfrm>
        <a:prstGeom prst="round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Design-focused library conferences </a:t>
          </a:r>
        </a:p>
      </dsp:txBody>
      <dsp:txXfrm>
        <a:off x="32784" y="1025192"/>
        <a:ext cx="10450032" cy="606012"/>
      </dsp:txXfrm>
    </dsp:sp>
    <dsp:sp modelId="{77260668-DB57-4ACB-8EF3-5F7EE719807D}">
      <dsp:nvSpPr>
        <dsp:cNvPr id="0" name=""/>
        <dsp:cNvSpPr/>
      </dsp:nvSpPr>
      <dsp:spPr>
        <a:xfrm>
          <a:off x="0" y="1744628"/>
          <a:ext cx="10515600" cy="67158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Peer-reviewed journal of library user experience: “Weave”</a:t>
          </a:r>
        </a:p>
      </dsp:txBody>
      <dsp:txXfrm>
        <a:off x="32784" y="1777412"/>
        <a:ext cx="10450032" cy="606012"/>
      </dsp:txXfrm>
    </dsp:sp>
    <dsp:sp modelId="{AD06AFE9-E25D-4D2B-AF97-129B5CF42424}">
      <dsp:nvSpPr>
        <dsp:cNvPr id="0" name=""/>
        <dsp:cNvSpPr/>
      </dsp:nvSpPr>
      <dsp:spPr>
        <a:xfrm>
          <a:off x="0" y="2496848"/>
          <a:ext cx="10515600" cy="671580"/>
        </a:xfrm>
        <a:prstGeom prst="round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Hiring of UX-specific roles in libraries</a:t>
          </a:r>
        </a:p>
      </dsp:txBody>
      <dsp:txXfrm>
        <a:off x="32784" y="2529632"/>
        <a:ext cx="10450032" cy="606012"/>
      </dsp:txXfrm>
    </dsp:sp>
    <dsp:sp modelId="{B17463AD-9ABB-448E-AEB1-3657F1E85C4F}">
      <dsp:nvSpPr>
        <dsp:cNvPr id="0" name=""/>
        <dsp:cNvSpPr/>
      </dsp:nvSpPr>
      <dsp:spPr>
        <a:xfrm>
          <a:off x="0" y="3249068"/>
          <a:ext cx="10515600" cy="67158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UXlib.org community &amp; annual conference</a:t>
          </a:r>
        </a:p>
      </dsp:txBody>
      <dsp:txXfrm>
        <a:off x="32784" y="3281852"/>
        <a:ext cx="10450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85" r:id="rId7"/>
    <p:sldLayoutId id="2147483892" r:id="rId8"/>
    <p:sldLayoutId id="2147483881" r:id="rId9"/>
    <p:sldLayoutId id="2147483882" r:id="rId10"/>
    <p:sldLayoutId id="2147483883" r:id="rId11"/>
    <p:sldLayoutId id="21474838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3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mvaishnav.wordpress.com/tag/qualit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diecreates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red-academy/welearn-case-study-1ee019ecd2e1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9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D3649FC-FC56-4193-B445-A1F487D95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3700"/>
              <a:t>Human-Centered Design</a:t>
            </a:r>
            <a:br>
              <a:rPr lang="en-US" sz="3700"/>
            </a:br>
            <a:r>
              <a:rPr lang="en-US" sz="3700"/>
              <a:t>in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Mikaela Slade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96D83-6A02-4C67-B07D-F3D8224B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 Growing Field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ABBCE6-1A3D-4C96-80F6-5F71F54BD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54661"/>
              </p:ext>
            </p:extLst>
          </p:nvPr>
        </p:nvGraphicFramePr>
        <p:xfrm>
          <a:off x="838200" y="1691815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7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0EAF8-BF65-4B38-B6EB-3A118BD1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2">
            <a:extLst>
              <a:ext uri="{FF2B5EF4-FFF2-40B4-BE49-F238E27FC236}">
                <a16:creationId xmlns:a16="http://schemas.microsoft.com/office/drawing/2014/main" id="{DE85DFFE-C3E0-4030-AE7F-A60F0A8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1" descr="A large red brick building&#10;&#10;Description generated with very high confidence">
            <a:extLst>
              <a:ext uri="{FF2B5EF4-FFF2-40B4-BE49-F238E27FC236}">
                <a16:creationId xmlns:a16="http://schemas.microsoft.com/office/drawing/2014/main" id="{A8F9EC9E-BF56-4065-B3B1-1B55D71E7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53" r="1" b="1777"/>
          <a:stretch/>
        </p:blipFill>
        <p:spPr>
          <a:xfrm>
            <a:off x="1942813" y="181596"/>
            <a:ext cx="8279548" cy="6044817"/>
          </a:xfrm>
          <a:custGeom>
            <a:avLst/>
            <a:gdLst/>
            <a:ahLst/>
            <a:cxnLst/>
            <a:rect l="l" t="t" r="r" b="b"/>
            <a:pathLst>
              <a:path w="8279548" h="6044817">
                <a:moveTo>
                  <a:pt x="8670" y="3353401"/>
                </a:moveTo>
                <a:lnTo>
                  <a:pt x="9145" y="3371492"/>
                </a:lnTo>
                <a:cubicBezTo>
                  <a:pt x="9699" y="3387565"/>
                  <a:pt x="10447" y="3405952"/>
                  <a:pt x="11359" y="3425479"/>
                </a:cubicBezTo>
                <a:lnTo>
                  <a:pt x="12840" y="3453616"/>
                </a:lnTo>
                <a:lnTo>
                  <a:pt x="10088" y="3453505"/>
                </a:lnTo>
                <a:cubicBezTo>
                  <a:pt x="-1786" y="3446192"/>
                  <a:pt x="-2668" y="3413238"/>
                  <a:pt x="4780" y="3369666"/>
                </a:cubicBezTo>
                <a:close/>
                <a:moveTo>
                  <a:pt x="8372" y="3312218"/>
                </a:moveTo>
                <a:cubicBezTo>
                  <a:pt x="8874" y="3309151"/>
                  <a:pt x="9584" y="3310642"/>
                  <a:pt x="10474" y="3315559"/>
                </a:cubicBezTo>
                <a:lnTo>
                  <a:pt x="13062" y="3335036"/>
                </a:lnTo>
                <a:lnTo>
                  <a:pt x="8670" y="3353401"/>
                </a:lnTo>
                <a:lnTo>
                  <a:pt x="8092" y="3331389"/>
                </a:lnTo>
                <a:cubicBezTo>
                  <a:pt x="7953" y="3321118"/>
                  <a:pt x="8037" y="3314336"/>
                  <a:pt x="8372" y="3312218"/>
                </a:cubicBezTo>
                <a:close/>
                <a:moveTo>
                  <a:pt x="7241326" y="1569777"/>
                </a:moveTo>
                <a:cubicBezTo>
                  <a:pt x="7223035" y="1582267"/>
                  <a:pt x="7204746" y="1594758"/>
                  <a:pt x="7186456" y="1607248"/>
                </a:cubicBezTo>
                <a:cubicBezTo>
                  <a:pt x="7196717" y="1604126"/>
                  <a:pt x="7207869" y="1601003"/>
                  <a:pt x="7218575" y="1597880"/>
                </a:cubicBezTo>
                <a:cubicBezTo>
                  <a:pt x="7227497" y="1590296"/>
                  <a:pt x="7236865" y="1583160"/>
                  <a:pt x="7245787" y="1575129"/>
                </a:cubicBezTo>
                <a:cubicBezTo>
                  <a:pt x="7244449" y="1573345"/>
                  <a:pt x="7242665" y="1571561"/>
                  <a:pt x="7241326" y="1569777"/>
                </a:cubicBezTo>
                <a:close/>
                <a:moveTo>
                  <a:pt x="6913001" y="943907"/>
                </a:moveTo>
                <a:cubicBezTo>
                  <a:pt x="6803262" y="1018851"/>
                  <a:pt x="6693523" y="1094241"/>
                  <a:pt x="6583784" y="1169185"/>
                </a:cubicBezTo>
                <a:cubicBezTo>
                  <a:pt x="6585569" y="1170969"/>
                  <a:pt x="6586907" y="1172754"/>
                  <a:pt x="6588692" y="1174538"/>
                </a:cubicBezTo>
                <a:cubicBezTo>
                  <a:pt x="6709136" y="1111193"/>
                  <a:pt x="6822890" y="1040710"/>
                  <a:pt x="6913001" y="943907"/>
                </a:cubicBezTo>
                <a:close/>
                <a:moveTo>
                  <a:pt x="7619780" y="253"/>
                </a:moveTo>
                <a:cubicBezTo>
                  <a:pt x="7623962" y="-472"/>
                  <a:pt x="7628088" y="197"/>
                  <a:pt x="7631657" y="4435"/>
                </a:cubicBezTo>
                <a:cubicBezTo>
                  <a:pt x="7637902" y="11572"/>
                  <a:pt x="7632550" y="20049"/>
                  <a:pt x="7628088" y="26294"/>
                </a:cubicBezTo>
                <a:cubicBezTo>
                  <a:pt x="7620059" y="37446"/>
                  <a:pt x="7612921" y="48152"/>
                  <a:pt x="7609799" y="61535"/>
                </a:cubicBezTo>
                <a:cubicBezTo>
                  <a:pt x="7607569" y="70457"/>
                  <a:pt x="7605337" y="80271"/>
                  <a:pt x="7611583" y="86962"/>
                </a:cubicBezTo>
                <a:cubicBezTo>
                  <a:pt x="7637456" y="115512"/>
                  <a:pt x="7618720" y="128895"/>
                  <a:pt x="7596416" y="144062"/>
                </a:cubicBezTo>
                <a:cubicBezTo>
                  <a:pt x="7565636" y="164583"/>
                  <a:pt x="7553591" y="194916"/>
                  <a:pt x="7560728" y="231050"/>
                </a:cubicBezTo>
                <a:cubicBezTo>
                  <a:pt x="7563405" y="245772"/>
                  <a:pt x="7561621" y="254693"/>
                  <a:pt x="7543330" y="254247"/>
                </a:cubicBezTo>
                <a:cubicBezTo>
                  <a:pt x="7536194" y="254247"/>
                  <a:pt x="7534409" y="259155"/>
                  <a:pt x="7531732" y="264507"/>
                </a:cubicBezTo>
                <a:cubicBezTo>
                  <a:pt x="7474633" y="390752"/>
                  <a:pt x="7392105" y="501383"/>
                  <a:pt x="7295303" y="603092"/>
                </a:cubicBezTo>
                <a:cubicBezTo>
                  <a:pt x="7216791" y="685620"/>
                  <a:pt x="7130248" y="760117"/>
                  <a:pt x="7040584" y="832385"/>
                </a:cubicBezTo>
                <a:cubicBezTo>
                  <a:pt x="7037908" y="834615"/>
                  <a:pt x="7035231" y="837291"/>
                  <a:pt x="7033892" y="841752"/>
                </a:cubicBezTo>
                <a:cubicBezTo>
                  <a:pt x="7076271" y="832831"/>
                  <a:pt x="7112851" y="814540"/>
                  <a:pt x="7148093" y="794021"/>
                </a:cubicBezTo>
                <a:cubicBezTo>
                  <a:pt x="7241772" y="739597"/>
                  <a:pt x="7320730" y="669114"/>
                  <a:pt x="7400581" y="599969"/>
                </a:cubicBezTo>
                <a:cubicBezTo>
                  <a:pt x="7449206" y="557591"/>
                  <a:pt x="7499167" y="516550"/>
                  <a:pt x="7552699" y="479079"/>
                </a:cubicBezTo>
                <a:cubicBezTo>
                  <a:pt x="7561621" y="472833"/>
                  <a:pt x="7567866" y="464803"/>
                  <a:pt x="7574111" y="456774"/>
                </a:cubicBezTo>
                <a:cubicBezTo>
                  <a:pt x="7577680" y="452313"/>
                  <a:pt x="7582140" y="448298"/>
                  <a:pt x="7589278" y="450083"/>
                </a:cubicBezTo>
                <a:cubicBezTo>
                  <a:pt x="7598201" y="452313"/>
                  <a:pt x="7599092" y="459004"/>
                  <a:pt x="7599985" y="465696"/>
                </a:cubicBezTo>
                <a:cubicBezTo>
                  <a:pt x="7602661" y="487108"/>
                  <a:pt x="7596862" y="506290"/>
                  <a:pt x="7585709" y="524580"/>
                </a:cubicBezTo>
                <a:cubicBezTo>
                  <a:pt x="7556713" y="571419"/>
                  <a:pt x="7513889" y="607553"/>
                  <a:pt x="7469725" y="641903"/>
                </a:cubicBezTo>
                <a:cubicBezTo>
                  <a:pt x="7412626" y="686066"/>
                  <a:pt x="7357310" y="732014"/>
                  <a:pt x="7306902" y="782422"/>
                </a:cubicBezTo>
                <a:cubicBezTo>
                  <a:pt x="7303333" y="785991"/>
                  <a:pt x="7296642" y="788221"/>
                  <a:pt x="7298872" y="798481"/>
                </a:cubicBezTo>
                <a:cubicBezTo>
                  <a:pt x="7330544" y="774838"/>
                  <a:pt x="7360433" y="751642"/>
                  <a:pt x="7390767" y="729336"/>
                </a:cubicBezTo>
                <a:cubicBezTo>
                  <a:pt x="7420655" y="707032"/>
                  <a:pt x="7450990" y="684727"/>
                  <a:pt x="7480878" y="662869"/>
                </a:cubicBezTo>
                <a:cubicBezTo>
                  <a:pt x="7488016" y="657516"/>
                  <a:pt x="7495599" y="649932"/>
                  <a:pt x="7505859" y="656624"/>
                </a:cubicBezTo>
                <a:cubicBezTo>
                  <a:pt x="7516565" y="663315"/>
                  <a:pt x="7515227" y="674467"/>
                  <a:pt x="7512550" y="683389"/>
                </a:cubicBezTo>
                <a:cubicBezTo>
                  <a:pt x="7504075" y="709708"/>
                  <a:pt x="7489353" y="732905"/>
                  <a:pt x="7469725" y="753426"/>
                </a:cubicBezTo>
                <a:cubicBezTo>
                  <a:pt x="7402812" y="821232"/>
                  <a:pt x="7325638" y="879670"/>
                  <a:pt x="7253816" y="943015"/>
                </a:cubicBezTo>
                <a:cubicBezTo>
                  <a:pt x="7215006" y="977365"/>
                  <a:pt x="7179319" y="1013945"/>
                  <a:pt x="7145415" y="1051862"/>
                </a:cubicBezTo>
                <a:cubicBezTo>
                  <a:pt x="7137832" y="1060338"/>
                  <a:pt x="7138279" y="1068368"/>
                  <a:pt x="7140509" y="1078182"/>
                </a:cubicBezTo>
                <a:cubicBezTo>
                  <a:pt x="7149430" y="1117885"/>
                  <a:pt x="7135602" y="1131267"/>
                  <a:pt x="7090992" y="1123684"/>
                </a:cubicBezTo>
                <a:cubicBezTo>
                  <a:pt x="7077164" y="1121452"/>
                  <a:pt x="7067796" y="1123684"/>
                  <a:pt x="7059320" y="1133051"/>
                </a:cubicBezTo>
                <a:cubicBezTo>
                  <a:pt x="6956718" y="1249035"/>
                  <a:pt x="6835381" y="1346730"/>
                  <a:pt x="6702891" y="1433718"/>
                </a:cubicBezTo>
                <a:cubicBezTo>
                  <a:pt x="6648914" y="1468959"/>
                  <a:pt x="6593152" y="1502417"/>
                  <a:pt x="6536499" y="1533643"/>
                </a:cubicBezTo>
                <a:cubicBezTo>
                  <a:pt x="6536499" y="1535873"/>
                  <a:pt x="6536499" y="1538551"/>
                  <a:pt x="6536499" y="1540781"/>
                </a:cubicBezTo>
                <a:cubicBezTo>
                  <a:pt x="6536945" y="1543903"/>
                  <a:pt x="6537391" y="1545687"/>
                  <a:pt x="6537836" y="1548365"/>
                </a:cubicBezTo>
                <a:cubicBezTo>
                  <a:pt x="6617688" y="1500186"/>
                  <a:pt x="6696646" y="1450670"/>
                  <a:pt x="6773821" y="1398477"/>
                </a:cubicBezTo>
                <a:cubicBezTo>
                  <a:pt x="6983038" y="1257066"/>
                  <a:pt x="7182888" y="1105393"/>
                  <a:pt x="7385860" y="957290"/>
                </a:cubicBezTo>
                <a:cubicBezTo>
                  <a:pt x="7454112" y="907327"/>
                  <a:pt x="7508089" y="843536"/>
                  <a:pt x="7569650" y="787329"/>
                </a:cubicBezTo>
                <a:cubicBezTo>
                  <a:pt x="7610691" y="749857"/>
                  <a:pt x="7649948" y="710601"/>
                  <a:pt x="7697679" y="679821"/>
                </a:cubicBezTo>
                <a:cubicBezTo>
                  <a:pt x="7717307" y="667330"/>
                  <a:pt x="7737827" y="656177"/>
                  <a:pt x="7764147" y="659300"/>
                </a:cubicBezTo>
                <a:cubicBezTo>
                  <a:pt x="7774407" y="660639"/>
                  <a:pt x="7786005" y="663315"/>
                  <a:pt x="7789574" y="674913"/>
                </a:cubicBezTo>
                <a:cubicBezTo>
                  <a:pt x="7792698" y="686512"/>
                  <a:pt x="7783329" y="691865"/>
                  <a:pt x="7774853" y="696771"/>
                </a:cubicBezTo>
                <a:cubicBezTo>
                  <a:pt x="7772623" y="698110"/>
                  <a:pt x="7770392" y="699895"/>
                  <a:pt x="7768162" y="699895"/>
                </a:cubicBezTo>
                <a:cubicBezTo>
                  <a:pt x="7725783" y="702571"/>
                  <a:pt x="7715969" y="736474"/>
                  <a:pt x="7695894" y="761010"/>
                </a:cubicBezTo>
                <a:cubicBezTo>
                  <a:pt x="7689649" y="768593"/>
                  <a:pt x="7689203" y="776177"/>
                  <a:pt x="7695894" y="785098"/>
                </a:cubicBezTo>
                <a:cubicBezTo>
                  <a:pt x="7707940" y="801157"/>
                  <a:pt x="7699463" y="808295"/>
                  <a:pt x="7683404" y="812756"/>
                </a:cubicBezTo>
                <a:cubicBezTo>
                  <a:pt x="7667345" y="817217"/>
                  <a:pt x="7649948" y="818555"/>
                  <a:pt x="7632550" y="828816"/>
                </a:cubicBezTo>
                <a:cubicBezTo>
                  <a:pt x="7660207" y="837291"/>
                  <a:pt x="7679389" y="828370"/>
                  <a:pt x="7697233" y="817217"/>
                </a:cubicBezTo>
                <a:cubicBezTo>
                  <a:pt x="7737382" y="792682"/>
                  <a:pt x="7763254" y="756548"/>
                  <a:pt x="7787790" y="719522"/>
                </a:cubicBezTo>
                <a:cubicBezTo>
                  <a:pt x="7792698" y="712385"/>
                  <a:pt x="7796712" y="704355"/>
                  <a:pt x="7803403" y="698556"/>
                </a:cubicBezTo>
                <a:cubicBezTo>
                  <a:pt x="7815894" y="686958"/>
                  <a:pt x="7829277" y="685620"/>
                  <a:pt x="7844443" y="699895"/>
                </a:cubicBezTo>
                <a:cubicBezTo>
                  <a:pt x="7864518" y="718631"/>
                  <a:pt x="7871655" y="717292"/>
                  <a:pt x="7878347" y="693204"/>
                </a:cubicBezTo>
                <a:cubicBezTo>
                  <a:pt x="7887269" y="660639"/>
                  <a:pt x="7907343" y="637888"/>
                  <a:pt x="7941692" y="625844"/>
                </a:cubicBezTo>
                <a:cubicBezTo>
                  <a:pt x="7948829" y="623166"/>
                  <a:pt x="7956413" y="619597"/>
                  <a:pt x="7963996" y="625397"/>
                </a:cubicBezTo>
                <a:cubicBezTo>
                  <a:pt x="7972026" y="632089"/>
                  <a:pt x="7966674" y="638779"/>
                  <a:pt x="7963551" y="645026"/>
                </a:cubicBezTo>
                <a:cubicBezTo>
                  <a:pt x="7959090" y="654840"/>
                  <a:pt x="7953737" y="664653"/>
                  <a:pt x="7949722" y="674913"/>
                </a:cubicBezTo>
                <a:cubicBezTo>
                  <a:pt x="7942584" y="691419"/>
                  <a:pt x="7941245" y="708817"/>
                  <a:pt x="7954628" y="724876"/>
                </a:cubicBezTo>
                <a:cubicBezTo>
                  <a:pt x="7964443" y="736474"/>
                  <a:pt x="7963551" y="744058"/>
                  <a:pt x="7950614" y="752087"/>
                </a:cubicBezTo>
                <a:cubicBezTo>
                  <a:pt x="7909127" y="777069"/>
                  <a:pt x="7882808" y="809634"/>
                  <a:pt x="7897083" y="860488"/>
                </a:cubicBezTo>
                <a:cubicBezTo>
                  <a:pt x="7899313" y="867626"/>
                  <a:pt x="7896636" y="874764"/>
                  <a:pt x="7888161" y="874317"/>
                </a:cubicBezTo>
                <a:cubicBezTo>
                  <a:pt x="7869425" y="872979"/>
                  <a:pt x="7866303" y="884578"/>
                  <a:pt x="7860949" y="896622"/>
                </a:cubicBezTo>
                <a:cubicBezTo>
                  <a:pt x="7808757" y="1012160"/>
                  <a:pt x="7733367" y="1112977"/>
                  <a:pt x="7646379" y="1207549"/>
                </a:cubicBezTo>
                <a:cubicBezTo>
                  <a:pt x="7560282" y="1301229"/>
                  <a:pt x="7463480" y="1385094"/>
                  <a:pt x="7360433" y="1465391"/>
                </a:cubicBezTo>
                <a:cubicBezTo>
                  <a:pt x="7389429" y="1462714"/>
                  <a:pt x="7426901" y="1446209"/>
                  <a:pt x="7463034" y="1427027"/>
                </a:cubicBezTo>
                <a:cubicBezTo>
                  <a:pt x="7558498" y="1375726"/>
                  <a:pt x="7637011" y="1306135"/>
                  <a:pt x="7716861" y="1237883"/>
                </a:cubicBezTo>
                <a:cubicBezTo>
                  <a:pt x="7772623" y="1190151"/>
                  <a:pt x="7827046" y="1141081"/>
                  <a:pt x="7889500" y="1100040"/>
                </a:cubicBezTo>
                <a:cubicBezTo>
                  <a:pt x="7896636" y="1095579"/>
                  <a:pt x="7901544" y="1089780"/>
                  <a:pt x="7905559" y="1082642"/>
                </a:cubicBezTo>
                <a:cubicBezTo>
                  <a:pt x="7909127" y="1076397"/>
                  <a:pt x="7914481" y="1070598"/>
                  <a:pt x="7923848" y="1073274"/>
                </a:cubicBezTo>
                <a:cubicBezTo>
                  <a:pt x="7933216" y="1076397"/>
                  <a:pt x="7934109" y="1084427"/>
                  <a:pt x="7934109" y="1091565"/>
                </a:cubicBezTo>
                <a:cubicBezTo>
                  <a:pt x="7932770" y="1118330"/>
                  <a:pt x="7925186" y="1142419"/>
                  <a:pt x="7908682" y="1163831"/>
                </a:cubicBezTo>
                <a:cubicBezTo>
                  <a:pt x="7876563" y="1206657"/>
                  <a:pt x="7833738" y="1240114"/>
                  <a:pt x="7790913" y="1273570"/>
                </a:cubicBezTo>
                <a:cubicBezTo>
                  <a:pt x="7731582" y="1319518"/>
                  <a:pt x="7676712" y="1369481"/>
                  <a:pt x="7627197" y="1425243"/>
                </a:cubicBezTo>
                <a:cubicBezTo>
                  <a:pt x="7662883" y="1398031"/>
                  <a:pt x="7698572" y="1370372"/>
                  <a:pt x="7734705" y="1343161"/>
                </a:cubicBezTo>
                <a:cubicBezTo>
                  <a:pt x="7761917" y="1322641"/>
                  <a:pt x="7790020" y="1303012"/>
                  <a:pt x="7817678" y="1282938"/>
                </a:cubicBezTo>
                <a:cubicBezTo>
                  <a:pt x="7824370" y="1278032"/>
                  <a:pt x="7831507" y="1272679"/>
                  <a:pt x="7840874" y="1279370"/>
                </a:cubicBezTo>
                <a:cubicBezTo>
                  <a:pt x="7849351" y="1285169"/>
                  <a:pt x="7848012" y="1293645"/>
                  <a:pt x="7846228" y="1301675"/>
                </a:cubicBezTo>
                <a:cubicBezTo>
                  <a:pt x="7839537" y="1333347"/>
                  <a:pt x="7820801" y="1358774"/>
                  <a:pt x="7797604" y="1381525"/>
                </a:cubicBezTo>
                <a:cubicBezTo>
                  <a:pt x="7769501" y="1408737"/>
                  <a:pt x="7740058" y="1434611"/>
                  <a:pt x="7709724" y="1460484"/>
                </a:cubicBezTo>
                <a:cubicBezTo>
                  <a:pt x="7742288" y="1453346"/>
                  <a:pt x="7774853" y="1446209"/>
                  <a:pt x="7807418" y="1440410"/>
                </a:cubicBezTo>
                <a:cubicBezTo>
                  <a:pt x="7792698" y="1492156"/>
                  <a:pt x="7758348" y="1502417"/>
                  <a:pt x="7727568" y="1510446"/>
                </a:cubicBezTo>
                <a:cubicBezTo>
                  <a:pt x="7686080" y="1520706"/>
                  <a:pt x="7646379" y="1533643"/>
                  <a:pt x="7607122" y="1548365"/>
                </a:cubicBezTo>
                <a:cubicBezTo>
                  <a:pt x="7590617" y="1563085"/>
                  <a:pt x="7574111" y="1577361"/>
                  <a:pt x="7558052" y="1592527"/>
                </a:cubicBezTo>
                <a:cubicBezTo>
                  <a:pt x="7541546" y="1608141"/>
                  <a:pt x="7525933" y="1623754"/>
                  <a:pt x="7510320" y="1640259"/>
                </a:cubicBezTo>
                <a:cubicBezTo>
                  <a:pt x="7499167" y="1652303"/>
                  <a:pt x="7485785" y="1662564"/>
                  <a:pt x="7498721" y="1683084"/>
                </a:cubicBezTo>
                <a:cubicBezTo>
                  <a:pt x="7504521" y="1692452"/>
                  <a:pt x="7466603" y="1743307"/>
                  <a:pt x="7454558" y="1746429"/>
                </a:cubicBezTo>
                <a:cubicBezTo>
                  <a:pt x="7452773" y="1746875"/>
                  <a:pt x="7450990" y="1747322"/>
                  <a:pt x="7449652" y="1747322"/>
                </a:cubicBezTo>
                <a:cubicBezTo>
                  <a:pt x="7423777" y="1745538"/>
                  <a:pt x="7417978" y="1760705"/>
                  <a:pt x="7417532" y="1779887"/>
                </a:cubicBezTo>
                <a:cubicBezTo>
                  <a:pt x="7417087" y="1798622"/>
                  <a:pt x="7421547" y="1821819"/>
                  <a:pt x="7386306" y="1812451"/>
                </a:cubicBezTo>
                <a:cubicBezTo>
                  <a:pt x="7382291" y="1811559"/>
                  <a:pt x="7381399" y="1814235"/>
                  <a:pt x="7379615" y="1817358"/>
                </a:cubicBezTo>
                <a:cubicBezTo>
                  <a:pt x="7341251" y="1897208"/>
                  <a:pt x="7276567" y="1958770"/>
                  <a:pt x="7212776" y="2020331"/>
                </a:cubicBezTo>
                <a:cubicBezTo>
                  <a:pt x="7209207" y="2023454"/>
                  <a:pt x="7205638" y="2026576"/>
                  <a:pt x="7202070" y="2029699"/>
                </a:cubicBezTo>
                <a:cubicBezTo>
                  <a:pt x="7268983" y="2014086"/>
                  <a:pt x="7489800" y="1994011"/>
                  <a:pt x="7554483" y="2000703"/>
                </a:cubicBezTo>
                <a:cubicBezTo>
                  <a:pt x="7612029" y="2006502"/>
                  <a:pt x="7937231" y="1909254"/>
                  <a:pt x="8004591" y="1851708"/>
                </a:cubicBezTo>
                <a:cubicBezTo>
                  <a:pt x="8013959" y="1896763"/>
                  <a:pt x="7993885" y="1914606"/>
                  <a:pt x="7977825" y="1935127"/>
                </a:cubicBezTo>
                <a:cubicBezTo>
                  <a:pt x="7955075" y="1964123"/>
                  <a:pt x="7951506" y="1984644"/>
                  <a:pt x="7994331" y="2007840"/>
                </a:cubicBezTo>
                <a:cubicBezTo>
                  <a:pt x="8117007" y="2073862"/>
                  <a:pt x="8115669" y="2076092"/>
                  <a:pt x="8000576" y="2165757"/>
                </a:cubicBezTo>
                <a:cubicBezTo>
                  <a:pt x="7995223" y="2169772"/>
                  <a:pt x="7997900" y="2182708"/>
                  <a:pt x="7996561" y="2191631"/>
                </a:cubicBezTo>
                <a:cubicBezTo>
                  <a:pt x="8026450" y="2205014"/>
                  <a:pt x="8061691" y="2170218"/>
                  <a:pt x="8097378" y="2207690"/>
                </a:cubicBezTo>
                <a:cubicBezTo>
                  <a:pt x="7943477" y="2372298"/>
                  <a:pt x="7709277" y="2528878"/>
                  <a:pt x="7496937" y="2652445"/>
                </a:cubicBezTo>
                <a:cubicBezTo>
                  <a:pt x="7668683" y="2693040"/>
                  <a:pt x="7771731" y="2550290"/>
                  <a:pt x="7897975" y="2568579"/>
                </a:cubicBezTo>
                <a:cubicBezTo>
                  <a:pt x="7960875" y="2613189"/>
                  <a:pt x="7773515" y="2685456"/>
                  <a:pt x="7952398" y="2706423"/>
                </a:cubicBezTo>
                <a:cubicBezTo>
                  <a:pt x="7874778" y="2745678"/>
                  <a:pt x="7817232" y="2784043"/>
                  <a:pt x="7763701" y="2829098"/>
                </a:cubicBezTo>
                <a:cubicBezTo>
                  <a:pt x="7668683" y="2909841"/>
                  <a:pt x="7649948" y="2963373"/>
                  <a:pt x="7693664" y="3071773"/>
                </a:cubicBezTo>
                <a:cubicBezTo>
                  <a:pt x="7722660" y="3143148"/>
                  <a:pt x="7764593" y="3208723"/>
                  <a:pt x="7727568" y="3293927"/>
                </a:cubicBezTo>
                <a:cubicBezTo>
                  <a:pt x="7702141" y="3352365"/>
                  <a:pt x="7711954" y="3390729"/>
                  <a:pt x="7808311" y="3364409"/>
                </a:cubicBezTo>
                <a:cubicBezTo>
                  <a:pt x="7912249" y="3336306"/>
                  <a:pt x="7951506" y="3388945"/>
                  <a:pt x="7925186" y="3491100"/>
                </a:cubicBezTo>
                <a:cubicBezTo>
                  <a:pt x="7908235" y="3556676"/>
                  <a:pt x="7926079" y="3577197"/>
                  <a:pt x="7997454" y="3569613"/>
                </a:cubicBezTo>
                <a:cubicBezTo>
                  <a:pt x="8076413" y="3561136"/>
                  <a:pt x="8151355" y="3518312"/>
                  <a:pt x="8249050" y="3538832"/>
                </a:cubicBezTo>
                <a:cubicBezTo>
                  <a:pt x="8170985" y="3658385"/>
                  <a:pt x="8004145" y="3624482"/>
                  <a:pt x="7913142" y="3738236"/>
                </a:cubicBezTo>
                <a:cubicBezTo>
                  <a:pt x="8021543" y="3738682"/>
                  <a:pt x="8104516" y="3738236"/>
                  <a:pt x="8184813" y="3713254"/>
                </a:cubicBezTo>
                <a:cubicBezTo>
                  <a:pt x="8218270" y="3702995"/>
                  <a:pt x="8254850" y="3692735"/>
                  <a:pt x="8273586" y="3727083"/>
                </a:cubicBezTo>
                <a:cubicBezTo>
                  <a:pt x="8295890" y="3768570"/>
                  <a:pt x="8250389" y="3784184"/>
                  <a:pt x="8223177" y="3791767"/>
                </a:cubicBezTo>
                <a:cubicBezTo>
                  <a:pt x="8146449" y="3812734"/>
                  <a:pt x="8087564" y="3862249"/>
                  <a:pt x="8023773" y="3901059"/>
                </a:cubicBezTo>
                <a:cubicBezTo>
                  <a:pt x="7884146" y="3986264"/>
                  <a:pt x="7730689" y="4057192"/>
                  <a:pt x="7612475" y="4197266"/>
                </a:cubicBezTo>
                <a:cubicBezTo>
                  <a:pt x="7761024" y="4161579"/>
                  <a:pt x="7872102" y="4078159"/>
                  <a:pt x="8010390" y="4061208"/>
                </a:cubicBezTo>
                <a:cubicBezTo>
                  <a:pt x="7890391" y="4189236"/>
                  <a:pt x="7736489" y="4272656"/>
                  <a:pt x="7590617" y="4365889"/>
                </a:cubicBezTo>
                <a:cubicBezTo>
                  <a:pt x="7549130" y="4392209"/>
                  <a:pt x="7506751" y="4410052"/>
                  <a:pt x="7497384" y="4467153"/>
                </a:cubicBezTo>
                <a:cubicBezTo>
                  <a:pt x="7479093" y="4577783"/>
                  <a:pt x="7425116" y="4669679"/>
                  <a:pt x="7308686" y="4718303"/>
                </a:cubicBezTo>
                <a:cubicBezTo>
                  <a:pt x="7307793" y="4718749"/>
                  <a:pt x="7314039" y="4735255"/>
                  <a:pt x="7318054" y="4746853"/>
                </a:cubicBezTo>
                <a:cubicBezTo>
                  <a:pt x="7388982" y="4750422"/>
                  <a:pt x="7444744" y="4684845"/>
                  <a:pt x="7535747" y="4706259"/>
                </a:cubicBezTo>
                <a:cubicBezTo>
                  <a:pt x="7449206" y="4795031"/>
                  <a:pt x="7376492" y="4874882"/>
                  <a:pt x="7253370" y="4917261"/>
                </a:cubicBezTo>
                <a:cubicBezTo>
                  <a:pt x="7154784" y="4951164"/>
                  <a:pt x="7033000" y="4970345"/>
                  <a:pt x="6961625" y="5079638"/>
                </a:cubicBezTo>
                <a:cubicBezTo>
                  <a:pt x="7044599" y="5101051"/>
                  <a:pt x="7106605" y="5074285"/>
                  <a:pt x="7168612" y="5055104"/>
                </a:cubicBezTo>
                <a:cubicBezTo>
                  <a:pt x="7264077" y="5025661"/>
                  <a:pt x="7357756" y="4992204"/>
                  <a:pt x="7453220" y="4962316"/>
                </a:cubicBezTo>
                <a:cubicBezTo>
                  <a:pt x="7489353" y="4951164"/>
                  <a:pt x="7529056" y="4942688"/>
                  <a:pt x="7552253" y="4997111"/>
                </a:cubicBezTo>
                <a:cubicBezTo>
                  <a:pt x="7431361" y="5008709"/>
                  <a:pt x="7358649" y="5081869"/>
                  <a:pt x="7282812" y="5150568"/>
                </a:cubicBezTo>
                <a:cubicBezTo>
                  <a:pt x="7239987" y="5189378"/>
                  <a:pt x="7205192" y="5241125"/>
                  <a:pt x="7128464" y="5221497"/>
                </a:cubicBezTo>
                <a:cubicBezTo>
                  <a:pt x="7087869" y="5211236"/>
                  <a:pt x="7061996" y="5240233"/>
                  <a:pt x="7066457" y="5275920"/>
                </a:cubicBezTo>
                <a:cubicBezTo>
                  <a:pt x="7081624" y="5401718"/>
                  <a:pt x="6987498" y="5445881"/>
                  <a:pt x="6889805" y="5469970"/>
                </a:cubicBezTo>
                <a:cubicBezTo>
                  <a:pt x="6705122" y="5515918"/>
                  <a:pt x="6551219" y="5623426"/>
                  <a:pt x="6371444" y="5682310"/>
                </a:cubicBezTo>
                <a:cubicBezTo>
                  <a:pt x="6196576" y="5739411"/>
                  <a:pt x="4884170" y="6004390"/>
                  <a:pt x="4551831" y="6030710"/>
                </a:cubicBezTo>
                <a:cubicBezTo>
                  <a:pt x="2518092" y="6191749"/>
                  <a:pt x="1055352" y="4921275"/>
                  <a:pt x="1048661" y="4903878"/>
                </a:cubicBezTo>
                <a:cubicBezTo>
                  <a:pt x="1017880" y="4822243"/>
                  <a:pt x="941599" y="4787001"/>
                  <a:pt x="872455" y="4743284"/>
                </a:cubicBezTo>
                <a:cubicBezTo>
                  <a:pt x="812231" y="4704920"/>
                  <a:pt x="747994" y="4664326"/>
                  <a:pt x="723013" y="4598750"/>
                </a:cubicBezTo>
                <a:cubicBezTo>
                  <a:pt x="690002" y="4511762"/>
                  <a:pt x="783682" y="4583137"/>
                  <a:pt x="801080" y="4549680"/>
                </a:cubicBezTo>
                <a:cubicBezTo>
                  <a:pt x="765392" y="4504624"/>
                  <a:pt x="710077" y="4463138"/>
                  <a:pt x="695355" y="4411837"/>
                </a:cubicBezTo>
                <a:cubicBezTo>
                  <a:pt x="642715" y="4226262"/>
                  <a:pt x="529409" y="4091096"/>
                  <a:pt x="359893" y="3986264"/>
                </a:cubicBezTo>
                <a:cubicBezTo>
                  <a:pt x="311269" y="3955930"/>
                  <a:pt x="279150" y="3901506"/>
                  <a:pt x="212682" y="3892584"/>
                </a:cubicBezTo>
                <a:cubicBezTo>
                  <a:pt x="65025" y="3873402"/>
                  <a:pt x="111866" y="3723515"/>
                  <a:pt x="33799" y="3657047"/>
                </a:cubicBezTo>
                <a:cubicBezTo>
                  <a:pt x="26438" y="3650802"/>
                  <a:pt x="19412" y="3568832"/>
                  <a:pt x="14561" y="3486305"/>
                </a:cubicBezTo>
                <a:lnTo>
                  <a:pt x="12840" y="3453616"/>
                </a:lnTo>
                <a:lnTo>
                  <a:pt x="21095" y="3453948"/>
                </a:lnTo>
                <a:lnTo>
                  <a:pt x="25905" y="3450639"/>
                </a:lnTo>
                <a:lnTo>
                  <a:pt x="27770" y="3466411"/>
                </a:lnTo>
                <a:cubicBezTo>
                  <a:pt x="33262" y="3508951"/>
                  <a:pt x="39263" y="3541509"/>
                  <a:pt x="44951" y="3533479"/>
                </a:cubicBezTo>
                <a:cubicBezTo>
                  <a:pt x="60119" y="3511621"/>
                  <a:pt x="83315" y="3492439"/>
                  <a:pt x="72163" y="3463889"/>
                </a:cubicBezTo>
                <a:cubicBezTo>
                  <a:pt x="67702" y="3451844"/>
                  <a:pt x="70824" y="3410804"/>
                  <a:pt x="36475" y="3443368"/>
                </a:cubicBezTo>
                <a:lnTo>
                  <a:pt x="25905" y="3450639"/>
                </a:lnTo>
                <a:lnTo>
                  <a:pt x="22479" y="3421677"/>
                </a:lnTo>
                <a:cubicBezTo>
                  <a:pt x="19106" y="3391148"/>
                  <a:pt x="16081" y="3360716"/>
                  <a:pt x="13648" y="3339450"/>
                </a:cubicBezTo>
                <a:lnTo>
                  <a:pt x="13062" y="3335036"/>
                </a:lnTo>
                <a:lnTo>
                  <a:pt x="21866" y="3298221"/>
                </a:lnTo>
                <a:cubicBezTo>
                  <a:pt x="52089" y="3197348"/>
                  <a:pt x="110303" y="3084040"/>
                  <a:pt x="175210" y="3078464"/>
                </a:cubicBezTo>
                <a:cubicBezTo>
                  <a:pt x="127925" y="2954896"/>
                  <a:pt x="127925" y="2954896"/>
                  <a:pt x="282273" y="2937945"/>
                </a:cubicBezTo>
                <a:cubicBezTo>
                  <a:pt x="222942" y="2859432"/>
                  <a:pt x="222942" y="2839357"/>
                  <a:pt x="294764" y="2812593"/>
                </a:cubicBezTo>
                <a:cubicBezTo>
                  <a:pt x="363908" y="2786719"/>
                  <a:pt x="440636" y="2778244"/>
                  <a:pt x="504427" y="2738541"/>
                </a:cubicBezTo>
                <a:cubicBezTo>
                  <a:pt x="445542" y="2638170"/>
                  <a:pt x="429038" y="2522185"/>
                  <a:pt x="307254" y="2473116"/>
                </a:cubicBezTo>
                <a:cubicBezTo>
                  <a:pt x="288072" y="2465532"/>
                  <a:pt x="275135" y="2435197"/>
                  <a:pt x="287626" y="2418246"/>
                </a:cubicBezTo>
                <a:cubicBezTo>
                  <a:pt x="331790" y="2355347"/>
                  <a:pt x="268444" y="2234901"/>
                  <a:pt x="405841" y="2221965"/>
                </a:cubicBezTo>
                <a:cubicBezTo>
                  <a:pt x="422793" y="2220181"/>
                  <a:pt x="438406" y="2207690"/>
                  <a:pt x="425023" y="2190292"/>
                </a:cubicBezTo>
                <a:cubicBezTo>
                  <a:pt x="379075" y="2130962"/>
                  <a:pt x="434837" y="2134976"/>
                  <a:pt x="468739" y="2127394"/>
                </a:cubicBezTo>
                <a:cubicBezTo>
                  <a:pt x="509781" y="2118471"/>
                  <a:pt x="556174" y="2144344"/>
                  <a:pt x="594091" y="2112226"/>
                </a:cubicBezTo>
                <a:cubicBezTo>
                  <a:pt x="585170" y="2078323"/>
                  <a:pt x="552160" y="2078769"/>
                  <a:pt x="528963" y="2068063"/>
                </a:cubicBezTo>
                <a:cubicBezTo>
                  <a:pt x="461157" y="2036390"/>
                  <a:pt x="405841" y="1998918"/>
                  <a:pt x="402718" y="1917729"/>
                </a:cubicBezTo>
                <a:cubicBezTo>
                  <a:pt x="400042" y="1852153"/>
                  <a:pt x="392904" y="1794162"/>
                  <a:pt x="486584" y="1774087"/>
                </a:cubicBezTo>
                <a:cubicBezTo>
                  <a:pt x="501304" y="1770965"/>
                  <a:pt x="508888" y="1762489"/>
                  <a:pt x="511565" y="1751337"/>
                </a:cubicBezTo>
                <a:cubicBezTo>
                  <a:pt x="500858" y="1740630"/>
                  <a:pt x="490599" y="1729477"/>
                  <a:pt x="478109" y="1721448"/>
                </a:cubicBezTo>
                <a:cubicBezTo>
                  <a:pt x="436175" y="1695129"/>
                  <a:pt x="421900" y="1656318"/>
                  <a:pt x="409410" y="1615724"/>
                </a:cubicBezTo>
                <a:cubicBezTo>
                  <a:pt x="401380" y="1589851"/>
                  <a:pt x="392012" y="1564424"/>
                  <a:pt x="373722" y="1542118"/>
                </a:cubicBezTo>
                <a:cubicBezTo>
                  <a:pt x="362569" y="1528290"/>
                  <a:pt x="348740" y="1518030"/>
                  <a:pt x="331343" y="1512231"/>
                </a:cubicBezTo>
                <a:cubicBezTo>
                  <a:pt x="316177" y="1506877"/>
                  <a:pt x="311715" y="1499739"/>
                  <a:pt x="321976" y="1486804"/>
                </a:cubicBezTo>
                <a:cubicBezTo>
                  <a:pt x="350972" y="1449777"/>
                  <a:pt x="362569" y="1409182"/>
                  <a:pt x="343388" y="1361897"/>
                </a:cubicBezTo>
                <a:cubicBezTo>
                  <a:pt x="337588" y="1347623"/>
                  <a:pt x="341602" y="1335131"/>
                  <a:pt x="355432" y="1329778"/>
                </a:cubicBezTo>
                <a:cubicBezTo>
                  <a:pt x="412979" y="1307028"/>
                  <a:pt x="427253" y="1254388"/>
                  <a:pt x="451789" y="1209779"/>
                </a:cubicBezTo>
                <a:cubicBezTo>
                  <a:pt x="486584" y="1146434"/>
                  <a:pt x="518256" y="1081751"/>
                  <a:pt x="542344" y="1013052"/>
                </a:cubicBezTo>
                <a:cubicBezTo>
                  <a:pt x="556620" y="972012"/>
                  <a:pt x="570449" y="931417"/>
                  <a:pt x="560635" y="885915"/>
                </a:cubicBezTo>
                <a:cubicBezTo>
                  <a:pt x="558405" y="874764"/>
                  <a:pt x="562419" y="865395"/>
                  <a:pt x="568219" y="856919"/>
                </a:cubicBezTo>
                <a:cubicBezTo>
                  <a:pt x="592754" y="819893"/>
                  <a:pt x="589631" y="780638"/>
                  <a:pt x="570895" y="740043"/>
                </a:cubicBezTo>
                <a:cubicBezTo>
                  <a:pt x="559296" y="715508"/>
                  <a:pt x="560635" y="712385"/>
                  <a:pt x="590077" y="713277"/>
                </a:cubicBezTo>
                <a:cubicBezTo>
                  <a:pt x="649853" y="714616"/>
                  <a:pt x="709184" y="716846"/>
                  <a:pt x="768069" y="709263"/>
                </a:cubicBezTo>
                <a:cubicBezTo>
                  <a:pt x="834090" y="700786"/>
                  <a:pt x="855503" y="681158"/>
                  <a:pt x="805540" y="624505"/>
                </a:cubicBezTo>
                <a:cubicBezTo>
                  <a:pt x="794833" y="612461"/>
                  <a:pt x="785466" y="599078"/>
                  <a:pt x="780559" y="583910"/>
                </a:cubicBezTo>
                <a:cubicBezTo>
                  <a:pt x="776990" y="571866"/>
                  <a:pt x="780113" y="563390"/>
                  <a:pt x="790819" y="557591"/>
                </a:cubicBezTo>
                <a:cubicBezTo>
                  <a:pt x="803310" y="550454"/>
                  <a:pt x="810001" y="560268"/>
                  <a:pt x="817139" y="567404"/>
                </a:cubicBezTo>
                <a:cubicBezTo>
                  <a:pt x="855949" y="605769"/>
                  <a:pt x="904572" y="632089"/>
                  <a:pt x="950966" y="661085"/>
                </a:cubicBezTo>
                <a:cubicBezTo>
                  <a:pt x="1017435" y="703018"/>
                  <a:pt x="1087471" y="740043"/>
                  <a:pt x="1146802" y="790897"/>
                </a:cubicBezTo>
                <a:cubicBezTo>
                  <a:pt x="1161968" y="803835"/>
                  <a:pt x="1186503" y="794021"/>
                  <a:pt x="1188288" y="772161"/>
                </a:cubicBezTo>
                <a:cubicBezTo>
                  <a:pt x="1190072" y="750303"/>
                  <a:pt x="1202116" y="750303"/>
                  <a:pt x="1219960" y="755656"/>
                </a:cubicBezTo>
                <a:cubicBezTo>
                  <a:pt x="1241373" y="761901"/>
                  <a:pt x="1262786" y="768146"/>
                  <a:pt x="1283752" y="775284"/>
                </a:cubicBezTo>
                <a:cubicBezTo>
                  <a:pt x="1305611" y="782868"/>
                  <a:pt x="1315424" y="798927"/>
                  <a:pt x="1317655" y="819002"/>
                </a:cubicBezTo>
                <a:cubicBezTo>
                  <a:pt x="1318101" y="822794"/>
                  <a:pt x="1318213" y="827031"/>
                  <a:pt x="1317209" y="830488"/>
                </a:cubicBezTo>
                <a:lnTo>
                  <a:pt x="1312784" y="834706"/>
                </a:lnTo>
                <a:lnTo>
                  <a:pt x="1307604" y="836392"/>
                </a:lnTo>
                <a:cubicBezTo>
                  <a:pt x="1302209" y="838239"/>
                  <a:pt x="1301818" y="838741"/>
                  <a:pt x="1310071" y="837291"/>
                </a:cubicBezTo>
                <a:lnTo>
                  <a:pt x="1312784" y="834706"/>
                </a:lnTo>
                <a:lnTo>
                  <a:pt x="1335164" y="827421"/>
                </a:lnTo>
                <a:cubicBezTo>
                  <a:pt x="1358695" y="819559"/>
                  <a:pt x="1387691" y="808741"/>
                  <a:pt x="1393044" y="799820"/>
                </a:cubicBezTo>
                <a:cubicBezTo>
                  <a:pt x="1393490" y="798927"/>
                  <a:pt x="1657132" y="863165"/>
                  <a:pt x="1737429" y="903760"/>
                </a:cubicBezTo>
                <a:cubicBezTo>
                  <a:pt x="1787390" y="929187"/>
                  <a:pt x="2773257" y="1331562"/>
                  <a:pt x="4138303" y="1231638"/>
                </a:cubicBezTo>
                <a:cubicBezTo>
                  <a:pt x="4186481" y="1228070"/>
                  <a:pt x="4231982" y="1225838"/>
                  <a:pt x="4278375" y="1224055"/>
                </a:cubicBezTo>
                <a:cubicBezTo>
                  <a:pt x="4688781" y="1205764"/>
                  <a:pt x="5091603" y="1196842"/>
                  <a:pt x="5261564" y="1174984"/>
                </a:cubicBezTo>
                <a:cubicBezTo>
                  <a:pt x="5394500" y="1157586"/>
                  <a:pt x="6074346" y="1010376"/>
                  <a:pt x="6273750" y="885915"/>
                </a:cubicBezTo>
                <a:cubicBezTo>
                  <a:pt x="6477614" y="758332"/>
                  <a:pt x="6669881" y="617367"/>
                  <a:pt x="6861254" y="475956"/>
                </a:cubicBezTo>
                <a:cubicBezTo>
                  <a:pt x="6944228" y="414841"/>
                  <a:pt x="7032555" y="359079"/>
                  <a:pt x="7107498" y="289043"/>
                </a:cubicBezTo>
                <a:cubicBezTo>
                  <a:pt x="7182441" y="218560"/>
                  <a:pt x="7253816" y="145401"/>
                  <a:pt x="7335005" y="80271"/>
                </a:cubicBezTo>
                <a:cubicBezTo>
                  <a:pt x="7358202" y="61535"/>
                  <a:pt x="7381399" y="41461"/>
                  <a:pt x="7415302" y="38338"/>
                </a:cubicBezTo>
                <a:cubicBezTo>
                  <a:pt x="7422886" y="37446"/>
                  <a:pt x="7430915" y="37892"/>
                  <a:pt x="7438499" y="38784"/>
                </a:cubicBezTo>
                <a:cubicBezTo>
                  <a:pt x="7446974" y="39677"/>
                  <a:pt x="7453666" y="44137"/>
                  <a:pt x="7456789" y="51721"/>
                </a:cubicBezTo>
                <a:cubicBezTo>
                  <a:pt x="7459911" y="60197"/>
                  <a:pt x="7454558" y="65104"/>
                  <a:pt x="7448313" y="69564"/>
                </a:cubicBezTo>
                <a:cubicBezTo>
                  <a:pt x="7443852" y="72687"/>
                  <a:pt x="7439392" y="77595"/>
                  <a:pt x="7433593" y="78487"/>
                </a:cubicBezTo>
                <a:cubicBezTo>
                  <a:pt x="7396566" y="83840"/>
                  <a:pt x="7382737" y="111052"/>
                  <a:pt x="7365340" y="135140"/>
                </a:cubicBezTo>
                <a:cubicBezTo>
                  <a:pt x="7357756" y="145401"/>
                  <a:pt x="7349726" y="153430"/>
                  <a:pt x="7363555" y="168151"/>
                </a:cubicBezTo>
                <a:cubicBezTo>
                  <a:pt x="7375599" y="181088"/>
                  <a:pt x="7363109" y="187780"/>
                  <a:pt x="7350619" y="191349"/>
                </a:cubicBezTo>
                <a:cubicBezTo>
                  <a:pt x="7333222" y="196255"/>
                  <a:pt x="7312701" y="195364"/>
                  <a:pt x="7293073" y="211422"/>
                </a:cubicBezTo>
                <a:cubicBezTo>
                  <a:pt x="7366678" y="212761"/>
                  <a:pt x="7397905" y="170382"/>
                  <a:pt x="7431361" y="131125"/>
                </a:cubicBezTo>
                <a:cubicBezTo>
                  <a:pt x="7443852" y="116851"/>
                  <a:pt x="7452328" y="99899"/>
                  <a:pt x="7463034" y="83840"/>
                </a:cubicBezTo>
                <a:cubicBezTo>
                  <a:pt x="7476417" y="64212"/>
                  <a:pt x="7492030" y="63319"/>
                  <a:pt x="7511658" y="80717"/>
                </a:cubicBezTo>
                <a:cubicBezTo>
                  <a:pt x="7529056" y="96330"/>
                  <a:pt x="7537531" y="94993"/>
                  <a:pt x="7543330" y="73579"/>
                </a:cubicBezTo>
                <a:cubicBezTo>
                  <a:pt x="7552253" y="40122"/>
                  <a:pt x="7572773" y="16480"/>
                  <a:pt x="7607569" y="4435"/>
                </a:cubicBezTo>
                <a:cubicBezTo>
                  <a:pt x="7611361" y="3097"/>
                  <a:pt x="7615598" y="978"/>
                  <a:pt x="7619780" y="2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16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7D0-76FE-4B01-81C4-2CDBAFAA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Anythink's</a:t>
            </a:r>
            <a:r>
              <a:rPr lang="en-US"/>
              <a:t> Innovation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D9FE1-4D6B-43CE-9566-4E99E87FF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6185" y="2611054"/>
            <a:ext cx="4937760" cy="30632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53" name="Diagram 153">
            <a:extLst>
              <a:ext uri="{FF2B5EF4-FFF2-40B4-BE49-F238E27FC236}">
                <a16:creationId xmlns:a16="http://schemas.microsoft.com/office/drawing/2014/main" id="{05509143-7F2F-4CA3-8A86-BC1C7BCEA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75176"/>
              </p:ext>
            </p:extLst>
          </p:nvPr>
        </p:nvGraphicFramePr>
        <p:xfrm>
          <a:off x="184355" y="2165555"/>
          <a:ext cx="3256936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40" name="Diagram 940">
            <a:extLst>
              <a:ext uri="{FF2B5EF4-FFF2-40B4-BE49-F238E27FC236}">
                <a16:creationId xmlns:a16="http://schemas.microsoft.com/office/drawing/2014/main" id="{DC50FABD-5576-4B6C-B263-D5E00F9DE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77529"/>
              </p:ext>
            </p:extLst>
          </p:nvPr>
        </p:nvGraphicFramePr>
        <p:xfrm>
          <a:off x="4313901" y="2202425"/>
          <a:ext cx="3576485" cy="2477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82" name="Diagram 1082">
            <a:extLst>
              <a:ext uri="{FF2B5EF4-FFF2-40B4-BE49-F238E27FC236}">
                <a16:creationId xmlns:a16="http://schemas.microsoft.com/office/drawing/2014/main" id="{E9BDBE30-B64D-46BB-8328-68D0B8071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09350"/>
              </p:ext>
            </p:extLst>
          </p:nvPr>
        </p:nvGraphicFramePr>
        <p:xfrm>
          <a:off x="8762997" y="2177844"/>
          <a:ext cx="3318389" cy="2514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694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D473-042E-4172-9C12-875814EF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Re-thinking 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8C65-797E-4A9B-A962-2E024401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998" y="2175146"/>
            <a:ext cx="4693362" cy="4003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“Instead of building libraries that organized space around materials, we designed spaces that fit the needs of the people. People need space to think; collaborate; talk; invent; and seek, find and produce information... Our libraries are designed with an intuitive logic and a sense of hospitality. We want people to feel smart, not intimidated.”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-P. Smith, Director of </a:t>
            </a:r>
            <a:r>
              <a:rPr lang="en-US" sz="2000" err="1">
                <a:ea typeface="+mn-lt"/>
                <a:cs typeface="+mn-lt"/>
              </a:rPr>
              <a:t>Anythink</a:t>
            </a:r>
            <a:endParaRPr lang="en-US" err="1"/>
          </a:p>
        </p:txBody>
      </p:sp>
      <p:pic>
        <p:nvPicPr>
          <p:cNvPr id="5" name="Picture 5" descr="A group of people in a park&#10;&#10;Description generated with very high confidence">
            <a:extLst>
              <a:ext uri="{FF2B5EF4-FFF2-40B4-BE49-F238E27FC236}">
                <a16:creationId xmlns:a16="http://schemas.microsoft.com/office/drawing/2014/main" id="{A6284A38-8E80-41B8-8741-150B4AAC1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72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DD9D-D40A-4110-A918-DE99A3A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Definitions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AD491E4-F4C5-4E01-A48B-170B0449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870" y="1849286"/>
            <a:ext cx="4675433" cy="6761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>
                <a:ea typeface="+mn-lt"/>
                <a:cs typeface="+mn-lt"/>
              </a:rPr>
              <a:t>Human-Centered 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0CE044D-5C98-4D73-9B9B-3D9B1832F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765" y="1849286"/>
            <a:ext cx="2914088" cy="6761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Design Thinking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CA2154C-4C03-4231-85B0-2D39E3AF1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0767" y="2814953"/>
            <a:ext cx="4851727" cy="2202918"/>
          </a:xfr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 non-linear, iterative process which seeks to understand users, challenge assumptions, redefine problems and create innovative solutions to prototype and test</a:t>
            </a:r>
            <a:endParaRPr lang="en-US" sz="2400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2EFCB2F3-F7AE-4288-9E31-1FF4FF903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70" y="2814953"/>
            <a:ext cx="4470729" cy="2202918"/>
          </a:xfr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An approach &amp; philosophy that focuses on fully understanding the perspectives of the people the design is for in each step of the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BF70363E-8A6C-419D-9922-2CD92A7BE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265C7857-788C-4990-B626-1D958672E60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33" r="473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1B38A-49A6-4FF1-B736-7DEE9E2A691A}"/>
              </a:ext>
            </a:extLst>
          </p:cNvPr>
          <p:cNvSpPr txBox="1"/>
          <p:nvPr/>
        </p:nvSpPr>
        <p:spPr>
          <a:xfrm>
            <a:off x="8847152" y="6014478"/>
            <a:ext cx="270138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49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72F91-9CAD-4B6D-BF5C-685B0AA0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Empathize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BA7D9-7075-4E87-90BC-2A65022EA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5069" y="2091419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Goal: gather information about your user(s)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5" name="Picture 25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E58BFAF-2255-47F0-83E2-49AD1B39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77626" y="195680"/>
            <a:ext cx="2955346" cy="2955346"/>
          </a:xfrm>
          <a:prstGeom prst="rect">
            <a:avLst/>
          </a:prstGeom>
        </p:spPr>
      </p:pic>
      <p:pic>
        <p:nvPicPr>
          <p:cNvPr id="34" name="Picture 3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D7E08CCD-57DC-4590-A9CB-F7F076AD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97476" y="3310194"/>
            <a:ext cx="7309849" cy="33602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70E46E-B422-4051-8BA3-59847BD30DF3}"/>
              </a:ext>
            </a:extLst>
          </p:cNvPr>
          <p:cNvSpPr txBox="1"/>
          <p:nvPr/>
        </p:nvSpPr>
        <p:spPr>
          <a:xfrm>
            <a:off x="790336" y="3429973"/>
            <a:ext cx="297323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Strategies:</a:t>
            </a:r>
          </a:p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en-US" sz="2000"/>
              <a:t>Personas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/>
              <a:t>Interviews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/>
              <a:t>Surveys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/>
              <a:t>Journey Mapping</a:t>
            </a:r>
          </a:p>
        </p:txBody>
      </p:sp>
    </p:spTree>
    <p:extLst>
      <p:ext uri="{BB962C8B-B14F-4D97-AF65-F5344CB8AC3E}">
        <p14:creationId xmlns:p14="http://schemas.microsoft.com/office/powerpoint/2010/main" val="4695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25E7F-2753-49E6-A06B-D283A350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What problems did Anythink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708B-7462-482D-9470-6B2C5B77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cap="all"/>
              <a:t>What emotions might be tied to these issues?</a:t>
            </a:r>
          </a:p>
        </p:txBody>
      </p:sp>
    </p:spTree>
    <p:extLst>
      <p:ext uri="{BB962C8B-B14F-4D97-AF65-F5344CB8AC3E}">
        <p14:creationId xmlns:p14="http://schemas.microsoft.com/office/powerpoint/2010/main" val="20469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3003-00B0-4364-BAE1-09DE2B0B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An Iterative, Non-Linear Process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F436D77-183F-4FE9-B824-21AF0B7A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39688"/>
              </p:ext>
            </p:extLst>
          </p:nvPr>
        </p:nvGraphicFramePr>
        <p:xfrm>
          <a:off x="838200" y="1740976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28077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BrushVTI</vt:lpstr>
      <vt:lpstr>Human-Centered Design in Libraries</vt:lpstr>
      <vt:lpstr>PowerPoint Presentation</vt:lpstr>
      <vt:lpstr>Anythink's Innovation</vt:lpstr>
      <vt:lpstr>Re-thinking libraries</vt:lpstr>
      <vt:lpstr>Definitions</vt:lpstr>
      <vt:lpstr>PowerPoint Presentation</vt:lpstr>
      <vt:lpstr>Empathize</vt:lpstr>
      <vt:lpstr>What problems did Anythink address?</vt:lpstr>
      <vt:lpstr>An Iterative, Non-Linear Process</vt:lpstr>
      <vt:lpstr>A Growing Field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2020-02-21T03:59:37Z</dcterms:created>
  <dcterms:modified xsi:type="dcterms:W3CDTF">2020-02-27T21:30:39Z</dcterms:modified>
</cp:coreProperties>
</file>