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1"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1F094B-5CE0-064E-B194-317FA0A330CF}" v="17" dt="2020-12-08T19:37:12.4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498"/>
    <p:restoredTop sz="95028"/>
  </p:normalViewPr>
  <p:slideViewPr>
    <p:cSldViewPr snapToGrid="0" snapToObjects="1">
      <p:cViewPr>
        <p:scale>
          <a:sx n="55" d="100"/>
          <a:sy n="55" d="100"/>
        </p:scale>
        <p:origin x="144" y="10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A3B2A4-2394-4657-B51F-DD64B39BDA9C}"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4ECD49B4-2EDF-4015-B3D8-EA98A99A07B3}">
      <dgm:prSet/>
      <dgm:spPr/>
      <dgm:t>
        <a:bodyPr/>
        <a:lstStyle/>
        <a:p>
          <a:r>
            <a:rPr lang="en-US"/>
            <a:t>Defined Statement:</a:t>
          </a:r>
        </a:p>
      </dgm:t>
    </dgm:pt>
    <dgm:pt modelId="{6783E7FA-B462-4DA6-8C26-AAA39E84B0E6}" type="parTrans" cxnId="{7F6A0456-0788-4F1E-85CA-FDBEADF389F2}">
      <dgm:prSet/>
      <dgm:spPr/>
      <dgm:t>
        <a:bodyPr/>
        <a:lstStyle/>
        <a:p>
          <a:endParaRPr lang="en-US"/>
        </a:p>
      </dgm:t>
    </dgm:pt>
    <dgm:pt modelId="{E787CE04-5522-4958-8B3D-219696CB3938}" type="sibTrans" cxnId="{7F6A0456-0788-4F1E-85CA-FDBEADF389F2}">
      <dgm:prSet/>
      <dgm:spPr/>
      <dgm:t>
        <a:bodyPr/>
        <a:lstStyle/>
        <a:p>
          <a:endParaRPr lang="en-US"/>
        </a:p>
      </dgm:t>
    </dgm:pt>
    <dgm:pt modelId="{9B34D7A7-612B-4381-B3B3-35DBA9247B78}">
      <dgm:prSet/>
      <dgm:spPr/>
      <dgm:t>
        <a:bodyPr/>
        <a:lstStyle/>
        <a:p>
          <a:r>
            <a:rPr lang="en-US"/>
            <a:t>How might the library familiarize patrons with the library website to increase user confidence and improve database discovery?</a:t>
          </a:r>
        </a:p>
      </dgm:t>
    </dgm:pt>
    <dgm:pt modelId="{3CBE45EB-E9A7-4744-9102-78D4C24EAABA}" type="parTrans" cxnId="{D5C30A54-A88A-4743-AC82-28F4F369777C}">
      <dgm:prSet/>
      <dgm:spPr/>
      <dgm:t>
        <a:bodyPr/>
        <a:lstStyle/>
        <a:p>
          <a:endParaRPr lang="en-US"/>
        </a:p>
      </dgm:t>
    </dgm:pt>
    <dgm:pt modelId="{30646B2D-D605-4B76-BF05-28969BA2F5AB}" type="sibTrans" cxnId="{D5C30A54-A88A-4743-AC82-28F4F369777C}">
      <dgm:prSet/>
      <dgm:spPr/>
      <dgm:t>
        <a:bodyPr/>
        <a:lstStyle/>
        <a:p>
          <a:endParaRPr lang="en-US"/>
        </a:p>
      </dgm:t>
    </dgm:pt>
    <dgm:pt modelId="{FE0A5422-1A2B-46BC-BE78-39B48F90F50E}">
      <dgm:prSet/>
      <dgm:spPr/>
      <dgm:t>
        <a:bodyPr/>
        <a:lstStyle/>
        <a:p>
          <a:r>
            <a:rPr lang="en-US"/>
            <a:t>Measures of Success</a:t>
          </a:r>
        </a:p>
      </dgm:t>
    </dgm:pt>
    <dgm:pt modelId="{78E9698F-4D83-4FC0-B4A6-3B70AD3EF666}" type="parTrans" cxnId="{9BC84B83-118C-4B31-A6CC-A7DC59A763AD}">
      <dgm:prSet/>
      <dgm:spPr/>
      <dgm:t>
        <a:bodyPr/>
        <a:lstStyle/>
        <a:p>
          <a:endParaRPr lang="en-US"/>
        </a:p>
      </dgm:t>
    </dgm:pt>
    <dgm:pt modelId="{F66AA545-D825-4A4A-96B8-3C0F74F2D898}" type="sibTrans" cxnId="{9BC84B83-118C-4B31-A6CC-A7DC59A763AD}">
      <dgm:prSet/>
      <dgm:spPr/>
      <dgm:t>
        <a:bodyPr/>
        <a:lstStyle/>
        <a:p>
          <a:endParaRPr lang="en-US"/>
        </a:p>
      </dgm:t>
    </dgm:pt>
    <dgm:pt modelId="{786F3BE0-0E32-44DA-85F8-A593226A8BCE}">
      <dgm:prSet/>
      <dgm:spPr/>
      <dgm:t>
        <a:bodyPr/>
        <a:lstStyle/>
        <a:p>
          <a:r>
            <a:rPr lang="en-US"/>
            <a:t>After the tutorial, users will feel more confident</a:t>
          </a:r>
        </a:p>
      </dgm:t>
    </dgm:pt>
    <dgm:pt modelId="{F2CF7E6A-BEF2-4D9F-A275-BE92920E6D73}" type="parTrans" cxnId="{5D6D9A67-2DBA-462B-B599-421BC80E77B4}">
      <dgm:prSet/>
      <dgm:spPr/>
      <dgm:t>
        <a:bodyPr/>
        <a:lstStyle/>
        <a:p>
          <a:endParaRPr lang="en-US"/>
        </a:p>
      </dgm:t>
    </dgm:pt>
    <dgm:pt modelId="{FAA5559D-1908-49BA-ACF8-FDCAD3B876C1}" type="sibTrans" cxnId="{5D6D9A67-2DBA-462B-B599-421BC80E77B4}">
      <dgm:prSet/>
      <dgm:spPr/>
      <dgm:t>
        <a:bodyPr/>
        <a:lstStyle/>
        <a:p>
          <a:endParaRPr lang="en-US"/>
        </a:p>
      </dgm:t>
    </dgm:pt>
    <dgm:pt modelId="{057DE0CC-1D23-40FC-BDB2-446289B3BFEE}">
      <dgm:prSet/>
      <dgm:spPr/>
      <dgm:t>
        <a:bodyPr/>
        <a:lstStyle/>
        <a:p>
          <a:r>
            <a:rPr lang="en-US"/>
            <a:t>After the tutorial, users will be able to navigate successfully to databases, calendar, etc</a:t>
          </a:r>
        </a:p>
      </dgm:t>
    </dgm:pt>
    <dgm:pt modelId="{C488A16E-2F54-4E60-9F95-E5AFBFDF7AB4}" type="parTrans" cxnId="{98972447-FB1E-4FED-B5A7-CC83045C1918}">
      <dgm:prSet/>
      <dgm:spPr/>
      <dgm:t>
        <a:bodyPr/>
        <a:lstStyle/>
        <a:p>
          <a:endParaRPr lang="en-US"/>
        </a:p>
      </dgm:t>
    </dgm:pt>
    <dgm:pt modelId="{DEEEA4CB-E6B9-4E99-BF1D-39D528A1DAA7}" type="sibTrans" cxnId="{98972447-FB1E-4FED-B5A7-CC83045C1918}">
      <dgm:prSet/>
      <dgm:spPr/>
      <dgm:t>
        <a:bodyPr/>
        <a:lstStyle/>
        <a:p>
          <a:endParaRPr lang="en-US"/>
        </a:p>
      </dgm:t>
    </dgm:pt>
    <dgm:pt modelId="{280B25EE-C131-40F7-98B8-D5AA3A18D8CC}">
      <dgm:prSet/>
      <dgm:spPr/>
      <dgm:t>
        <a:bodyPr/>
        <a:lstStyle/>
        <a:p>
          <a:r>
            <a:rPr lang="en-US"/>
            <a:t>How does this project fit into SLCPL’s mission statement?</a:t>
          </a:r>
        </a:p>
      </dgm:t>
    </dgm:pt>
    <dgm:pt modelId="{06A010AB-E319-433A-85A9-0F37CE6D295D}" type="parTrans" cxnId="{4B7D37E9-05AC-4D5E-AF09-0BDF1F7440BE}">
      <dgm:prSet/>
      <dgm:spPr/>
      <dgm:t>
        <a:bodyPr/>
        <a:lstStyle/>
        <a:p>
          <a:endParaRPr lang="en-US"/>
        </a:p>
      </dgm:t>
    </dgm:pt>
    <dgm:pt modelId="{EBEEBEE7-F842-4BA6-8EA1-FF7F9973F7D5}" type="sibTrans" cxnId="{4B7D37E9-05AC-4D5E-AF09-0BDF1F7440BE}">
      <dgm:prSet/>
      <dgm:spPr/>
      <dgm:t>
        <a:bodyPr/>
        <a:lstStyle/>
        <a:p>
          <a:endParaRPr lang="en-US"/>
        </a:p>
      </dgm:t>
    </dgm:pt>
    <dgm:pt modelId="{7EC6AAEB-7B2D-4BA9-ABB2-3B119038BDF4}">
      <dgm:prSet/>
      <dgm:spPr/>
      <dgm:t>
        <a:bodyPr/>
        <a:lstStyle/>
        <a:p>
          <a:r>
            <a:rPr lang="en-US"/>
            <a:t>“The City Library is a dynamic civic resource that promotes free and open access to information, materials and services to all members of the community to advance knowledge, foster creativity, encourage the exchange of ideas, build community and enhance the quality of life.”</a:t>
          </a:r>
        </a:p>
      </dgm:t>
    </dgm:pt>
    <dgm:pt modelId="{E450D259-3DFA-40E0-8A2F-0627B8725C48}" type="parTrans" cxnId="{1F2BB4B6-3745-411D-BB2D-7FB42224B7A3}">
      <dgm:prSet/>
      <dgm:spPr/>
      <dgm:t>
        <a:bodyPr/>
        <a:lstStyle/>
        <a:p>
          <a:endParaRPr lang="en-US"/>
        </a:p>
      </dgm:t>
    </dgm:pt>
    <dgm:pt modelId="{08FA639B-601B-4422-9E30-6F20E77C09D3}" type="sibTrans" cxnId="{1F2BB4B6-3745-411D-BB2D-7FB42224B7A3}">
      <dgm:prSet/>
      <dgm:spPr/>
      <dgm:t>
        <a:bodyPr/>
        <a:lstStyle/>
        <a:p>
          <a:endParaRPr lang="en-US"/>
        </a:p>
      </dgm:t>
    </dgm:pt>
    <dgm:pt modelId="{AD770AE3-43E4-0E4F-85B1-43863A8DAA54}" type="pres">
      <dgm:prSet presAssocID="{29A3B2A4-2394-4657-B51F-DD64B39BDA9C}" presName="linear" presStyleCnt="0">
        <dgm:presLayoutVars>
          <dgm:dir/>
          <dgm:animLvl val="lvl"/>
          <dgm:resizeHandles val="exact"/>
        </dgm:presLayoutVars>
      </dgm:prSet>
      <dgm:spPr/>
    </dgm:pt>
    <dgm:pt modelId="{3BC7F4A1-11FB-CE4C-AE34-C021557D514D}" type="pres">
      <dgm:prSet presAssocID="{4ECD49B4-2EDF-4015-B3D8-EA98A99A07B3}" presName="parentLin" presStyleCnt="0"/>
      <dgm:spPr/>
    </dgm:pt>
    <dgm:pt modelId="{FEB95037-C266-2646-8053-3A4EADFDA176}" type="pres">
      <dgm:prSet presAssocID="{4ECD49B4-2EDF-4015-B3D8-EA98A99A07B3}" presName="parentLeftMargin" presStyleLbl="node1" presStyleIdx="0" presStyleCnt="3"/>
      <dgm:spPr/>
    </dgm:pt>
    <dgm:pt modelId="{21009868-3AE4-784B-B0F6-5F54D6CB41D2}" type="pres">
      <dgm:prSet presAssocID="{4ECD49B4-2EDF-4015-B3D8-EA98A99A07B3}" presName="parentText" presStyleLbl="node1" presStyleIdx="0" presStyleCnt="3">
        <dgm:presLayoutVars>
          <dgm:chMax val="0"/>
          <dgm:bulletEnabled val="1"/>
        </dgm:presLayoutVars>
      </dgm:prSet>
      <dgm:spPr/>
    </dgm:pt>
    <dgm:pt modelId="{6807ACA2-4004-414D-AEC8-2146D6BA7026}" type="pres">
      <dgm:prSet presAssocID="{4ECD49B4-2EDF-4015-B3D8-EA98A99A07B3}" presName="negativeSpace" presStyleCnt="0"/>
      <dgm:spPr/>
    </dgm:pt>
    <dgm:pt modelId="{1E0C9CA7-841A-0A46-B26A-21BAF2F38512}" type="pres">
      <dgm:prSet presAssocID="{4ECD49B4-2EDF-4015-B3D8-EA98A99A07B3}" presName="childText" presStyleLbl="conFgAcc1" presStyleIdx="0" presStyleCnt="3">
        <dgm:presLayoutVars>
          <dgm:bulletEnabled val="1"/>
        </dgm:presLayoutVars>
      </dgm:prSet>
      <dgm:spPr/>
    </dgm:pt>
    <dgm:pt modelId="{C531F154-F536-2F42-A1C0-D290C80F4FD9}" type="pres">
      <dgm:prSet presAssocID="{E787CE04-5522-4958-8B3D-219696CB3938}" presName="spaceBetweenRectangles" presStyleCnt="0"/>
      <dgm:spPr/>
    </dgm:pt>
    <dgm:pt modelId="{0D9939AD-0A5D-4842-BBA9-FB40F41BEF3E}" type="pres">
      <dgm:prSet presAssocID="{FE0A5422-1A2B-46BC-BE78-39B48F90F50E}" presName="parentLin" presStyleCnt="0"/>
      <dgm:spPr/>
    </dgm:pt>
    <dgm:pt modelId="{A66A06DF-46D0-614B-8EA6-BC8C1D4A07E8}" type="pres">
      <dgm:prSet presAssocID="{FE0A5422-1A2B-46BC-BE78-39B48F90F50E}" presName="parentLeftMargin" presStyleLbl="node1" presStyleIdx="0" presStyleCnt="3"/>
      <dgm:spPr/>
    </dgm:pt>
    <dgm:pt modelId="{1435EF90-3301-B74F-94CB-D6F1554D978A}" type="pres">
      <dgm:prSet presAssocID="{FE0A5422-1A2B-46BC-BE78-39B48F90F50E}" presName="parentText" presStyleLbl="node1" presStyleIdx="1" presStyleCnt="3">
        <dgm:presLayoutVars>
          <dgm:chMax val="0"/>
          <dgm:bulletEnabled val="1"/>
        </dgm:presLayoutVars>
      </dgm:prSet>
      <dgm:spPr/>
    </dgm:pt>
    <dgm:pt modelId="{D064B131-2C27-6041-93FA-384D35960E47}" type="pres">
      <dgm:prSet presAssocID="{FE0A5422-1A2B-46BC-BE78-39B48F90F50E}" presName="negativeSpace" presStyleCnt="0"/>
      <dgm:spPr/>
    </dgm:pt>
    <dgm:pt modelId="{BDF63C48-DCC0-9341-AEC9-809CD0FE263E}" type="pres">
      <dgm:prSet presAssocID="{FE0A5422-1A2B-46BC-BE78-39B48F90F50E}" presName="childText" presStyleLbl="conFgAcc1" presStyleIdx="1" presStyleCnt="3">
        <dgm:presLayoutVars>
          <dgm:bulletEnabled val="1"/>
        </dgm:presLayoutVars>
      </dgm:prSet>
      <dgm:spPr/>
    </dgm:pt>
    <dgm:pt modelId="{7934427B-A0BA-EF49-98B4-0EA47AF273E1}" type="pres">
      <dgm:prSet presAssocID="{F66AA545-D825-4A4A-96B8-3C0F74F2D898}" presName="spaceBetweenRectangles" presStyleCnt="0"/>
      <dgm:spPr/>
    </dgm:pt>
    <dgm:pt modelId="{2EA8C123-E862-884E-BEA3-7BFE0FDEB5D7}" type="pres">
      <dgm:prSet presAssocID="{280B25EE-C131-40F7-98B8-D5AA3A18D8CC}" presName="parentLin" presStyleCnt="0"/>
      <dgm:spPr/>
    </dgm:pt>
    <dgm:pt modelId="{9ADC8714-310F-5C43-A00C-F535E069E845}" type="pres">
      <dgm:prSet presAssocID="{280B25EE-C131-40F7-98B8-D5AA3A18D8CC}" presName="parentLeftMargin" presStyleLbl="node1" presStyleIdx="1" presStyleCnt="3"/>
      <dgm:spPr/>
    </dgm:pt>
    <dgm:pt modelId="{DA49E38A-82BA-B549-9117-3CCD35A6F6BB}" type="pres">
      <dgm:prSet presAssocID="{280B25EE-C131-40F7-98B8-D5AA3A18D8CC}" presName="parentText" presStyleLbl="node1" presStyleIdx="2" presStyleCnt="3">
        <dgm:presLayoutVars>
          <dgm:chMax val="0"/>
          <dgm:bulletEnabled val="1"/>
        </dgm:presLayoutVars>
      </dgm:prSet>
      <dgm:spPr/>
    </dgm:pt>
    <dgm:pt modelId="{6BD9BB0C-D2F8-864E-B359-91CE721EBB1F}" type="pres">
      <dgm:prSet presAssocID="{280B25EE-C131-40F7-98B8-D5AA3A18D8CC}" presName="negativeSpace" presStyleCnt="0"/>
      <dgm:spPr/>
    </dgm:pt>
    <dgm:pt modelId="{E2904607-ADD5-7842-AE96-C252D2E2FF6A}" type="pres">
      <dgm:prSet presAssocID="{280B25EE-C131-40F7-98B8-D5AA3A18D8CC}" presName="childText" presStyleLbl="conFgAcc1" presStyleIdx="2" presStyleCnt="3">
        <dgm:presLayoutVars>
          <dgm:bulletEnabled val="1"/>
        </dgm:presLayoutVars>
      </dgm:prSet>
      <dgm:spPr/>
    </dgm:pt>
  </dgm:ptLst>
  <dgm:cxnLst>
    <dgm:cxn modelId="{DC710F0F-484D-474F-8EA8-C33C3465F13C}" type="presOf" srcId="{7EC6AAEB-7B2D-4BA9-ABB2-3B119038BDF4}" destId="{E2904607-ADD5-7842-AE96-C252D2E2FF6A}" srcOrd="0" destOrd="0" presId="urn:microsoft.com/office/officeart/2005/8/layout/list1"/>
    <dgm:cxn modelId="{1865A119-CC55-0543-91F3-0C021F7FD4A3}" type="presOf" srcId="{FE0A5422-1A2B-46BC-BE78-39B48F90F50E}" destId="{1435EF90-3301-B74F-94CB-D6F1554D978A}" srcOrd="1" destOrd="0" presId="urn:microsoft.com/office/officeart/2005/8/layout/list1"/>
    <dgm:cxn modelId="{BEFED239-870F-CD44-8696-972AD3259E95}" type="presOf" srcId="{057DE0CC-1D23-40FC-BDB2-446289B3BFEE}" destId="{BDF63C48-DCC0-9341-AEC9-809CD0FE263E}" srcOrd="0" destOrd="1" presId="urn:microsoft.com/office/officeart/2005/8/layout/list1"/>
    <dgm:cxn modelId="{98972447-FB1E-4FED-B5A7-CC83045C1918}" srcId="{FE0A5422-1A2B-46BC-BE78-39B48F90F50E}" destId="{057DE0CC-1D23-40FC-BDB2-446289B3BFEE}" srcOrd="1" destOrd="0" parTransId="{C488A16E-2F54-4E60-9F95-E5AFBFDF7AB4}" sibTransId="{DEEEA4CB-E6B9-4E99-BF1D-39D528A1DAA7}"/>
    <dgm:cxn modelId="{D5C30A54-A88A-4743-AC82-28F4F369777C}" srcId="{4ECD49B4-2EDF-4015-B3D8-EA98A99A07B3}" destId="{9B34D7A7-612B-4381-B3B3-35DBA9247B78}" srcOrd="0" destOrd="0" parTransId="{3CBE45EB-E9A7-4744-9102-78D4C24EAABA}" sibTransId="{30646B2D-D605-4B76-BF05-28969BA2F5AB}"/>
    <dgm:cxn modelId="{7F6A0456-0788-4F1E-85CA-FDBEADF389F2}" srcId="{29A3B2A4-2394-4657-B51F-DD64B39BDA9C}" destId="{4ECD49B4-2EDF-4015-B3D8-EA98A99A07B3}" srcOrd="0" destOrd="0" parTransId="{6783E7FA-B462-4DA6-8C26-AAA39E84B0E6}" sibTransId="{E787CE04-5522-4958-8B3D-219696CB3938}"/>
    <dgm:cxn modelId="{5D6D9A67-2DBA-462B-B599-421BC80E77B4}" srcId="{FE0A5422-1A2B-46BC-BE78-39B48F90F50E}" destId="{786F3BE0-0E32-44DA-85F8-A593226A8BCE}" srcOrd="0" destOrd="0" parTransId="{F2CF7E6A-BEF2-4D9F-A275-BE92920E6D73}" sibTransId="{FAA5559D-1908-49BA-ACF8-FDCAD3B876C1}"/>
    <dgm:cxn modelId="{9BC84B83-118C-4B31-A6CC-A7DC59A763AD}" srcId="{29A3B2A4-2394-4657-B51F-DD64B39BDA9C}" destId="{FE0A5422-1A2B-46BC-BE78-39B48F90F50E}" srcOrd="1" destOrd="0" parTransId="{78E9698F-4D83-4FC0-B4A6-3B70AD3EF666}" sibTransId="{F66AA545-D825-4A4A-96B8-3C0F74F2D898}"/>
    <dgm:cxn modelId="{ECF9848B-8693-5D45-8A11-2A3C42266958}" type="presOf" srcId="{9B34D7A7-612B-4381-B3B3-35DBA9247B78}" destId="{1E0C9CA7-841A-0A46-B26A-21BAF2F38512}" srcOrd="0" destOrd="0" presId="urn:microsoft.com/office/officeart/2005/8/layout/list1"/>
    <dgm:cxn modelId="{BBC92A9A-A0B8-614E-AEE7-0E834906FC0F}" type="presOf" srcId="{4ECD49B4-2EDF-4015-B3D8-EA98A99A07B3}" destId="{21009868-3AE4-784B-B0F6-5F54D6CB41D2}" srcOrd="1" destOrd="0" presId="urn:microsoft.com/office/officeart/2005/8/layout/list1"/>
    <dgm:cxn modelId="{4A30F3AD-1F3C-2941-B8D0-2CC8E6E4E940}" type="presOf" srcId="{280B25EE-C131-40F7-98B8-D5AA3A18D8CC}" destId="{DA49E38A-82BA-B549-9117-3CCD35A6F6BB}" srcOrd="1" destOrd="0" presId="urn:microsoft.com/office/officeart/2005/8/layout/list1"/>
    <dgm:cxn modelId="{F34E2AB2-A2FB-2A49-A903-58748B7A95D1}" type="presOf" srcId="{786F3BE0-0E32-44DA-85F8-A593226A8BCE}" destId="{BDF63C48-DCC0-9341-AEC9-809CD0FE263E}" srcOrd="0" destOrd="0" presId="urn:microsoft.com/office/officeart/2005/8/layout/list1"/>
    <dgm:cxn modelId="{1F2BB4B6-3745-411D-BB2D-7FB42224B7A3}" srcId="{280B25EE-C131-40F7-98B8-D5AA3A18D8CC}" destId="{7EC6AAEB-7B2D-4BA9-ABB2-3B119038BDF4}" srcOrd="0" destOrd="0" parTransId="{E450D259-3DFA-40E0-8A2F-0627B8725C48}" sibTransId="{08FA639B-601B-4422-9E30-6F20E77C09D3}"/>
    <dgm:cxn modelId="{0C2A1FC6-D8FE-7F47-8773-FE8937DB58BB}" type="presOf" srcId="{FE0A5422-1A2B-46BC-BE78-39B48F90F50E}" destId="{A66A06DF-46D0-614B-8EA6-BC8C1D4A07E8}" srcOrd="0" destOrd="0" presId="urn:microsoft.com/office/officeart/2005/8/layout/list1"/>
    <dgm:cxn modelId="{704C71E4-682F-DD4F-877D-00A679D91248}" type="presOf" srcId="{29A3B2A4-2394-4657-B51F-DD64B39BDA9C}" destId="{AD770AE3-43E4-0E4F-85B1-43863A8DAA54}" srcOrd="0" destOrd="0" presId="urn:microsoft.com/office/officeart/2005/8/layout/list1"/>
    <dgm:cxn modelId="{687BB4E7-EE34-6846-B8F6-972BEE38EE71}" type="presOf" srcId="{280B25EE-C131-40F7-98B8-D5AA3A18D8CC}" destId="{9ADC8714-310F-5C43-A00C-F535E069E845}" srcOrd="0" destOrd="0" presId="urn:microsoft.com/office/officeart/2005/8/layout/list1"/>
    <dgm:cxn modelId="{4B7D37E9-05AC-4D5E-AF09-0BDF1F7440BE}" srcId="{29A3B2A4-2394-4657-B51F-DD64B39BDA9C}" destId="{280B25EE-C131-40F7-98B8-D5AA3A18D8CC}" srcOrd="2" destOrd="0" parTransId="{06A010AB-E319-433A-85A9-0F37CE6D295D}" sibTransId="{EBEEBEE7-F842-4BA6-8EA1-FF7F9973F7D5}"/>
    <dgm:cxn modelId="{D014A8F1-0FCD-B947-BB13-FDD00D6D5CF7}" type="presOf" srcId="{4ECD49B4-2EDF-4015-B3D8-EA98A99A07B3}" destId="{FEB95037-C266-2646-8053-3A4EADFDA176}" srcOrd="0" destOrd="0" presId="urn:microsoft.com/office/officeart/2005/8/layout/list1"/>
    <dgm:cxn modelId="{18491335-80A3-0B4A-B277-B79F7004CA55}" type="presParOf" srcId="{AD770AE3-43E4-0E4F-85B1-43863A8DAA54}" destId="{3BC7F4A1-11FB-CE4C-AE34-C021557D514D}" srcOrd="0" destOrd="0" presId="urn:microsoft.com/office/officeart/2005/8/layout/list1"/>
    <dgm:cxn modelId="{052958FE-F5CD-EE45-A6EE-A9CDDC8ADC20}" type="presParOf" srcId="{3BC7F4A1-11FB-CE4C-AE34-C021557D514D}" destId="{FEB95037-C266-2646-8053-3A4EADFDA176}" srcOrd="0" destOrd="0" presId="urn:microsoft.com/office/officeart/2005/8/layout/list1"/>
    <dgm:cxn modelId="{F6B83355-9745-0745-9A37-0B6E97E05588}" type="presParOf" srcId="{3BC7F4A1-11FB-CE4C-AE34-C021557D514D}" destId="{21009868-3AE4-784B-B0F6-5F54D6CB41D2}" srcOrd="1" destOrd="0" presId="urn:microsoft.com/office/officeart/2005/8/layout/list1"/>
    <dgm:cxn modelId="{4ACA7A7D-E661-0A4A-8689-6743714B186F}" type="presParOf" srcId="{AD770AE3-43E4-0E4F-85B1-43863A8DAA54}" destId="{6807ACA2-4004-414D-AEC8-2146D6BA7026}" srcOrd="1" destOrd="0" presId="urn:microsoft.com/office/officeart/2005/8/layout/list1"/>
    <dgm:cxn modelId="{13AB1127-B833-8543-BD28-277C6F7D66EC}" type="presParOf" srcId="{AD770AE3-43E4-0E4F-85B1-43863A8DAA54}" destId="{1E0C9CA7-841A-0A46-B26A-21BAF2F38512}" srcOrd="2" destOrd="0" presId="urn:microsoft.com/office/officeart/2005/8/layout/list1"/>
    <dgm:cxn modelId="{7BC43B92-E793-C942-B10D-5A4BBE57597D}" type="presParOf" srcId="{AD770AE3-43E4-0E4F-85B1-43863A8DAA54}" destId="{C531F154-F536-2F42-A1C0-D290C80F4FD9}" srcOrd="3" destOrd="0" presId="urn:microsoft.com/office/officeart/2005/8/layout/list1"/>
    <dgm:cxn modelId="{BC0141A9-6AE4-8A4A-B624-2D622DA30600}" type="presParOf" srcId="{AD770AE3-43E4-0E4F-85B1-43863A8DAA54}" destId="{0D9939AD-0A5D-4842-BBA9-FB40F41BEF3E}" srcOrd="4" destOrd="0" presId="urn:microsoft.com/office/officeart/2005/8/layout/list1"/>
    <dgm:cxn modelId="{BB9F8687-3A3D-C641-8E5F-F255DD2BF767}" type="presParOf" srcId="{0D9939AD-0A5D-4842-BBA9-FB40F41BEF3E}" destId="{A66A06DF-46D0-614B-8EA6-BC8C1D4A07E8}" srcOrd="0" destOrd="0" presId="urn:microsoft.com/office/officeart/2005/8/layout/list1"/>
    <dgm:cxn modelId="{67D83A47-7154-E84E-9AE2-27B1BCEB73C6}" type="presParOf" srcId="{0D9939AD-0A5D-4842-BBA9-FB40F41BEF3E}" destId="{1435EF90-3301-B74F-94CB-D6F1554D978A}" srcOrd="1" destOrd="0" presId="urn:microsoft.com/office/officeart/2005/8/layout/list1"/>
    <dgm:cxn modelId="{A0FC7886-AFAD-1645-A757-23F354CA08DE}" type="presParOf" srcId="{AD770AE3-43E4-0E4F-85B1-43863A8DAA54}" destId="{D064B131-2C27-6041-93FA-384D35960E47}" srcOrd="5" destOrd="0" presId="urn:microsoft.com/office/officeart/2005/8/layout/list1"/>
    <dgm:cxn modelId="{D7657533-3DC9-6345-93ED-9DF715FF2DD5}" type="presParOf" srcId="{AD770AE3-43E4-0E4F-85B1-43863A8DAA54}" destId="{BDF63C48-DCC0-9341-AEC9-809CD0FE263E}" srcOrd="6" destOrd="0" presId="urn:microsoft.com/office/officeart/2005/8/layout/list1"/>
    <dgm:cxn modelId="{18D8FD1F-D09E-4942-81AC-B80BAB5840FF}" type="presParOf" srcId="{AD770AE3-43E4-0E4F-85B1-43863A8DAA54}" destId="{7934427B-A0BA-EF49-98B4-0EA47AF273E1}" srcOrd="7" destOrd="0" presId="urn:microsoft.com/office/officeart/2005/8/layout/list1"/>
    <dgm:cxn modelId="{D2D499D4-49BC-864B-B7E6-7C9F9A3EF79D}" type="presParOf" srcId="{AD770AE3-43E4-0E4F-85B1-43863A8DAA54}" destId="{2EA8C123-E862-884E-BEA3-7BFE0FDEB5D7}" srcOrd="8" destOrd="0" presId="urn:microsoft.com/office/officeart/2005/8/layout/list1"/>
    <dgm:cxn modelId="{C559D30A-A39C-AB44-BCCA-4D7147B1B060}" type="presParOf" srcId="{2EA8C123-E862-884E-BEA3-7BFE0FDEB5D7}" destId="{9ADC8714-310F-5C43-A00C-F535E069E845}" srcOrd="0" destOrd="0" presId="urn:microsoft.com/office/officeart/2005/8/layout/list1"/>
    <dgm:cxn modelId="{CE325FC6-8536-D04B-BBB0-238C6A9974B6}" type="presParOf" srcId="{2EA8C123-E862-884E-BEA3-7BFE0FDEB5D7}" destId="{DA49E38A-82BA-B549-9117-3CCD35A6F6BB}" srcOrd="1" destOrd="0" presId="urn:microsoft.com/office/officeart/2005/8/layout/list1"/>
    <dgm:cxn modelId="{08CB99A2-B219-C249-9A53-59458E173CF9}" type="presParOf" srcId="{AD770AE3-43E4-0E4F-85B1-43863A8DAA54}" destId="{6BD9BB0C-D2F8-864E-B359-91CE721EBB1F}" srcOrd="9" destOrd="0" presId="urn:microsoft.com/office/officeart/2005/8/layout/list1"/>
    <dgm:cxn modelId="{BD7DD92B-CC64-C44A-8026-AC15E88949BB}" type="presParOf" srcId="{AD770AE3-43E4-0E4F-85B1-43863A8DAA54}" destId="{E2904607-ADD5-7842-AE96-C252D2E2FF6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0C9CA7-841A-0A46-B26A-21BAF2F38512}">
      <dsp:nvSpPr>
        <dsp:cNvPr id="0" name=""/>
        <dsp:cNvSpPr/>
      </dsp:nvSpPr>
      <dsp:spPr>
        <a:xfrm>
          <a:off x="0" y="351909"/>
          <a:ext cx="10515600" cy="9639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54076" rIns="816127"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How might the library familiarize patrons with the library website to increase user confidence and improve database discovery?</a:t>
          </a:r>
        </a:p>
      </dsp:txBody>
      <dsp:txXfrm>
        <a:off x="0" y="351909"/>
        <a:ext cx="10515600" cy="963900"/>
      </dsp:txXfrm>
    </dsp:sp>
    <dsp:sp modelId="{21009868-3AE4-784B-B0F6-5F54D6CB41D2}">
      <dsp:nvSpPr>
        <dsp:cNvPr id="0" name=""/>
        <dsp:cNvSpPr/>
      </dsp:nvSpPr>
      <dsp:spPr>
        <a:xfrm>
          <a:off x="525780" y="100989"/>
          <a:ext cx="7360920"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pPr>
          <a:r>
            <a:rPr lang="en-US" sz="1700" kern="1200"/>
            <a:t>Defined Statement:</a:t>
          </a:r>
        </a:p>
      </dsp:txBody>
      <dsp:txXfrm>
        <a:off x="550278" y="125487"/>
        <a:ext cx="7311924" cy="452844"/>
      </dsp:txXfrm>
    </dsp:sp>
    <dsp:sp modelId="{BDF63C48-DCC0-9341-AEC9-809CD0FE263E}">
      <dsp:nvSpPr>
        <dsp:cNvPr id="0" name=""/>
        <dsp:cNvSpPr/>
      </dsp:nvSpPr>
      <dsp:spPr>
        <a:xfrm>
          <a:off x="0" y="1658529"/>
          <a:ext cx="10515600" cy="10174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54076" rIns="816127"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After the tutorial, users will feel more confident</a:t>
          </a:r>
        </a:p>
        <a:p>
          <a:pPr marL="171450" lvl="1" indent="-171450" algn="l" defTabSz="755650">
            <a:lnSpc>
              <a:spcPct val="90000"/>
            </a:lnSpc>
            <a:spcBef>
              <a:spcPct val="0"/>
            </a:spcBef>
            <a:spcAft>
              <a:spcPct val="15000"/>
            </a:spcAft>
            <a:buChar char="•"/>
          </a:pPr>
          <a:r>
            <a:rPr lang="en-US" sz="1700" kern="1200"/>
            <a:t>After the tutorial, users will be able to navigate successfully to databases, calendar, etc</a:t>
          </a:r>
        </a:p>
      </dsp:txBody>
      <dsp:txXfrm>
        <a:off x="0" y="1658529"/>
        <a:ext cx="10515600" cy="1017450"/>
      </dsp:txXfrm>
    </dsp:sp>
    <dsp:sp modelId="{1435EF90-3301-B74F-94CB-D6F1554D978A}">
      <dsp:nvSpPr>
        <dsp:cNvPr id="0" name=""/>
        <dsp:cNvSpPr/>
      </dsp:nvSpPr>
      <dsp:spPr>
        <a:xfrm>
          <a:off x="525780" y="1407609"/>
          <a:ext cx="7360920"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pPr>
          <a:r>
            <a:rPr lang="en-US" sz="1700" kern="1200"/>
            <a:t>Measures of Success</a:t>
          </a:r>
        </a:p>
      </dsp:txBody>
      <dsp:txXfrm>
        <a:off x="550278" y="1432107"/>
        <a:ext cx="7311924" cy="452844"/>
      </dsp:txXfrm>
    </dsp:sp>
    <dsp:sp modelId="{E2904607-ADD5-7842-AE96-C252D2E2FF6A}">
      <dsp:nvSpPr>
        <dsp:cNvPr id="0" name=""/>
        <dsp:cNvSpPr/>
      </dsp:nvSpPr>
      <dsp:spPr>
        <a:xfrm>
          <a:off x="0" y="3018699"/>
          <a:ext cx="10515600" cy="12316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54076" rIns="816127"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“The City Library is a dynamic civic resource that promotes free and open access to information, materials and services to all members of the community to advance knowledge, foster creativity, encourage the exchange of ideas, build community and enhance the quality of life.”</a:t>
          </a:r>
        </a:p>
      </dsp:txBody>
      <dsp:txXfrm>
        <a:off x="0" y="3018699"/>
        <a:ext cx="10515600" cy="1231650"/>
      </dsp:txXfrm>
    </dsp:sp>
    <dsp:sp modelId="{DA49E38A-82BA-B549-9117-3CCD35A6F6BB}">
      <dsp:nvSpPr>
        <dsp:cNvPr id="0" name=""/>
        <dsp:cNvSpPr/>
      </dsp:nvSpPr>
      <dsp:spPr>
        <a:xfrm>
          <a:off x="525780" y="2767779"/>
          <a:ext cx="7360920"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pPr>
          <a:r>
            <a:rPr lang="en-US" sz="1700" kern="1200"/>
            <a:t>How does this project fit into SLCPL’s mission statement?</a:t>
          </a:r>
        </a:p>
      </dsp:txBody>
      <dsp:txXfrm>
        <a:off x="550278" y="2792277"/>
        <a:ext cx="7311924"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12/5/20</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20026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12/5/20</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86195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12/5/20</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51647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12/5/20</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4728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12/5/20</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598339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12/5/20</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1600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12/5/20</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01933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dirty="0"/>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12/5/20</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7875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12/5/20</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53356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12/5/20</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70311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12/5/20</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537799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12/5/20</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3293296879"/>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50" r:id="rId6"/>
    <p:sldLayoutId id="2147483845" r:id="rId7"/>
    <p:sldLayoutId id="2147483846" r:id="rId8"/>
    <p:sldLayoutId id="2147483847" r:id="rId9"/>
    <p:sldLayoutId id="2147483849" r:id="rId10"/>
    <p:sldLayoutId id="214748384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Salt_Lake_City_Public_Library_system"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flickr.com/photos/pedrosz/5139398125"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amvaishnav.wordpress.com/tag/quality/"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esheninger.blogspot.com/2017/05/empathy-and-leadership.html"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mmons.wikimedia.org/wiki/File:Psyche_in_Salt_Lake_City_Library_(30016176678).jpg" TargetMode="External"/><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71">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4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535689DD-2B75-D44F-BE26-DF09ABCA09DF}"/>
              </a:ext>
            </a:extLst>
          </p:cNvPr>
          <p:cNvSpPr>
            <a:spLocks noGrp="1"/>
          </p:cNvSpPr>
          <p:nvPr>
            <p:ph type="ctrTitle"/>
          </p:nvPr>
        </p:nvSpPr>
        <p:spPr>
          <a:xfrm>
            <a:off x="735703" y="507238"/>
            <a:ext cx="3522504" cy="3845891"/>
          </a:xfrm>
        </p:spPr>
        <p:txBody>
          <a:bodyPr>
            <a:normAutofit/>
          </a:bodyPr>
          <a:lstStyle/>
          <a:p>
            <a:pPr algn="l"/>
            <a:r>
              <a:rPr lang="en-US" sz="2900"/>
              <a:t>Design Thinking Project Proposal for SLCPL</a:t>
            </a:r>
          </a:p>
        </p:txBody>
      </p:sp>
      <p:sp>
        <p:nvSpPr>
          <p:cNvPr id="3" name="Subtitle 2">
            <a:extLst>
              <a:ext uri="{FF2B5EF4-FFF2-40B4-BE49-F238E27FC236}">
                <a16:creationId xmlns:a16="http://schemas.microsoft.com/office/drawing/2014/main" id="{7F0145FF-1787-D44D-B862-B1A6D060D85C}"/>
              </a:ext>
            </a:extLst>
          </p:cNvPr>
          <p:cNvSpPr>
            <a:spLocks noGrp="1"/>
          </p:cNvSpPr>
          <p:nvPr>
            <p:ph type="subTitle" idx="1"/>
          </p:nvPr>
        </p:nvSpPr>
        <p:spPr>
          <a:xfrm>
            <a:off x="735703" y="4445204"/>
            <a:ext cx="3522504" cy="1781123"/>
          </a:xfrm>
        </p:spPr>
        <p:txBody>
          <a:bodyPr>
            <a:normAutofit/>
          </a:bodyPr>
          <a:lstStyle/>
          <a:p>
            <a:pPr algn="l"/>
            <a:r>
              <a:rPr lang="en-US" sz="2200" dirty="0"/>
              <a:t>Presented by Mikaela Slade for consideration of the Circulation Manager position</a:t>
            </a:r>
          </a:p>
        </p:txBody>
      </p:sp>
      <p:pic>
        <p:nvPicPr>
          <p:cNvPr id="4" name="Picture 3">
            <a:extLst>
              <a:ext uri="{FF2B5EF4-FFF2-40B4-BE49-F238E27FC236}">
                <a16:creationId xmlns:a16="http://schemas.microsoft.com/office/drawing/2014/main" id="{4CEE6D29-E287-4985-A57A-AE7A93BABEF2}"/>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3419" r="27831"/>
          <a:stretch/>
        </p:blipFill>
        <p:spPr>
          <a:xfrm>
            <a:off x="5467894" y="590861"/>
            <a:ext cx="5290998" cy="5290998"/>
          </a:xfrm>
          <a:custGeom>
            <a:avLst/>
            <a:gdLst/>
            <a:ahLst/>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a:ln w="25400">
            <a:noFill/>
          </a:ln>
        </p:spPr>
      </p:pic>
      <p:sp>
        <p:nvSpPr>
          <p:cNvPr id="252"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58925" y="823301"/>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3" name="Graphic 212">
            <a:extLst>
              <a:ext uri="{FF2B5EF4-FFF2-40B4-BE49-F238E27FC236}">
                <a16:creationId xmlns:a16="http://schemas.microsoft.com/office/drawing/2014/main" id="{A499C65A-9B02-4D7F-BD68-CD38D8805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58925" y="823301"/>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78"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70622" y="1755501"/>
            <a:ext cx="1598829" cy="531293"/>
            <a:chOff x="2504802" y="1755501"/>
            <a:chExt cx="1598829" cy="531293"/>
          </a:xfrm>
          <a:solidFill>
            <a:schemeClr val="tx1"/>
          </a:solidFill>
        </p:grpSpPr>
        <p:sp>
          <p:nvSpPr>
            <p:cNvPr id="79" name="Freeform: Shape 78">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82" name="Graphic 4">
            <a:extLst>
              <a:ext uri="{FF2B5EF4-FFF2-40B4-BE49-F238E27FC236}">
                <a16:creationId xmlns:a16="http://schemas.microsoft.com/office/drawing/2014/main" id="{1F4896D7-5AD0-4505-BCCD-82262CFEE2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035286" y="3429061"/>
            <a:ext cx="1861484" cy="1861513"/>
            <a:chOff x="5734037" y="3067039"/>
            <a:chExt cx="724483" cy="724489"/>
          </a:xfrm>
          <a:solidFill>
            <a:schemeClr val="tx1"/>
          </a:solidFill>
        </p:grpSpPr>
        <p:sp>
          <p:nvSpPr>
            <p:cNvPr id="83" name="Freeform: Shape 82">
              <a:extLst>
                <a:ext uri="{FF2B5EF4-FFF2-40B4-BE49-F238E27FC236}">
                  <a16:creationId xmlns:a16="http://schemas.microsoft.com/office/drawing/2014/main" id="{83C04C31-4BBB-4AC5-A222-4E79BDDF6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090890F0-A440-4A5F-89E2-860A60425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F9BA7632-2294-4740-BB61-DFA5017B7B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025C556-497E-4B62-9131-98448B5A7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C467884A-CD29-4BCE-A1A4-1E629953FC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A1BC11-A782-4A26-87D0-76C92BAB7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8787142E-1022-4109-9141-85FF9C22E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763BCB7E-36CC-4105-9CDA-BFB80F3FF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A6EF2588-350F-4CCE-9BF8-799EC7196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0A696712-7E60-48CD-A6F8-91754B090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0244E95B-2BBF-4335-BEFC-BA135EF94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0D692242-534C-4A58-90D7-43A781D23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BC72B2EF-E5D1-46BF-B7FE-A9D174508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48805B31-6BA4-45FA-8180-436B2EC41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51B376A0-4543-4AE3-8071-5C746BADE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0824AEB4-F797-4131-AD1A-BCB807B08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7399A867-568D-43D3-8F17-6644C8D09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953DBA6-7A8F-4369-8F18-DC19A21B43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9167760-8210-45B7-96C9-462EB82D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3B578C99-7B91-480A-B8CA-B9FB3AF17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CDF91670-E084-4B4B-9F86-75DD43CBE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8FC99F2F-C73F-444D-B4BB-C02E463AB2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7F3FF604-A6A9-4EDC-868C-696B92122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8D6C5BB-BF17-4FE8-B611-578E8EBE9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A80A8D66-3FA7-4C04-AEDC-D8F94AA43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3DE9B826-6E87-4EF5-AA9D-F55BB3A21D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BBAEEC53-BED0-4ACB-94B4-818158D7EF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30709FE3-3633-4C01-AAD6-75ADD93953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C0D68B00-260E-4EFC-A1FE-8B04EB5A7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360AF8DD-D1D2-43F3-83E5-ECF20A091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7B3F103-7F53-4D5E-B9A2-DE4F0B78D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2BBECD20-3735-4F14-8816-26D648091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500687DC-38D4-44B7-BA7D-D8A0BA155F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23AFC6B0-2B60-47B1-B854-A02279C706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39963332-7F58-48B9-9BAB-87C986F39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342BD313-0F6E-4DC3-B8A8-861289801F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2253CE00-9D58-4821-B362-2552C433B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7E89086E-98CE-4697-8CE7-B2E7DB2E8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2CE9357F-710D-4D3B-90C1-CF19E73F2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170ED7F2-AD38-47BC-B6A1-FF7E20AFD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02600E9C-0B0F-45ED-A2CF-DE0240B2B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B07D2066-6599-4BD0-9CD5-7289EB1B8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7BF96C0D-1DEE-47F2-A950-16BC0896F5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FD254ABE-505D-4C6A-9267-BFB78FBB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822BBE38-BC6F-4DDE-BD6D-2B496CE420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1046D1FA-C431-4F16-8BDD-71C614D79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CF387987-DEF1-447C-BC86-281AC0B3D6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9808DF01-2715-4215-81F1-B8C178304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AED7F897-8A4F-4F3D-BFB1-738BCDCA9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9B51B8B7-D508-44C3-AFC5-820557A94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7FBC6B94-2A13-4303-AE51-334E386DA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27897959-2F8E-4A05-9EA8-5B0329B574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0522AB50-D351-40F4-8A88-E856C1F27F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221AFD52-C13F-4A20-B1DB-13C1A9A3D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8E789B3B-F514-4E02-8C1A-2F85817AA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E473BAC-3DA1-4D63-9D6C-2B993665F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F385DCF4-8F59-4838-B86C-2B3EF0BCE7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3EC5A02E-609A-4C39-A35D-E8D038F7C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AB67B18-1821-4367-A7B6-CC2FFF66D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DFCAC56E-4767-4984-9FE7-2C3CA57D01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0A1929ED-CEB2-4C49-B2ED-A206D3793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01D632F9-2F59-4C8D-B1BC-1CB0D15C3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03B9F80B-CAEF-442C-A218-E2B069545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26A626E-CC14-4106-8AD4-DB3D81CD6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CD710B8-B5DF-495F-ACEA-CFB9308CB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E550C81D-B0B8-4DB8-A12C-B62944D07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4EB82E53-B337-43EB-BFF8-1466F10E8B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1DCEF3A-2B54-4AA2-9BFD-57EA4A246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9F122967-34EF-4575-8E59-75D77FCD0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D87EBF9D-3949-4CCE-BB87-978466834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58A1183F-B28F-4BAD-A14B-3940A6E92F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81851B7-6D8F-454C-BBAA-498426069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99759A7A-483F-4DB0-8677-C6AB61E197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DD1E55B-DE82-4811-BB33-1468396D2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F4B0251C-DACC-4A24-83BA-3D95F8D19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647EF9B-D99D-48C1-B61E-19B85F4714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EB55DF3C-DDF0-4B01-849E-46A663465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09149238-5A44-4264-84E6-DD25E7C0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4E6925C1-B440-4C1C-8829-2E6D9EE142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937B5BDB-32A7-4C47-A984-AF2316600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9B5A7D9C-91C9-49A3-8AD5-DB49632FD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C64B015D-AFCF-4AB2-AE58-A069B06DB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A4407931-9375-400F-88AC-C63D4E9E9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554278B7-45C8-46E4-885A-69208D598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3A806AB0-FBD6-41CD-997C-A76266D375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719E2D6D-6D96-4348-954B-3657A0B0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794AABE-9C3E-4A8C-820F-0FDF65213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1DBEC39D-5464-46CA-B62B-24826F1F4D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41807973-667B-4780-B3AA-4ADC32DB3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970D793C-C9EE-467B-8385-42B6905A00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94695A53-78EB-4811-8BBC-4707F30169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0576416F-0C2E-4D01-9357-5C73ADF85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A091FE22-8667-4F89-A333-BA9A0917E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CB779008-969D-4FA8-BB6C-3BBBCF919E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CDAF3B96-0DFB-44BA-959D-BF9643FFE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5F66F5FF-98B2-4453-8175-EB602A6A03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51D9683-9D41-4058-B90B-99146FC2F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0907098D-1005-4522-BA21-F1534CBAC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5BFEF082-7E02-4ED8-B9D1-F0FC47FEC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4429C269-222E-4EFB-97B9-08FA243CE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FC460F7F-5702-4281-850B-59E4182A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A329057C-293F-4933-9DEA-2463E66D4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7274CBA8-6253-4229-AC37-1D7126639E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B7ABAAD2-23FD-4AF4-8506-3CDDC5607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7A85620-3B33-477A-949C-3F221DCC2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6247316E-E815-4CE3-9EC0-8DC8391EB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3D047E26-5A98-4B49-A453-C71D894500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940C95BF-A85B-4251-A817-35A7B4F71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EA4FDA2F-E340-40E6-8678-8F4F9EB3D4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D94A3796-87FD-436D-8309-857F9B489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2B20BE68-41F5-4E59-87CD-A8654B123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7FD87938-B42E-45E5-ABB8-936E00A244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EA46A837-6AA3-4099-8055-251ED6D7D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9D871B1-B4D0-4667-B5FA-21AE12E50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477E102A-1E9D-44C8-9DA0-1B4B61444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42DB4921-ECFC-42CD-B91B-56AB1FE26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3156177C-2880-4AAF-BFC7-C3EA4AD09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B7C807E0-34AB-4AC3-A674-D7E438C60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93AD80AB-575A-4D50-A561-CE310E06BF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E4C11A99-7E93-4B54-B1CE-D90D45325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25A3E814-2D04-4881-B9E9-81ADDC0C9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073D9FB4-F4AF-4974-A734-C9300D210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081A1414-A8F5-43F1-BA51-B058EF2C05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E41588DC-3C7F-4695-A42A-B5ABEA8B5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3884DF6D-4C87-4B4A-A918-B3F3C8BE35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CF26F2A0-B8D0-48D4-A9A9-BEB75CFF1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7A9177E1-A6DC-4200-9D85-31A348E027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7DA218E3-83A8-45E8-B2E3-4B693606C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31E51433-E260-493C-8A94-FCE7FD9BA2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3A74FFD3-BE5F-435D-AC22-825B6E049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B3420F88-93EB-4790-A2BD-EFF61E77B0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3875302B-159F-4E81-AD49-154BAA8F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BE9966CE-BC06-4CEB-877D-34D9D1C2E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889924EA-8A9B-4ED5-8CF2-E184EE89D2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300C1FB1-E227-40EE-A773-071D080B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14F26B5D-6E35-40E8-90DF-FD65CB33F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059D8F05-F701-45A6-9377-454642C21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5F57ACF8-D510-4715-B964-20D980558C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51053CDD-687F-481B-86FB-56DA74C55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76B24CA5-1578-43AE-8ED8-CB9F7EA620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A3208550-AB5B-4E2B-914A-270D30163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D4120D7E-20EE-4413-A541-781EA4350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9C0CC66E-BFF1-47FD-8C37-092016FBE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09D9AD44-3983-44A2-9DBA-6C5FF3C47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71915592-B946-43D1-AE24-B72B17FC58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3AC48622-C7DC-416F-B14F-AB0C6A3EF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C122E9A7-0590-453C-AC3A-88265131C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78246847-0B72-46B3-9243-7A7B92E212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207FF669-6E9C-47DF-A1A0-6676692794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06905CAD-DCDC-4965-969E-3BA793FCA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7E82B7F4-81C1-4A48-A3C9-B9DE741C9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53D306B7-0050-4206-8020-D3F81BC4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BE50823B-85BA-4734-A0E5-99F2D027C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1F26CEA8-889B-4F33-AE59-91F66E1602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E64E5726-D6A2-4541-9EB4-0D455BFB1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B5A9478C-31E8-4C23-856A-5B4D6936B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D4D55AFD-7163-47DF-8918-6BCF397B5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20C5BF88-D776-4C9B-89BD-85EE0DCE8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0A0347C6-25EE-4289-B805-750B30ABB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4C83C9E0-7820-4EA4-B9AA-AD6E0719F3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7E1B6DEA-553D-4733-9A45-3A28D118B6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BE647149-B885-4A7D-B57E-A9762FF95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3FFCDDD6-EA47-4BA4-914F-B4AD52A7D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18C5FC42-4A56-48D7-9C6F-EE6973256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E58746BA-672F-48B8-BA1D-E317498C1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75C60814-753C-4243-BD88-443E240D6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174EB8C9-709B-42D9-9948-434CAA5E0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786AB5B1-D0D7-4FE2-9A7D-BF9C01F7D7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718E7606-3FC9-4354-BCF8-A980AE6DFA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5" name="TextBox 4">
            <a:extLst>
              <a:ext uri="{FF2B5EF4-FFF2-40B4-BE49-F238E27FC236}">
                <a16:creationId xmlns:a16="http://schemas.microsoft.com/office/drawing/2014/main" id="{CF317594-4EE0-F64F-84DE-CED5E576C7C6}"/>
              </a:ext>
            </a:extLst>
          </p:cNvPr>
          <p:cNvSpPr txBox="1"/>
          <p:nvPr/>
        </p:nvSpPr>
        <p:spPr>
          <a:xfrm>
            <a:off x="9841678" y="6657945"/>
            <a:ext cx="235032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en.wikipedia.org/wiki/Salt_Lake_City_Public_Library_system">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2134513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959A26-410D-E841-BADD-A907EE524921}"/>
              </a:ext>
            </a:extLst>
          </p:cNvPr>
          <p:cNvSpPr>
            <a:spLocks noGrp="1"/>
          </p:cNvSpPr>
          <p:nvPr>
            <p:ph type="title"/>
          </p:nvPr>
        </p:nvSpPr>
        <p:spPr>
          <a:xfrm>
            <a:off x="6234865" y="568517"/>
            <a:ext cx="5248221" cy="886379"/>
          </a:xfrm>
        </p:spPr>
        <p:txBody>
          <a:bodyPr>
            <a:normAutofit/>
          </a:bodyPr>
          <a:lstStyle/>
          <a:p>
            <a:r>
              <a:rPr lang="en-US" sz="2800" dirty="0"/>
              <a:t>Project Idea – Library Website Orientation Tutorial</a:t>
            </a:r>
          </a:p>
        </p:txBody>
      </p:sp>
      <p:pic>
        <p:nvPicPr>
          <p:cNvPr id="5" name="Content Placeholder 4" descr="A picture containing warehouse, subway&#10;&#10;Description automatically generated">
            <a:extLst>
              <a:ext uri="{FF2B5EF4-FFF2-40B4-BE49-F238E27FC236}">
                <a16:creationId xmlns:a16="http://schemas.microsoft.com/office/drawing/2014/main" id="{4AF0B0E8-99E6-1D41-8894-9D5D17D04EF4}"/>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5429" r="17570" b="-2"/>
          <a:stretch/>
        </p:blipFill>
        <p:spPr>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grpSp>
        <p:nvGrpSpPr>
          <p:cNvPr id="15" name="Group 14">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16" name="Freeform: Shape 15">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7" name="Freeform: Shape 16">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19" name="Group 18">
            <a:extLst>
              <a:ext uri="{FF2B5EF4-FFF2-40B4-BE49-F238E27FC236}">
                <a16:creationId xmlns:a16="http://schemas.microsoft.com/office/drawing/2014/main" id="{C28CAB86-AA69-4EF8-A4E2-4E020497D0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alpha val="20000"/>
            </a:schemeClr>
          </a:solidFill>
        </p:grpSpPr>
        <p:sp>
          <p:nvSpPr>
            <p:cNvPr id="20" name="Freeform: Shape 19">
              <a:extLst>
                <a:ext uri="{FF2B5EF4-FFF2-40B4-BE49-F238E27FC236}">
                  <a16:creationId xmlns:a16="http://schemas.microsoft.com/office/drawing/2014/main" id="{29A36BEE-5544-45FB-88F3-9E156F32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1" name="Freeform: Shape 20">
              <a:extLst>
                <a:ext uri="{FF2B5EF4-FFF2-40B4-BE49-F238E27FC236}">
                  <a16:creationId xmlns:a16="http://schemas.microsoft.com/office/drawing/2014/main" id="{5B49ECF4-1585-4D6B-AB63-D49C92945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10" name="Content Placeholder 9">
            <a:extLst>
              <a:ext uri="{FF2B5EF4-FFF2-40B4-BE49-F238E27FC236}">
                <a16:creationId xmlns:a16="http://schemas.microsoft.com/office/drawing/2014/main" id="{7091BBAE-6C60-4C24-AA37-C0CD6305FBDF}"/>
              </a:ext>
            </a:extLst>
          </p:cNvPr>
          <p:cNvSpPr>
            <a:spLocks noGrp="1"/>
          </p:cNvSpPr>
          <p:nvPr>
            <p:ph idx="1"/>
          </p:nvPr>
        </p:nvSpPr>
        <p:spPr>
          <a:xfrm>
            <a:off x="6234868" y="1820369"/>
            <a:ext cx="5217173" cy="4351338"/>
          </a:xfrm>
        </p:spPr>
        <p:txBody>
          <a:bodyPr>
            <a:normAutofit/>
          </a:bodyPr>
          <a:lstStyle/>
          <a:p>
            <a:r>
              <a:rPr lang="en-US" dirty="0"/>
              <a:t>Incentivized walkthrough of library website’s offerings</a:t>
            </a:r>
          </a:p>
          <a:p>
            <a:r>
              <a:rPr lang="en-US" dirty="0"/>
              <a:t>Potential Benefits</a:t>
            </a:r>
          </a:p>
          <a:p>
            <a:pPr lvl="1"/>
            <a:r>
              <a:rPr lang="en-US" dirty="0"/>
              <a:t>Aid discovery &amp; navigation</a:t>
            </a:r>
          </a:p>
          <a:p>
            <a:pPr lvl="1"/>
            <a:r>
              <a:rPr lang="en-US" dirty="0"/>
              <a:t>Empower patron to explore website independently</a:t>
            </a:r>
          </a:p>
          <a:p>
            <a:pPr lvl="1"/>
            <a:r>
              <a:rPr lang="en-US" dirty="0"/>
              <a:t>Increase use of resources </a:t>
            </a:r>
          </a:p>
          <a:p>
            <a:pPr lvl="1"/>
            <a:r>
              <a:rPr lang="en-US" dirty="0"/>
              <a:t>Increase patron satisfaction</a:t>
            </a:r>
          </a:p>
        </p:txBody>
      </p:sp>
      <p:grpSp>
        <p:nvGrpSpPr>
          <p:cNvPr id="23"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4" name="Freeform: Shape 23">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grpSp>
        <p:nvGrpSpPr>
          <p:cNvPr id="30" name="Graphic 185">
            <a:extLst>
              <a:ext uri="{FF2B5EF4-FFF2-40B4-BE49-F238E27FC236}">
                <a16:creationId xmlns:a16="http://schemas.microsoft.com/office/drawing/2014/main" id="{617CAA5F-37E3-4DF6-9DD0-68A40D2161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alpha val="20000"/>
            </a:schemeClr>
          </a:solidFill>
        </p:grpSpPr>
        <p:sp>
          <p:nvSpPr>
            <p:cNvPr id="31" name="Freeform: Shape 30">
              <a:extLst>
                <a:ext uri="{FF2B5EF4-FFF2-40B4-BE49-F238E27FC236}">
                  <a16:creationId xmlns:a16="http://schemas.microsoft.com/office/drawing/2014/main" id="{2FCF03A3-80B7-45BC-AA40-A335CC8168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9D3C77A-275B-4C9E-A407-B09450E564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C6C5B5B-80BB-41D8-A377-C653EF1B0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DCA5D93A-E913-46A0-9684-20B6B4B8C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FE6EFE8A-51D2-4AF6-A18C-29A9E5EF5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6" name="TextBox 5">
            <a:extLst>
              <a:ext uri="{FF2B5EF4-FFF2-40B4-BE49-F238E27FC236}">
                <a16:creationId xmlns:a16="http://schemas.microsoft.com/office/drawing/2014/main" id="{5CF33990-8752-D044-B251-35D3B05247A7}"/>
              </a:ext>
            </a:extLst>
          </p:cNvPr>
          <p:cNvSpPr txBox="1"/>
          <p:nvPr/>
        </p:nvSpPr>
        <p:spPr>
          <a:xfrm>
            <a:off x="9705422" y="6657945"/>
            <a:ext cx="248657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flickr.com/photos/pedrosz/5139398125">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504761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B756B-3354-F144-9C7B-240580C20856}"/>
              </a:ext>
            </a:extLst>
          </p:cNvPr>
          <p:cNvSpPr>
            <a:spLocks noGrp="1"/>
          </p:cNvSpPr>
          <p:nvPr>
            <p:ph type="title"/>
          </p:nvPr>
        </p:nvSpPr>
        <p:spPr>
          <a:xfrm>
            <a:off x="838200" y="365126"/>
            <a:ext cx="10490200" cy="1040342"/>
          </a:xfrm>
        </p:spPr>
        <p:txBody>
          <a:bodyPr/>
          <a:lstStyle/>
          <a:p>
            <a:r>
              <a:rPr lang="en-US" dirty="0"/>
              <a:t>Design Thinking Principles</a:t>
            </a:r>
          </a:p>
        </p:txBody>
      </p:sp>
      <p:pic>
        <p:nvPicPr>
          <p:cNvPr id="5" name="Content Placeholder 4" descr="Diagram&#10;&#10;Description automatically generated">
            <a:extLst>
              <a:ext uri="{FF2B5EF4-FFF2-40B4-BE49-F238E27FC236}">
                <a16:creationId xmlns:a16="http://schemas.microsoft.com/office/drawing/2014/main" id="{52D54567-6859-4944-ACFB-BD95AA7CB1DE}"/>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1402422" y="2195859"/>
            <a:ext cx="8605178" cy="3988859"/>
          </a:xfrm>
        </p:spPr>
      </p:pic>
      <p:sp>
        <p:nvSpPr>
          <p:cNvPr id="6" name="TextBox 5">
            <a:extLst>
              <a:ext uri="{FF2B5EF4-FFF2-40B4-BE49-F238E27FC236}">
                <a16:creationId xmlns:a16="http://schemas.microsoft.com/office/drawing/2014/main" id="{00560FBA-0089-834B-965B-FB11298AE572}"/>
              </a:ext>
            </a:extLst>
          </p:cNvPr>
          <p:cNvSpPr txBox="1"/>
          <p:nvPr/>
        </p:nvSpPr>
        <p:spPr>
          <a:xfrm>
            <a:off x="1402422" y="6188769"/>
            <a:ext cx="9387156" cy="230832"/>
          </a:xfrm>
          <a:prstGeom prst="rect">
            <a:avLst/>
          </a:prstGeom>
          <a:noFill/>
        </p:spPr>
        <p:txBody>
          <a:bodyPr wrap="square" rtlCol="0">
            <a:spAutoFit/>
          </a:bodyPr>
          <a:lstStyle/>
          <a:p>
            <a:r>
              <a:rPr lang="en-US" sz="900" dirty="0">
                <a:hlinkClick r:id="rId3" tooltip="https://amvaishnav.wordpress.com/tag/quality/"/>
              </a:rPr>
              <a:t>This Photo</a:t>
            </a:r>
            <a:r>
              <a:rPr lang="en-US" sz="900" dirty="0"/>
              <a:t> by Unknown Author is licensed under </a:t>
            </a:r>
            <a:r>
              <a:rPr lang="en-US" sz="900" dirty="0">
                <a:hlinkClick r:id="rId4" tooltip="https://creativecommons.org/licenses/by-sa/3.0/"/>
              </a:rPr>
              <a:t>CC BY-SA</a:t>
            </a:r>
            <a:endParaRPr lang="en-US" sz="900" dirty="0"/>
          </a:p>
        </p:txBody>
      </p:sp>
      <p:sp>
        <p:nvSpPr>
          <p:cNvPr id="7" name="TextBox 6">
            <a:extLst>
              <a:ext uri="{FF2B5EF4-FFF2-40B4-BE49-F238E27FC236}">
                <a16:creationId xmlns:a16="http://schemas.microsoft.com/office/drawing/2014/main" id="{71D317F6-F630-7947-BB0F-37C85D4013B2}"/>
              </a:ext>
            </a:extLst>
          </p:cNvPr>
          <p:cNvSpPr txBox="1"/>
          <p:nvPr/>
        </p:nvSpPr>
        <p:spPr>
          <a:xfrm>
            <a:off x="1402422" y="1236135"/>
            <a:ext cx="9387156" cy="923330"/>
          </a:xfrm>
          <a:prstGeom prst="rect">
            <a:avLst/>
          </a:prstGeom>
          <a:noFill/>
        </p:spPr>
        <p:txBody>
          <a:bodyPr wrap="square" rtlCol="0">
            <a:spAutoFit/>
          </a:bodyPr>
          <a:lstStyle/>
          <a:p>
            <a:r>
              <a:rPr lang="en-US" dirty="0" err="1"/>
              <a:t>Boisvenue</a:t>
            </a:r>
            <a:r>
              <a:rPr lang="en-US" dirty="0"/>
              <a:t>-Fox, Michelle and Meyer, Kristin, "Not what you expected: Implementing design thinking as a leadership practice" (2019).Books and Contributions to Books. 17.https://</a:t>
            </a:r>
            <a:r>
              <a:rPr lang="en-US" dirty="0" err="1"/>
              <a:t>scholarworks.gvsu.edu</a:t>
            </a:r>
            <a:r>
              <a:rPr lang="en-US" dirty="0"/>
              <a:t>/</a:t>
            </a:r>
            <a:r>
              <a:rPr lang="en-US" dirty="0" err="1"/>
              <a:t>library_books</a:t>
            </a:r>
            <a:r>
              <a:rPr lang="en-US" dirty="0"/>
              <a:t>/17</a:t>
            </a:r>
          </a:p>
        </p:txBody>
      </p:sp>
    </p:spTree>
    <p:extLst>
      <p:ext uri="{BB962C8B-B14F-4D97-AF65-F5344CB8AC3E}">
        <p14:creationId xmlns:p14="http://schemas.microsoft.com/office/powerpoint/2010/main" val="2999736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2" name="Rectangle 36">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6225FD-7B10-6146-ADA8-80844D338C50}"/>
              </a:ext>
            </a:extLst>
          </p:cNvPr>
          <p:cNvSpPr>
            <a:spLocks noGrp="1"/>
          </p:cNvSpPr>
          <p:nvPr>
            <p:ph type="title"/>
          </p:nvPr>
        </p:nvSpPr>
        <p:spPr>
          <a:xfrm>
            <a:off x="946521" y="396117"/>
            <a:ext cx="5217172" cy="1158857"/>
          </a:xfrm>
        </p:spPr>
        <p:txBody>
          <a:bodyPr anchor="b">
            <a:normAutofit/>
          </a:bodyPr>
          <a:lstStyle/>
          <a:p>
            <a:r>
              <a:rPr lang="en-US" sz="3700"/>
              <a:t>Step 1 – Research / Understand / Empathize</a:t>
            </a:r>
          </a:p>
        </p:txBody>
      </p:sp>
      <p:grpSp>
        <p:nvGrpSpPr>
          <p:cNvPr id="393" name="Group 38">
            <a:extLst>
              <a:ext uri="{FF2B5EF4-FFF2-40B4-BE49-F238E27FC236}">
                <a16:creationId xmlns:a16="http://schemas.microsoft.com/office/drawing/2014/main" id="{20E21FE7-C859-4C40-AAB9-05C994892C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91258" y="619275"/>
            <a:ext cx="932200" cy="932200"/>
            <a:chOff x="10791258" y="619275"/>
            <a:chExt cx="932200" cy="932200"/>
          </a:xfrm>
        </p:grpSpPr>
        <p:sp>
          <p:nvSpPr>
            <p:cNvPr id="394" name="Graphic 212">
              <a:extLst>
                <a:ext uri="{FF2B5EF4-FFF2-40B4-BE49-F238E27FC236}">
                  <a16:creationId xmlns:a16="http://schemas.microsoft.com/office/drawing/2014/main" id="{52D7FCC1-2D52-49CE-A986-EE6E0CA64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95" name="Graphic 212">
              <a:extLst>
                <a:ext uri="{FF2B5EF4-FFF2-40B4-BE49-F238E27FC236}">
                  <a16:creationId xmlns:a16="http://schemas.microsoft.com/office/drawing/2014/main" id="{28C3CACD-E5A7-4AAC-AE47-75CF7D30FF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10" name="Content Placeholder 9">
            <a:extLst>
              <a:ext uri="{FF2B5EF4-FFF2-40B4-BE49-F238E27FC236}">
                <a16:creationId xmlns:a16="http://schemas.microsoft.com/office/drawing/2014/main" id="{BAF325F2-45CD-43DC-BA20-13331635AECE}"/>
              </a:ext>
            </a:extLst>
          </p:cNvPr>
          <p:cNvSpPr>
            <a:spLocks noGrp="1"/>
          </p:cNvSpPr>
          <p:nvPr>
            <p:ph idx="1"/>
          </p:nvPr>
        </p:nvSpPr>
        <p:spPr>
          <a:xfrm>
            <a:off x="946520" y="1747592"/>
            <a:ext cx="5217173" cy="4351338"/>
          </a:xfrm>
        </p:spPr>
        <p:txBody>
          <a:bodyPr>
            <a:normAutofit/>
          </a:bodyPr>
          <a:lstStyle/>
          <a:p>
            <a:r>
              <a:rPr lang="en-US" dirty="0"/>
              <a:t>How well do new and current users understand the website? </a:t>
            </a:r>
          </a:p>
          <a:p>
            <a:r>
              <a:rPr lang="en-US" dirty="0"/>
              <a:t>What are users’ attitudes towards the website when accomplishing tasks?</a:t>
            </a:r>
          </a:p>
          <a:p>
            <a:r>
              <a:rPr lang="en-US" dirty="0"/>
              <a:t>Have other libraries/institutions done something similar? What were their takeaways?</a:t>
            </a:r>
          </a:p>
          <a:p>
            <a:r>
              <a:rPr lang="en-US" dirty="0"/>
              <a:t>What are the options available?</a:t>
            </a:r>
          </a:p>
          <a:p>
            <a:endParaRPr lang="en-US" dirty="0"/>
          </a:p>
          <a:p>
            <a:endParaRPr lang="en-US" dirty="0"/>
          </a:p>
        </p:txBody>
      </p:sp>
      <p:grpSp>
        <p:nvGrpSpPr>
          <p:cNvPr id="396" name="Group 42">
            <a:extLst>
              <a:ext uri="{FF2B5EF4-FFF2-40B4-BE49-F238E27FC236}">
                <a16:creationId xmlns:a16="http://schemas.microsoft.com/office/drawing/2014/main" id="{3A35C15A-135A-4FD3-BA11-A046CFA390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1226111"/>
            <a:ext cx="1598829" cy="531293"/>
            <a:chOff x="6491531" y="1420258"/>
            <a:chExt cx="1598829" cy="531293"/>
          </a:xfrm>
          <a:solidFill>
            <a:schemeClr val="tx1"/>
          </a:solidFill>
        </p:grpSpPr>
        <p:grpSp>
          <p:nvGrpSpPr>
            <p:cNvPr id="44" name="Graphic 190">
              <a:extLst>
                <a:ext uri="{FF2B5EF4-FFF2-40B4-BE49-F238E27FC236}">
                  <a16:creationId xmlns:a16="http://schemas.microsoft.com/office/drawing/2014/main" id="{61E65A99-85A2-448D-AA1F-7690BD01A7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397" name="Freeform: Shape 47">
                <a:extLst>
                  <a:ext uri="{FF2B5EF4-FFF2-40B4-BE49-F238E27FC236}">
                    <a16:creationId xmlns:a16="http://schemas.microsoft.com/office/drawing/2014/main" id="{A127EC05-3250-408F-8F9F-A73F8B9B1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98" name="Freeform: Shape 48">
                <a:extLst>
                  <a:ext uri="{FF2B5EF4-FFF2-40B4-BE49-F238E27FC236}">
                    <a16:creationId xmlns:a16="http://schemas.microsoft.com/office/drawing/2014/main" id="{E6D9B8D4-23BB-4CD2-A0FF-95423AFEB0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399" name="Graphic 190">
              <a:extLst>
                <a:ext uri="{FF2B5EF4-FFF2-40B4-BE49-F238E27FC236}">
                  <a16:creationId xmlns:a16="http://schemas.microsoft.com/office/drawing/2014/main" id="{91DC38B0-ED19-4BAC-A009-485461F23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400" name="Freeform: Shape 45">
                <a:extLst>
                  <a:ext uri="{FF2B5EF4-FFF2-40B4-BE49-F238E27FC236}">
                    <a16:creationId xmlns:a16="http://schemas.microsoft.com/office/drawing/2014/main" id="{1A2C10C3-E625-41E2-8047-2AE4A87F3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401" name="Freeform: Shape 46">
                <a:extLst>
                  <a:ext uri="{FF2B5EF4-FFF2-40B4-BE49-F238E27FC236}">
                    <a16:creationId xmlns:a16="http://schemas.microsoft.com/office/drawing/2014/main" id="{0F0340A9-BD8A-4ABB-9AC1-7A14DF22E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pic>
        <p:nvPicPr>
          <p:cNvPr id="5" name="Content Placeholder 4" descr="Diagram&#10;&#10;Description automatically generated">
            <a:extLst>
              <a:ext uri="{FF2B5EF4-FFF2-40B4-BE49-F238E27FC236}">
                <a16:creationId xmlns:a16="http://schemas.microsoft.com/office/drawing/2014/main" id="{49A9EF80-0F5A-4B45-9D0C-8F490DCA315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293906" y="2048207"/>
            <a:ext cx="5336400" cy="2761586"/>
          </a:xfrm>
          <a:prstGeom prst="rect">
            <a:avLst/>
          </a:prstGeom>
        </p:spPr>
      </p:pic>
      <p:grpSp>
        <p:nvGrpSpPr>
          <p:cNvPr id="402" name="Group 50">
            <a:extLst>
              <a:ext uri="{FF2B5EF4-FFF2-40B4-BE49-F238E27FC236}">
                <a16:creationId xmlns:a16="http://schemas.microsoft.com/office/drawing/2014/main" id="{03AF83E4-4DE2-499C-9F36-0279E7E4FB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54385" y="4452524"/>
            <a:ext cx="1443404" cy="1443428"/>
            <a:chOff x="10154385" y="4452524"/>
            <a:chExt cx="1443404" cy="1443428"/>
          </a:xfrm>
          <a:solidFill>
            <a:schemeClr val="tx1"/>
          </a:solidFill>
        </p:grpSpPr>
        <p:grpSp>
          <p:nvGrpSpPr>
            <p:cNvPr id="403" name="Graphic 4">
              <a:extLst>
                <a:ext uri="{FF2B5EF4-FFF2-40B4-BE49-F238E27FC236}">
                  <a16:creationId xmlns:a16="http://schemas.microsoft.com/office/drawing/2014/main" id="{0B09EB4D-4323-43F4-9970-42885A83A87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23" name="Freeform: Shape 222">
                <a:extLst>
                  <a:ext uri="{FF2B5EF4-FFF2-40B4-BE49-F238E27FC236}">
                    <a16:creationId xmlns:a16="http://schemas.microsoft.com/office/drawing/2014/main" id="{BA9C6284-1137-47FE-9471-23CA82494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A00A6D3C-23F9-41D9-B891-14D8E2E98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8F8D96F5-1ED7-4891-8D8B-A24E72DA7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0E9A3A72-EC37-423D-B309-A6487A86C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EBE630AB-13C0-44A2-80CA-C07483E93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B7768337-3D65-4FE5-8E1A-D79219E0A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968E4331-550E-4929-ACE8-D2ED2D6EA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768D8817-CAEE-45BB-820E-A67C68D48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350A8C31-0139-4ABD-967A-139738E88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9855AEE1-1C1C-4832-8B4C-042F59E02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A41C5A32-BD0A-4457-9CF7-97467FA2B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93C14A20-2E3C-49F8-AF55-C384FEB955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DB167719-0D82-4ABF-9BC8-B073A847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660582DE-E250-4561-9298-E4FADEB90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820B635A-6E81-4D8A-98A3-141E57A6F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3909A0ED-D070-4792-A2EE-CCEB6BA63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4619A19C-3B55-4085-8668-458999628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87D16772-2B59-486E-BE47-65D591C088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1D6A06B8-1E4A-497F-B977-F78E5D7D00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55BC53AD-5249-4FB1-AB74-3F71AAEB5A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6F8561A-874A-48BB-BCC2-07F002ED4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BA6B1B8F-9695-447F-BF2F-9010D40A0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454192F9-26C5-4212-BA60-CADA662AF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BFBDA013-4858-422E-AE7A-614BF71FB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42BA261C-0C75-431D-9FD5-2C3AA241B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0F8709D9-2655-4A39-9228-BCFCBF4122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653F80B-5CF7-45EF-889B-FD0AAF483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2A1DA86A-7442-4897-88A4-EDD18A01C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39623279-A4CE-49AC-B5FA-CD224324B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EB9D8B4D-1BE5-4CD9-A592-D0D3D7691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69A47A3-F5B7-4BF0-B920-21A62F96F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6E5DCDE9-48A4-41BA-987D-CC72C62B3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0F51F840-3DBF-444E-BC79-718416C51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2DFD2B64-98D0-4E59-AE1F-693872F36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CF09CB65-8B7E-426C-A3FE-DD20196F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43149294-A5BC-4E62-A167-3CD55E05B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DB99FCDF-C9A0-40F7-ABDE-7247B2238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0CE59751-EC07-43C1-A5F5-AF5D30EBB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4573CCF2-67F2-4BD1-A01C-1D064B908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1C60C662-612D-485A-A50D-E938C6E49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0048F63C-A2BB-4D89-9649-91EC2045C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1C29F96C-43D4-4F0F-A76D-4CED9C610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B660107F-776B-455F-AC78-225F21B81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EB1DB332-7265-477D-9A04-EDB3799DE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EBBEFE2D-1654-40D8-A838-45728A168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190211E2-64DF-4171-811B-B8A0CD87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5F7CDCE8-8B48-4859-BDFE-FCB7BC6F5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B770A8C4-614E-4295-A937-718CC61B25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A699ADB6-675C-44B0-B96E-EDD7AC1F9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64875E98-2AA1-4001-90EA-2F3D9E017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5BEC7219-356F-4141-B57B-8BCD85BF7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564D4AAB-BB2C-4A77-BB45-94EEC66CD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CE9CF29A-81CA-4A03-8B04-55F566882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52FEFF22-7798-4730-9C0B-EC7EAFCD0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00149276-D167-4D2B-93F1-FD2958302B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E7DC22D5-A39C-4789-A952-D891488772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7BA51EF1-15F0-4193-AB83-F8C8A64D6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3FB75ADB-F020-4C56-91C6-9AB462985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DBCE5CDF-BBF6-4E67-8CCE-9482D7EB4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2138BABC-E51C-4F80-972E-CF44385C1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96B0C850-272E-4B08-8779-B872DCAA3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2EEE54AF-B9C2-494D-9E02-2F67FEF7A2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D21349A4-F7C9-492C-A658-EA9F7538B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D88D1ED8-AC07-4621-9933-E10CE6122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6FD21FCD-1DA9-45C2-9AB5-548EE0E6E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C8BDD8CA-1442-470F-A5D3-FC8A87A103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3B8DF094-690E-4C13-8284-7A7C97441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E0B926C-A114-444D-BA51-FECE28B03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00BDE6CC-5F54-4752-ACC4-E3BCF2BEE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6E28F857-CCD8-4222-84C0-A0B415E7B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CD2687E0-0214-44E6-8BB1-34F6B7BA8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F1236AA-FC17-487E-83B1-D71BCB2A87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623384AA-72EF-4BCF-9137-194440583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1BD81D1B-2270-4FBE-B437-F0DBB8DDF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6411E268-F8CA-4C78-82ED-DDCF28B0B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D48F8732-5205-4843-A2EB-3E0EB18F9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DC5966DA-8E1A-43FF-A1A4-C6879B4564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E3BEFD3E-662F-4B38-859E-093A14241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06C52F63-F17B-4356-A3AE-9707D93D2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85706A28-0822-4064-AD3E-2A1F4E1C9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348A813F-1672-44DB-A207-F3494E7C2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6FC8AEBA-4BD5-4BB0-B004-A8B06B6A4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71ED8D8F-0325-426C-9257-1A5048211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0FF054DF-85C2-466A-9D64-EB6D95AA8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2D01FA60-E77D-41EE-8228-CFB979E3D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AC8D6F02-E0C8-4EF5-9D41-E75C16C16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BD111AAF-4EE4-4A89-84D2-4201F035D7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E8F4C133-3F54-4715-A7D6-4261B9A99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0BAA2E6B-E393-45EA-8AE6-A775AA69C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DB4F953-9FE8-4B8D-A62B-CB20A7037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9D918AF2-85FB-436F-99DB-622B076646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1F078C58-0893-4D64-B685-BCB70CAC62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AEDA3784-7618-477C-A8B0-36FA393D6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0AC49727-CA00-439E-82D4-B446B78965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6B67B441-65C8-4A53-968B-C56CB4086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94CEDDB5-CC85-4A9E-A73C-85D7B714F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80BF7883-770D-4CA2-BE01-C5F4B102B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7DF07BC6-9560-430C-86FA-AFA6F7DF0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B085920-7744-44C8-AF91-D2F16C997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22308C0A-08FC-4AAA-87B2-1E57033E4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B727BDA-993C-4BB5-8CED-8D50C55F7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1BB192D1-56DC-4342-911C-7D80A9084D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337ADC5A-E225-4E91-B940-2DD15330E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0D170CF5-349D-4588-8AD3-373D47A4E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297A6982-5B80-4376-A9D2-C11E9B084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0B14F779-546D-4011-8459-2E8E34C50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35AE6943-22C6-405D-A071-F8EC29DAB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2464DBFD-1DA1-456F-8427-CF66CD4C8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C9CA1114-00C4-448B-BF9A-9D70C709B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2101A885-A4A8-4AFE-9905-E510D58C8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661E165D-4826-43AD-AD75-1C965A71A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C1F2231A-5945-44AF-95E4-6D14529C8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998F14A-698C-4220-92B8-2EC10C356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496E0BBF-D595-4DAE-91C6-4EB179C693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E31F1BC0-CB0A-4386-BE5E-7972AFB05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B1575BDE-4CFA-4FAD-9F64-692A6DBFF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9D32D2E3-5D5B-4751-A477-A26860AC17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92009233-25F1-4029-B170-318CBBA00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CCBFA5E5-8384-4D58-BD73-BA36E23E80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3ACBBAC3-185E-4C28-81AB-C9BE2A88D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225AF996-F3FB-4AF2-B954-BDF79069E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10B0127-17D3-4B62-8708-9558A7945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36A9D1B-B750-446F-99FF-E3280E32A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C078DB92-DE53-4BEC-BBD4-B5966EAA1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7334AD7D-F850-4E92-89F9-49EE6E3AA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14D983A3-96A9-4BB8-90D5-93B0E625F8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43A1FFE3-BB5F-4455-B23F-DA56AE791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C34E69E0-4115-4CAA-86FB-1D5A8830D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E5707C7C-BEB2-4920-9D44-8AF218FFB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D95D2E5E-6D1E-43FC-A231-E28A08296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DB511D52-FE0D-4F8D-AC2F-6806904C67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E4D31CC7-D38B-4566-A6F9-5CB84EEAA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48116577-FA2A-434D-83D4-213A1497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02288414-AA9B-4065-A506-AE5ED2ABC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92EAF5E5-70A0-4FE6-B906-6BCF9C49F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3DA12971-2CD2-4DE8-8B05-8B11B5614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B9486073-CABC-45A3-B442-5959E5CE6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3EEB7953-85A2-4391-931C-CE88AC053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1BF2EBC9-4A08-4A35-8C75-15E51BA0A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1686BEF1-7F1A-40F6-BC3F-24221ACEC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5D2D2281-DA3F-41A6-B56E-2EE507826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B1EBA419-056B-478C-A25C-B349F4DDD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3DE38383-61B3-4E4E-B781-1C7DA04D65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F62AD048-154B-4830-A46F-263BA35AA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636A730F-15EE-440C-84B5-0541AE954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31AF286F-6D0E-447F-B4D1-24729E0D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36F64061-98E4-477D-BABF-CC6BA8D67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1C601616-D38B-4ED2-BD55-F5AEA36AB0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E0593B16-48EE-41A8-B4AF-E03A74CBB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26B2406B-8A3A-4381-8D69-1178F16C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DF1F792D-BA16-4D8F-99C3-E5E6959A5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AA77D5AF-6FFE-4577-BC40-BA1902307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08F16A01-2EE8-4E4F-83CD-2000577D1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18ACB7FF-8D64-44A2-8571-7DB441D97E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E15E0D81-20B6-4D4C-9B7C-4D5A01B6A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8F687395-0ADA-4504-B6D0-D55493AB66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94D99C3F-4701-403D-A69E-EE345B0E4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0C6D9CF1-A535-4742-B2CF-B61ADC55E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E9EB265F-CF4E-4485-88F1-AE3CE1BE3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9B354D37-6517-4AF4-8195-9A7B43D20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2A3087FA-3C5B-4898-9FE2-633DAA0B74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C8D7AB32-147E-4110-ABBE-7F1FB68942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542ED17E-A6FC-4BC6-B7FE-EF9BC5B1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4610CFBC-B173-4CBE-BBD7-7E859FCA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7578019C-8AAF-4A81-84C4-155EB43FA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46936191-0661-4BD8-9A61-D00FAC97D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F7BC1D8F-F88B-4A19-B640-8DCC73992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47D77817-943A-4D8A-82EE-C309FC9FF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BF86E220-D031-40B7-B3A2-0C723E3A9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404" name="Graphic 4">
              <a:extLst>
                <a:ext uri="{FF2B5EF4-FFF2-40B4-BE49-F238E27FC236}">
                  <a16:creationId xmlns:a16="http://schemas.microsoft.com/office/drawing/2014/main" id="{226E1D80-1BFB-4A13-8F3C-94D54398C5F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405" name="Freeform: Shape 53">
                <a:extLst>
                  <a:ext uri="{FF2B5EF4-FFF2-40B4-BE49-F238E27FC236}">
                    <a16:creationId xmlns:a16="http://schemas.microsoft.com/office/drawing/2014/main" id="{3DCC1C21-CB11-4506-90E4-37DCD97AF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06" name="Freeform: Shape 54">
                <a:extLst>
                  <a:ext uri="{FF2B5EF4-FFF2-40B4-BE49-F238E27FC236}">
                    <a16:creationId xmlns:a16="http://schemas.microsoft.com/office/drawing/2014/main" id="{68177170-8FD3-4752-B1DB-0186ADF9B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07" name="Freeform: Shape 55">
                <a:extLst>
                  <a:ext uri="{FF2B5EF4-FFF2-40B4-BE49-F238E27FC236}">
                    <a16:creationId xmlns:a16="http://schemas.microsoft.com/office/drawing/2014/main" id="{8CAA5FB4-9073-4612-99F5-95E1C6D06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08" name="Freeform: Shape 56">
                <a:extLst>
                  <a:ext uri="{FF2B5EF4-FFF2-40B4-BE49-F238E27FC236}">
                    <a16:creationId xmlns:a16="http://schemas.microsoft.com/office/drawing/2014/main" id="{DE021324-18DD-4114-8992-9652707C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09" name="Freeform: Shape 57">
                <a:extLst>
                  <a:ext uri="{FF2B5EF4-FFF2-40B4-BE49-F238E27FC236}">
                    <a16:creationId xmlns:a16="http://schemas.microsoft.com/office/drawing/2014/main" id="{6ECBC33B-D8EB-4804-9EA3-57C07B57C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D03927C7-0E45-4B61-844A-4A626FDF6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0" name="Freeform: Shape 59">
                <a:extLst>
                  <a:ext uri="{FF2B5EF4-FFF2-40B4-BE49-F238E27FC236}">
                    <a16:creationId xmlns:a16="http://schemas.microsoft.com/office/drawing/2014/main" id="{AC6AF6E8-E748-47F7-B35C-567D5FBA6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11" name="Freeform: Shape 60">
                <a:extLst>
                  <a:ext uri="{FF2B5EF4-FFF2-40B4-BE49-F238E27FC236}">
                    <a16:creationId xmlns:a16="http://schemas.microsoft.com/office/drawing/2014/main" id="{1EC671E5-B299-470C-9C7A-A50106E51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12" name="Freeform: Shape 61">
                <a:extLst>
                  <a:ext uri="{FF2B5EF4-FFF2-40B4-BE49-F238E27FC236}">
                    <a16:creationId xmlns:a16="http://schemas.microsoft.com/office/drawing/2014/main" id="{7410EBDF-623D-41EF-82A4-9FB938A7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3" name="Freeform: Shape 62">
                <a:extLst>
                  <a:ext uri="{FF2B5EF4-FFF2-40B4-BE49-F238E27FC236}">
                    <a16:creationId xmlns:a16="http://schemas.microsoft.com/office/drawing/2014/main" id="{B6F866F8-B429-471B-9C2B-051BDCBAF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4" name="Freeform: Shape 63">
                <a:extLst>
                  <a:ext uri="{FF2B5EF4-FFF2-40B4-BE49-F238E27FC236}">
                    <a16:creationId xmlns:a16="http://schemas.microsoft.com/office/drawing/2014/main" id="{883B4FBD-06C8-4D5D-B0D9-755E4CD1A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5" name="Freeform: Shape 64">
                <a:extLst>
                  <a:ext uri="{FF2B5EF4-FFF2-40B4-BE49-F238E27FC236}">
                    <a16:creationId xmlns:a16="http://schemas.microsoft.com/office/drawing/2014/main" id="{DE3FD149-0B2F-4DA0-9721-59B9FEE8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6" name="Freeform: Shape 65">
                <a:extLst>
                  <a:ext uri="{FF2B5EF4-FFF2-40B4-BE49-F238E27FC236}">
                    <a16:creationId xmlns:a16="http://schemas.microsoft.com/office/drawing/2014/main" id="{4D26DB48-036E-4616-BA8B-C606A7B58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17" name="Freeform: Shape 66">
                <a:extLst>
                  <a:ext uri="{FF2B5EF4-FFF2-40B4-BE49-F238E27FC236}">
                    <a16:creationId xmlns:a16="http://schemas.microsoft.com/office/drawing/2014/main" id="{8D6F6275-06AB-4316-B8C4-927E53487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8" name="Freeform: Shape 67">
                <a:extLst>
                  <a:ext uri="{FF2B5EF4-FFF2-40B4-BE49-F238E27FC236}">
                    <a16:creationId xmlns:a16="http://schemas.microsoft.com/office/drawing/2014/main" id="{8E8CABF3-9C76-46A0-8DE9-F055C94A9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19" name="Freeform: Shape 68">
                <a:extLst>
                  <a:ext uri="{FF2B5EF4-FFF2-40B4-BE49-F238E27FC236}">
                    <a16:creationId xmlns:a16="http://schemas.microsoft.com/office/drawing/2014/main" id="{01A12ED9-6299-4ABD-9827-DD52FE22B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20" name="Freeform: Shape 69">
                <a:extLst>
                  <a:ext uri="{FF2B5EF4-FFF2-40B4-BE49-F238E27FC236}">
                    <a16:creationId xmlns:a16="http://schemas.microsoft.com/office/drawing/2014/main" id="{C0ADA37A-E396-4F92-AB19-D6994E0DD5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1" name="Freeform: Shape 70">
                <a:extLst>
                  <a:ext uri="{FF2B5EF4-FFF2-40B4-BE49-F238E27FC236}">
                    <a16:creationId xmlns:a16="http://schemas.microsoft.com/office/drawing/2014/main" id="{6A96001A-BD0F-4CF9-A22B-545ED4F86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2" name="Freeform: Shape 71">
                <a:extLst>
                  <a:ext uri="{FF2B5EF4-FFF2-40B4-BE49-F238E27FC236}">
                    <a16:creationId xmlns:a16="http://schemas.microsoft.com/office/drawing/2014/main" id="{BD9ACB13-4C6C-4347-9F65-1309B33A17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3" name="Freeform: Shape 72">
                <a:extLst>
                  <a:ext uri="{FF2B5EF4-FFF2-40B4-BE49-F238E27FC236}">
                    <a16:creationId xmlns:a16="http://schemas.microsoft.com/office/drawing/2014/main" id="{1F17BE4A-72F8-4529-8558-E62103AEA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06708C3-D03F-4605-8C6F-AE8EDA08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D520ADFA-68AE-4CE4-913A-F070A2817D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C6C63AD-C87A-403E-ADB5-4EDD034438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9370EAC6-89F0-4826-90D1-E55C33447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1FB61DD4-AB7B-417A-AE96-B1D9CBAC10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B4AD18D2-11BA-4192-9845-206C033F3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85892E2D-483A-4C0A-87C7-6FFA2EB5E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A4037ACD-005D-4907-942F-D565AF6C8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A8FD84E-39BE-456B-84C5-E03698AAC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2FC47C2-6EF5-4D17-8703-527F28609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DD29BC8A-00E1-481E-8BA4-1AA7F4AA1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5AF6ABE5-726A-495B-A832-3851CB911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F8E250A7-0600-440B-BEBC-61B2D4D7B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CC36BEB1-881D-4496-AD7F-1CC4B46FA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371DFE25-AF37-409C-B032-5F47D715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39AF97A7-FC44-49BF-ABD1-59DB48B89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939D792-9C64-48CF-8607-C7873A563A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2F69E48F-45D8-4A8A-A101-5DF775A5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E47C3F3-8AC5-414F-8E20-25DA306C5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F09CB222-24C1-414A-B56E-EA3617D05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7FC26844-A93E-4C55-8619-F58615B4A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EA8BA8A-4848-4084-A841-501CECF28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4BC148C-3116-4C75-89DF-2BF348429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91F3F7CB-7B69-49A3-A09E-D20648831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58072F8C-2347-472F-9D9A-F5511BA40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322C76E0-8D4F-4788-9856-B1AB15B20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63A9EC23-E263-4098-AC45-E628E1A29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B72211D0-3733-443C-999F-6CE736381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CEC069AD-6364-4585-A8F1-931648A1B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39361719-49F1-40E3-9ABA-2FE9D78364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737F2D47-03EF-4AE6-ABB9-36506DF5A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2554F257-3BD2-493C-A5F1-FCC2C64C3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4D297D55-4523-4CE1-9A0F-3EA6B27F7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605D1D96-783B-407F-BF8C-B0773589E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5D03B3C-A55A-4738-A6FF-8F2DA5B99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D41CE56E-C4C8-427A-9E82-C1EEF78E84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2359086-D108-47DE-B6EA-0BEE1835D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6FA49818-F2EA-427C-B93C-15E320DA1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E435C1E1-0D80-4B30-8CAC-C6EDE1DE7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30FCB137-01B0-4770-AFC3-003DF7897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7D03298B-8D34-487C-9DF0-DB9AC8307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4698B28F-FFEF-44BA-B657-E59F80990F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900A4B40-BCFB-46E4-AE4F-FCC5C6509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914CE6AE-7FAB-4A5D-8EA2-861CAF598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FF0F3D4A-D39F-48EE-934D-C73834DC5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09B630BB-5848-4C72-9F5A-FC8EBE7A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662A334-5814-480B-861F-17661B60F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DC0FC730-550F-42A2-AE79-EEA30B11C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03054F4A-43DC-46A1-89D0-87DA8F315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5F66EF36-2C9F-49B2-B972-1BA82C8F3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47955EF8-6501-4579-B85F-DE5C0815F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E0BA4174-EBEB-40DA-8B1D-6A7851E38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50512C7C-98D6-45AD-8CA4-1BEB01262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16CB557-0CE9-4015-A920-C6766A066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EA7B3B4-3BF2-4B69-B300-5D86CCB0A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D887DF00-5D34-4A8B-9A84-C40D33623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EADE921C-83B0-4521-916F-E7EC5CFDA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5CEDA6FA-EB55-47AE-A005-BF546085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9DAC0C40-EF50-4632-B781-ACDAE95AF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582AAB43-E3D9-4272-8809-5F70B30206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28C7D300-E0BD-4C12-92B1-0801266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CCA3ED35-2344-4402-B61B-3932E6945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949146BF-06FF-41BB-BDD3-B80BABB3A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393A6A5F-F75B-4BBC-AADC-A84DA758E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77B21059-EA9B-4329-968B-81F7966D2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BFF9C99F-41B4-4789-934B-8BF03EA94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C180277F-7E18-4896-AE91-960B379D2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C95FE437-DA37-44C9-B975-96C6DD9DE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A2A5369E-5DB7-4854-BBEC-D043F3A5F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B6B0D6D9-913A-4804-83B5-5A9858F57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29B4FACF-EF13-4EFA-86D3-D5B2B6703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7BD767A9-D2A3-4942-B654-34DDDFD60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0C97F02F-13B9-4D7E-B916-BC8713CC0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99C0654B-0803-40FA-BF28-D8EA65F58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D44F31B6-3657-4241-A94E-EEDBFF0C9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3557624B-3CCB-43DA-998B-B1EC599C7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5B0CCD4-215D-456D-808C-F96ABB7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FE4E038E-23E6-43BE-9A3B-523A28DF7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A686F1FD-4135-414B-8575-ED97CC8DB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36FBC8D5-B3FE-4E26-8B4F-5D5668A8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33A60C97-778A-4251-A66B-49769F0C2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0CC04E3B-2AC3-4A7B-A425-DDABEA8AF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CEF7D0E1-459C-4A15-9F05-545F6430B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D5797445-BFB3-4EB2-8B44-4BF2C9E91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E27FB1FC-477D-45B3-82B0-0F4936469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D94CF442-4FF2-41B3-8870-097DBAF4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A24927C8-A42E-4B8D-84A4-50A58968B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5379CB96-0D3A-4582-8650-A909955BA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531F84F2-CE93-4841-9AA6-BC9E35579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D1BED9D2-07EF-452E-AFA1-9A1E80AE2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2C75A1A5-0A11-42EA-AF4E-FF5272125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275A1C7-FA96-4BBB-A7EF-A7ED02814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8CA8B3B4-73BE-41D5-900B-42FBF6AA7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B0264B0D-E150-4641-BBB1-58080670E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BCC2D199-EF36-4077-A50C-D9FC99331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C6DCCA13-7F75-46F9-97B3-A9DA4C217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56C76EEB-75A4-418F-9FE0-CC513BC3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1E952CEF-EC1B-4714-8900-D2DFAEF30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2B899198-ADCC-4613-957B-7A40B17B1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5581AF7F-95DB-4163-B608-C04A61FB9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5616F834-835A-42B4-B51B-5AD285E28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EF598AFA-5F8F-4191-8881-1DE91BB2B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6623A080-F2C6-4664-B99C-99A9C287B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330E7091-D82F-490A-8F32-DE8745212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2B340B39-E421-434F-AF1A-DAD7E7802D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6C2ED568-9809-4A18-A06A-87018A987E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A6C26F4B-6369-4557-B6D4-A1B448B1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42CEA830-FB77-4EA5-9BAB-64B6F500F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5A9B88C-3ADF-40D8-9E9B-42439F852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CC9DEE2F-0410-4B1A-BED8-D1371CE8B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A66E75A-959E-436D-B1F1-DBD1E460E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B35526DB-3749-43FA-84BA-E73EE1D1D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6503C90B-19EF-4925-A08A-AE40956A2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B98692DC-F401-45BC-ABC7-421F3391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8629B1A4-7BFC-4F45-9FAD-BB035C4E4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A2F92592-AB8B-4732-BEE7-3E2B830EA3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9C3644DC-02D1-43FF-8ED1-0ECBBA4B3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4DC12AE3-E70C-4CD8-9A74-7567F99C4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0E0DDE12-8B48-4D21-8863-06298ED8B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C611F1DE-AF40-48FC-8A1E-0A175D439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34C2CAED-22FC-4450-8BBC-7811F7DF9B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F89E6B45-A41C-4735-A7F5-E4EFD5DCF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44BFE35C-5487-42E8-AC30-01FC1E4F51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3575E1A5-C3CB-4081-A394-36172B7DB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9C6DF24-803A-44A1-B29A-B90297D39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22A7B096-566C-4312-AF19-D9A3B6BC0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8B429767-12DD-4020-BC3E-9944CF36F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FF510776-417B-4B74-9082-ED3915450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FEF51D3D-E951-49CE-BCE4-D444BEF6B2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B27BA73E-E784-4961-884D-F507DDE38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2849019E-0178-4A1C-A5D8-DC3DFC572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0B49676D-9D41-4B2D-8FF9-69AC31CFD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6BDFE3E8-9647-4400-B019-8EDD4E688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EDD57B95-ED61-4561-9ADF-38126BADC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3744F230-BFBA-41B0-9FE2-481D1EAFFF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C32022D3-12E0-4BC1-8085-D6CBF3CDD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D1AED37F-874A-4B21-A522-FEBCB38F4C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5BB466E2-3497-4A3B-8777-FAA0AAEE2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A924D178-36E4-4E29-86E8-7716F3B4A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D0DF84E5-BB3D-4120-8FD3-98ECDA31B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E5B29635-10AC-481E-A2DE-80E9DE612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AAB430CA-3259-463F-85F9-B6E180323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8EF18909-FC9F-4845-B1DC-027E82B21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EFCE2389-D574-49C1-89EB-D8C730888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D44B35A5-5216-45FC-8F0F-D80E383B42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9470F10A-F708-41AA-A910-5C288B3556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CD73E13B-910B-40D2-B53F-6614C098B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267FC95-0200-40B3-B043-D33BEA60D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9F14022C-37CD-4CDD-ACD1-86161EF00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
        <p:nvSpPr>
          <p:cNvPr id="6" name="TextBox 5">
            <a:extLst>
              <a:ext uri="{FF2B5EF4-FFF2-40B4-BE49-F238E27FC236}">
                <a16:creationId xmlns:a16="http://schemas.microsoft.com/office/drawing/2014/main" id="{B6CA7466-02C8-5D46-9E50-CE59B9975F48}"/>
              </a:ext>
            </a:extLst>
          </p:cNvPr>
          <p:cNvSpPr txBox="1"/>
          <p:nvPr/>
        </p:nvSpPr>
        <p:spPr>
          <a:xfrm>
            <a:off x="6293906" y="4802356"/>
            <a:ext cx="2226892" cy="200055"/>
          </a:xfrm>
          <a:prstGeom prst="rect">
            <a:avLst/>
          </a:prstGeom>
          <a:solidFill>
            <a:srgbClr val="000000"/>
          </a:solidFill>
        </p:spPr>
        <p:txBody>
          <a:bodyPr wrap="none" rtlCol="0">
            <a:spAutoFit/>
          </a:bodyPr>
          <a:lstStyle/>
          <a:p>
            <a:pPr algn="r">
              <a:spcAft>
                <a:spcPts val="600"/>
              </a:spcAft>
            </a:pPr>
            <a:r>
              <a:rPr lang="en-US" sz="700" dirty="0">
                <a:solidFill>
                  <a:srgbClr val="FFFFFF"/>
                </a:solidFill>
                <a:hlinkClick r:id="rId3" tooltip="http://esheninger.blogspot.com/2017/05/empathy-and-leadership.html">
                  <a:extLst>
                    <a:ext uri="{A12FA001-AC4F-418D-AE19-62706E023703}">
                      <ahyp:hlinkClr xmlns:ahyp="http://schemas.microsoft.com/office/drawing/2018/hyperlinkcolor" val="tx"/>
                    </a:ext>
                  </a:extLst>
                </a:hlinkClick>
              </a:rPr>
              <a:t>This Photo</a:t>
            </a:r>
            <a:r>
              <a:rPr lang="en-US" sz="700" dirty="0">
                <a:solidFill>
                  <a:srgbClr val="FFFFFF"/>
                </a:solidFill>
              </a:rPr>
              <a:t> by Unknown Author is licensed under </a:t>
            </a:r>
            <a:r>
              <a:rPr lang="en-US" sz="700" dirty="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dirty="0">
              <a:solidFill>
                <a:srgbClr val="FFFFFF"/>
              </a:solidFill>
            </a:endParaRPr>
          </a:p>
        </p:txBody>
      </p:sp>
    </p:spTree>
    <p:extLst>
      <p:ext uri="{BB962C8B-B14F-4D97-AF65-F5344CB8AC3E}">
        <p14:creationId xmlns:p14="http://schemas.microsoft.com/office/powerpoint/2010/main" val="2146318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ABED2E-58FC-7A47-887F-376E6EB99371}"/>
              </a:ext>
            </a:extLst>
          </p:cNvPr>
          <p:cNvSpPr>
            <a:spLocks noGrp="1"/>
          </p:cNvSpPr>
          <p:nvPr>
            <p:ph type="title"/>
          </p:nvPr>
        </p:nvSpPr>
        <p:spPr>
          <a:xfrm>
            <a:off x="1331088" y="565739"/>
            <a:ext cx="9745883" cy="1124949"/>
          </a:xfrm>
        </p:spPr>
        <p:txBody>
          <a:bodyPr>
            <a:normAutofit/>
          </a:bodyPr>
          <a:lstStyle/>
          <a:p>
            <a:r>
              <a:rPr lang="en-US" dirty="0"/>
              <a:t>Step 2 - Define</a:t>
            </a:r>
          </a:p>
        </p:txBody>
      </p:sp>
      <p:sp>
        <p:nvSpPr>
          <p:cNvPr id="41" name="Freeform: Shape 10">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3" name="Freeform: Shape 12">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14">
            <a:extLst>
              <a:ext uri="{FF2B5EF4-FFF2-40B4-BE49-F238E27FC236}">
                <a16:creationId xmlns:a16="http://schemas.microsoft.com/office/drawing/2014/main" id="{5D1FF148-6725-4278-A9A8-A9A6A3F26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038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B247507B-4D21-4FF7-B49C-239309CF2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0389" y="4752208"/>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43" name="Content Placeholder 2">
            <a:extLst>
              <a:ext uri="{FF2B5EF4-FFF2-40B4-BE49-F238E27FC236}">
                <a16:creationId xmlns:a16="http://schemas.microsoft.com/office/drawing/2014/main" id="{11C8F0A0-3433-4461-9832-6ED19374BFBA}"/>
              </a:ext>
            </a:extLst>
          </p:cNvPr>
          <p:cNvGraphicFramePr>
            <a:graphicFrameLocks noGrp="1"/>
          </p:cNvGraphicFramePr>
          <p:nvPr>
            <p:ph idx="1"/>
            <p:extLst>
              <p:ext uri="{D42A27DB-BD31-4B8C-83A1-F6EECF244321}">
                <p14:modId xmlns:p14="http://schemas.microsoft.com/office/powerpoint/2010/main" val="169171655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6649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2" name="Freeform: Shape 11">
            <a:extLst>
              <a:ext uri="{FF2B5EF4-FFF2-40B4-BE49-F238E27FC236}">
                <a16:creationId xmlns:a16="http://schemas.microsoft.com/office/drawing/2014/main" id="{31CE7A08-2184-4B99-ABC0-B40CD1D3F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72E4604B-5A34-2541-B94F-EB6B0D83D0D8}"/>
              </a:ext>
            </a:extLst>
          </p:cNvPr>
          <p:cNvSpPr>
            <a:spLocks noGrp="1"/>
          </p:cNvSpPr>
          <p:nvPr>
            <p:ph type="title"/>
          </p:nvPr>
        </p:nvSpPr>
        <p:spPr>
          <a:xfrm>
            <a:off x="1102368" y="3306515"/>
            <a:ext cx="3826286" cy="3215373"/>
          </a:xfrm>
        </p:spPr>
        <p:txBody>
          <a:bodyPr>
            <a:normAutofit/>
          </a:bodyPr>
          <a:lstStyle/>
          <a:p>
            <a:pPr algn="ctr"/>
            <a:r>
              <a:rPr lang="en-US" dirty="0"/>
              <a:t>Step 3 - Ideate</a:t>
            </a:r>
            <a:endParaRPr lang="en-US"/>
          </a:p>
        </p:txBody>
      </p:sp>
      <p:sp>
        <p:nvSpPr>
          <p:cNvPr id="14" name="Freeform: Shape 13">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Shape 19">
            <a:extLst>
              <a:ext uri="{FF2B5EF4-FFF2-40B4-BE49-F238E27FC236}">
                <a16:creationId xmlns:a16="http://schemas.microsoft.com/office/drawing/2014/main" id="{2552FC29-9118-466F-940E-80C84EFDF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Content Placeholder 2">
            <a:extLst>
              <a:ext uri="{FF2B5EF4-FFF2-40B4-BE49-F238E27FC236}">
                <a16:creationId xmlns:a16="http://schemas.microsoft.com/office/drawing/2014/main" id="{C2069113-5E0E-9643-A71F-76BE4847BDCF}"/>
              </a:ext>
            </a:extLst>
          </p:cNvPr>
          <p:cNvSpPr>
            <a:spLocks noGrp="1"/>
          </p:cNvSpPr>
          <p:nvPr>
            <p:ph idx="1"/>
          </p:nvPr>
        </p:nvSpPr>
        <p:spPr>
          <a:xfrm>
            <a:off x="5211448" y="706508"/>
            <a:ext cx="5217173" cy="4351338"/>
          </a:xfrm>
        </p:spPr>
        <p:txBody>
          <a:bodyPr>
            <a:normAutofit/>
          </a:bodyPr>
          <a:lstStyle/>
          <a:p>
            <a:r>
              <a:rPr lang="en-US" dirty="0"/>
              <a:t>Would making the tutorial interactive instead of a video make it more likely to survive website changes and updates?</a:t>
            </a:r>
          </a:p>
          <a:p>
            <a:r>
              <a:rPr lang="en-US" dirty="0"/>
              <a:t>Would offering a free tote bag or pin motivate first time users to spend time on the product?</a:t>
            </a:r>
          </a:p>
          <a:p>
            <a:r>
              <a:rPr lang="en-US" dirty="0"/>
              <a:t>Can the tutorial be concise and still useful?</a:t>
            </a:r>
          </a:p>
          <a:p>
            <a:pPr marL="0" indent="0">
              <a:buNone/>
            </a:pPr>
            <a:endParaRPr lang="en-US" dirty="0"/>
          </a:p>
        </p:txBody>
      </p:sp>
      <p:grpSp>
        <p:nvGrpSpPr>
          <p:cNvPr id="22"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3" name="Freeform: Shape 22">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833333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agram&#10;&#10;Description automatically generated">
            <a:extLst>
              <a:ext uri="{FF2B5EF4-FFF2-40B4-BE49-F238E27FC236}">
                <a16:creationId xmlns:a16="http://schemas.microsoft.com/office/drawing/2014/main" id="{745D98B7-1FD7-4714-A33C-FD90E5B60EE6}"/>
              </a:ext>
            </a:extLst>
          </p:cNvPr>
          <p:cNvPicPr>
            <a:picLocks noChangeAspect="1"/>
          </p:cNvPicPr>
          <p:nvPr/>
        </p:nvPicPr>
        <p:blipFill rotWithShape="1">
          <a:blip r:embed="rId2"/>
          <a:srcRect l="38500" r="-1" b="-1"/>
          <a:stretch/>
        </p:blipFill>
        <p:spPr>
          <a:xfrm>
            <a:off x="3102823" y="289870"/>
            <a:ext cx="2665189" cy="2665189"/>
          </a:xfrm>
          <a:custGeom>
            <a:avLst/>
            <a:gdLst/>
            <a:ahLst/>
            <a:cxnLst/>
            <a:rect l="l" t="t" r="r" b="b"/>
            <a:pathLst>
              <a:path w="2255084" h="2255084">
                <a:moveTo>
                  <a:pt x="1127542" y="0"/>
                </a:moveTo>
                <a:cubicBezTo>
                  <a:pt x="1750266" y="0"/>
                  <a:pt x="2255084" y="504818"/>
                  <a:pt x="2255084" y="1127542"/>
                </a:cubicBezTo>
                <a:cubicBezTo>
                  <a:pt x="2255084" y="1750266"/>
                  <a:pt x="1750266" y="2255084"/>
                  <a:pt x="1127542" y="2255084"/>
                </a:cubicBezTo>
                <a:cubicBezTo>
                  <a:pt x="504818" y="2255084"/>
                  <a:pt x="0" y="1750266"/>
                  <a:pt x="0" y="1127542"/>
                </a:cubicBezTo>
                <a:cubicBezTo>
                  <a:pt x="0" y="504818"/>
                  <a:pt x="504818" y="0"/>
                  <a:pt x="1127542" y="0"/>
                </a:cubicBezTo>
                <a:close/>
              </a:path>
            </a:pathLst>
          </a:custGeom>
        </p:spPr>
      </p:pic>
      <p:sp>
        <p:nvSpPr>
          <p:cNvPr id="11" name="Oval 10">
            <a:extLst>
              <a:ext uri="{FF2B5EF4-FFF2-40B4-BE49-F238E27FC236}">
                <a16:creationId xmlns:a16="http://schemas.microsoft.com/office/drawing/2014/main" id="{8EEB3127-4A39-4F76-935D-6AC8D51AC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8562" y="2003061"/>
            <a:ext cx="4288094" cy="4288094"/>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8F2E216-6526-433B-8072-DEE222DC9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929" y="2003061"/>
            <a:ext cx="4288094" cy="4288094"/>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Oval 14">
            <a:extLst>
              <a:ext uri="{FF2B5EF4-FFF2-40B4-BE49-F238E27FC236}">
                <a16:creationId xmlns:a16="http://schemas.microsoft.com/office/drawing/2014/main" id="{FFFEB18F-F81F-4CED-BE64-EB888A77C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1925092"/>
            <a:ext cx="4288094" cy="4288094"/>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5E2BC8-CF8F-C846-8DCB-DE6AC4E6018F}"/>
              </a:ext>
            </a:extLst>
          </p:cNvPr>
          <p:cNvSpPr>
            <a:spLocks noGrp="1"/>
          </p:cNvSpPr>
          <p:nvPr>
            <p:ph type="title"/>
          </p:nvPr>
        </p:nvSpPr>
        <p:spPr>
          <a:xfrm>
            <a:off x="838201" y="2567199"/>
            <a:ext cx="4031808" cy="3053052"/>
          </a:xfrm>
        </p:spPr>
        <p:txBody>
          <a:bodyPr>
            <a:normAutofit/>
          </a:bodyPr>
          <a:lstStyle/>
          <a:p>
            <a:pPr algn="ctr"/>
            <a:r>
              <a:rPr lang="en-US" dirty="0"/>
              <a:t>Step 4 - Prototype</a:t>
            </a:r>
            <a:endParaRPr lang="en-US"/>
          </a:p>
        </p:txBody>
      </p:sp>
      <p:grpSp>
        <p:nvGrpSpPr>
          <p:cNvPr id="17"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tx1"/>
          </a:solidFill>
        </p:grpSpPr>
        <p:sp>
          <p:nvSpPr>
            <p:cNvPr id="18" name="Freeform: Shape 17">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21" name="Graphic 4">
            <a:extLst>
              <a:ext uri="{FF2B5EF4-FFF2-40B4-BE49-F238E27FC236}">
                <a16:creationId xmlns:a16="http://schemas.microsoft.com/office/drawing/2014/main" id="{0AD1D347-1879-4D73-8825-EB52119D1B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tx1"/>
          </a:solidFill>
        </p:grpSpPr>
        <p:sp>
          <p:nvSpPr>
            <p:cNvPr id="22" name="Freeform: Shape 21">
              <a:extLst>
                <a:ext uri="{FF2B5EF4-FFF2-40B4-BE49-F238E27FC236}">
                  <a16:creationId xmlns:a16="http://schemas.microsoft.com/office/drawing/2014/main" id="{7F1D1C6D-7D18-44AC-80B7-823AD45FD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070CF9AD-9B31-49A2-8AF5-69B249840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4E9D0A03-A290-4C8D-8498-85F0E5B1A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5F4661E7-465D-4874-BC3A-E55093CD3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B79F073-B639-485B-93F6-958951EF3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153A942-5C48-4EF4-AA18-82AC90C55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EA4BCEE-B2B4-4870-B921-B3C0D7297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1271C20-03BB-47FA-A17B-09825E723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2C689A3-3820-4AFE-950D-CDA05D968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EB9DAC1-A980-4285-9059-16D6B748C7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D286A4C-6E67-462D-8807-EEF90F4C5E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7CABE22-D7D1-4970-BE8D-8E7B26FAA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9A59EB07-44AA-4839-A550-764F0C1CF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07BD093-A681-4C0E-89E1-28B79FDC5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954D3B41-D31B-418C-98E8-3DA9F7BE0B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22C9153D-F851-40ED-A291-F586E67A8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14F8536-E81B-4336-9991-6F1B3447EC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1BCE3D87-8E1E-4E3C-B336-E161FE142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E57FCB1-61DD-4742-9F4E-0622EE2623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AC07452-C190-4DFF-9A85-7E0494E63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DDC1E49D-0160-40EF-B62C-3682A0113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0FF01E4E-41B3-4E3A-9069-2C00F199A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C155535-D387-426C-8835-08EA1625D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130D8708-8C20-411A-99F6-39B7A15D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72CE489-867A-498C-85D0-99ED8A50D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3A369D6-BC7C-46B6-9802-41F7FE32F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735936F-8515-4CF4-A1E4-7466BFAD38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952E14F4-2A50-4876-A835-D7B7B7F05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AD1B584-BCD9-47C1-BF94-A9B03E0A5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CE78B189-4AAE-4308-BE2A-561CE6E26E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34F693D-9FD0-4BF4-9BCA-CAA391EE7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DC8A20BE-5976-437A-94F2-7869D1D4C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C2797F1A-9D8B-4AC7-8A7E-C088A7B61D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B8BB9ED-3A10-495E-A450-4573A83AA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C84AAD79-9D91-4601-AE6B-E3CC0AC23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06966F3D-45BD-4D12-8447-B9669E9AD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C19B4C07-AFE8-42F6-8060-AB4FD27F82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6BCBEC46-CA76-424D-AE21-335765D37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32244D96-1DD8-4D90-B4DA-58056941D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EBFFC670-5D4A-4609-979B-30BE38D30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BBA6EA23-F2B4-49FA-86BB-40794E01B8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89E16F95-4ED7-4D4A-A1FB-A9FFE3387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6602585-A0C4-419E-9F64-E17CC3004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680EC182-6DF1-4FF2-9C46-E24857CE3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71D4C4B-3242-45D7-BBC6-3168AF117C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5C43A586-0AEE-4520-8AE3-78557E8D5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881E1E2-63F4-44A6-8FD4-E0031DDB08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8209E85B-A99A-4679-B958-DFD6FAC39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5AD3B901-0837-4EB4-B0BD-B5317762B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407F6141-18B7-42F5-AB8A-095FA602A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185154CE-9C1F-421D-A58A-D337E3179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959AAA97-B6F9-4CB6-B294-955DE265B9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3696AC66-45F9-4D0A-978B-EBAFCBA8B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8064064-C0D3-4A54-9D36-EB2759F07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696DAF67-B510-431C-81CE-598A220ED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4DFF3B41-BD0E-4E80-BE32-AAB566084D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2E1C296D-C2BB-405E-A9E1-CD0C777E6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5E012E94-1E82-4743-9646-D27796E3DD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0506F7E7-8613-4F49-9B22-E8B9A8F89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7EFAB5-5519-4B20-B488-61E365357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7A46CD3C-8282-430D-84A6-668594635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09F667CC-51FA-4373-BF89-FDA9E6F57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52824720-77CA-4EFE-9B9B-F3C5DA5ECE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AAD48D1-498E-407D-8773-B32DA5177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F3761232-AC0F-4415-8849-2CE14A66EF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F9671C34-F1B1-4964-861B-05E12FC141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A6D215CD-DE5C-4A36-8294-B856C4DFF8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14F60611-ACD0-4AE1-9FF4-655DEF77E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54878BD8-4838-4CE8-8CED-48C75E453E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ED34C671-92D6-4570-BDA7-7047026CD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4ADB496-4E8C-4F69-A20E-AC11036CB5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E05521A6-994C-4653-BE99-FCE71F6D15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10F93860-B875-4D68-ACE0-2F8F7CAAD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74CF85EE-C965-4602-9DB3-B22125155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CAC91C65-14F2-4458-A79D-647B28E04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91958A69-ABD1-441F-817D-8868D3E79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85B41124-1179-4F9F-8B23-B94A98BA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A44F475B-8586-4535-86BE-7FB5F76C6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285243B3-5329-4312-9C9F-FBC77AF48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87C78038-CD15-4BEE-8688-B22F822C6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401EB7F4-2569-4602-A5DC-ECF750A64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C5AFCDCE-A4B9-4DFD-A39D-6C4513C472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1869FF3F-68C9-4316-AF81-44CCC551BC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AD11538-8098-4355-8DDD-D681DFAC32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0F3F997E-AED9-480A-A0E8-2593AF3C1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621AF23-CD1C-4A82-934F-1C051FE78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CF7C8D23-402E-4902-9877-2933C68B3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66214BF-105C-4C50-A658-BB800D624F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DB657FB8-0889-47B9-9F7A-35C6F5E43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A02347C2-D097-4E47-9E71-D0AC7E0B2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DF0D715C-2DC6-4444-95E7-C9E31D654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3E98A78E-FE40-406F-BB29-CE723A4A29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25623FBB-A3DE-4893-B1E4-09BFE6EB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98BD75D0-FB16-44AA-8F4B-9319502DD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65B25A8E-2993-4CE5-A81A-932105A42A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8D8D167B-C705-4729-899E-AC9AE463CA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670FBA7C-F842-4775-B83D-AEC5F14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DC68FA78-D012-4A89-8B7E-3CF189316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F14C2D5-2A65-48C1-AC1C-D4C29BBA9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22D4725A-DD05-406E-84D7-50DAC6BFB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1F292F3E-E6A6-41E9-9AF9-DF240E914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152F5E4F-6F5D-4FF5-AADC-77BF4906C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2EA96C5C-38D5-4D0F-9A75-F1C4856048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A213E386-079B-4951-BD48-B86432246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F9C52A50-FC6F-4CF8-96ED-B16AC428B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0AD79090-842D-4363-9CDB-03CA19DB2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8B923BC0-6A72-4261-907F-568CEF3D9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682D956C-7F2C-45F4-8EB5-B9637909A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AF71042-41A5-405B-A14C-9E194529D7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DC068DA5-7174-4664-9C13-4F7ABAFC1D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00525F2C-C937-4BE3-AF79-3540A6E1CA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6CA46F03-C9C9-4425-82A8-2110001F4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6D21589A-A316-4E71-B638-D33C4141B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C0B918FA-95C1-4373-B66D-56936BB792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CBF04F9E-EC09-43BE-A049-082DE1531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35A8838D-5812-49CE-80E4-E0CE11424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379B4036-BE45-42C0-929B-42932369A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40E913D5-5568-4901-883B-8C42A8F3D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A1B52038-9622-4802-81BA-ACC198475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D0DEAC10-5A6B-47AD-A728-CE2C8CF13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D1B38B28-66AD-4A02-AE15-F762137B2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0BAF1CE8-3AF3-4FF2-8F0B-3BC7A4740C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4D9937F5-39C5-49BB-A3F1-21D0730BF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48A61DC-ED1D-4B72-828E-9FD85AF26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6A89B28D-13E0-46C3-AB20-6DBEDB61D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B17F470D-67A6-475E-9F1C-9D1FCD4DF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0C116B5B-C2BF-4A29-920C-0E6D2A865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977DFF22-98A9-4A00-B45B-BA0024E4B5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233D6D17-E307-4F26-9F91-607B2D1B9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F044F5F0-FB5F-4364-A17D-B476349E1F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C51E13B0-54FA-4C07-A08D-0035E29D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B23AA2A7-69AA-4892-8D19-6786784B89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C22409CA-4103-489E-9A88-9E822AC42C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2941B7FE-F0B4-4717-BE8E-31EE09F5C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AA36A1CD-E7E3-400D-BBA9-1B8363460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2D8F4BE-D92B-483E-8049-5FDA3FD40C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77725CAB-E398-42F8-A5E5-8ACED1B61E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782EF470-319A-4DCA-AB6F-B4441DD59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ECBF0AE1-7C37-4F3E-B37A-44CAD6900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87EE399C-60A0-43AB-AD85-CAEDD25A8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6DEF9E1C-0288-422F-9D39-B2B97B0BD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B9FD4213-CE93-46E6-A356-5C9B681A6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2AF21C6-5C6A-4ADC-98CE-0C897306F1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67C50FF0-A4F6-4B10-91CC-CC456891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DF34FC9E-632A-4B97-AB95-812ABD859F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6943D9D5-E01E-4A32-A5D1-AD61A32EC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5F93C502-F4AC-4D2C-A43D-85093C59A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AFCADD6C-627D-43CE-9413-A793AAA085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E7838A6E-823E-4306-9088-5AFE0912E1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5F20A74B-CE15-4678-8E60-8983D4B53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AB4409F0-44F9-411F-8711-53B028783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64A642A9-686F-402A-920C-EDB02B2FE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B2B4D5D4-0C5C-4D98-9738-D245840A71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F70D7430-18D9-4B8F-9F7A-308C701930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764FC2A4-5817-4FA0-A4A7-6653D1DA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84DCF9E7-E283-43A0-9C25-F70016263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A24478FE-2D73-495D-A2CE-6D1D87C25A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024EF5F2-46E7-4950-93D0-371415B7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F1E76799-6B37-47A7-B311-D4AD1BB560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18E48635-AD82-4B9C-BD64-E19D0DCD3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FE8012D-8F5A-48C7-A667-EF1782E17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4D6A3A1-CDCE-458B-B3ED-792E80025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CD8FB40D-7336-4F24-9F28-25EC9AE6C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75683C3C-C038-49EA-9635-AC7B82AF2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6286FF4B-0471-47B5-AA6C-8BA5CC04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CEB73580-6577-4A7A-A7EA-E79093D9D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9E97866D-632F-4778-992C-F2750D6087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5A7AC897-3ADD-4A69-A122-EA6F8EFD2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06C3FE79-4EEC-4CF3-92A0-F6BC9F8B4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9B462B57-C8D7-D645-81EB-4251C24817FF}"/>
              </a:ext>
            </a:extLst>
          </p:cNvPr>
          <p:cNvSpPr>
            <a:spLocks noGrp="1"/>
          </p:cNvSpPr>
          <p:nvPr>
            <p:ph idx="1"/>
          </p:nvPr>
        </p:nvSpPr>
        <p:spPr>
          <a:xfrm>
            <a:off x="6477270" y="1130846"/>
            <a:ext cx="4974771" cy="4351338"/>
          </a:xfrm>
        </p:spPr>
        <p:txBody>
          <a:bodyPr>
            <a:normAutofit/>
          </a:bodyPr>
          <a:lstStyle/>
          <a:p>
            <a:r>
              <a:rPr lang="en-US" dirty="0"/>
              <a:t>a quick and inexpensive representation of the final product to test</a:t>
            </a:r>
          </a:p>
          <a:p>
            <a:r>
              <a:rPr lang="en-US" dirty="0"/>
              <a:t>Moving forward after the prototype</a:t>
            </a:r>
          </a:p>
          <a:p>
            <a:pPr lvl="1"/>
            <a:r>
              <a:rPr lang="en-US" dirty="0"/>
              <a:t>Implement as is</a:t>
            </a:r>
          </a:p>
          <a:p>
            <a:pPr lvl="1"/>
            <a:r>
              <a:rPr lang="en-US" dirty="0"/>
              <a:t>Make improvements and test again</a:t>
            </a:r>
          </a:p>
          <a:p>
            <a:pPr lvl="1"/>
            <a:r>
              <a:rPr lang="en-US" dirty="0"/>
              <a:t>Reject and move back to ideation</a:t>
            </a:r>
          </a:p>
        </p:txBody>
      </p:sp>
    </p:spTree>
    <p:extLst>
      <p:ext uri="{BB962C8B-B14F-4D97-AF65-F5344CB8AC3E}">
        <p14:creationId xmlns:p14="http://schemas.microsoft.com/office/powerpoint/2010/main" val="102432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B0ED414A-E814-473C-8405-5819C7183AF9}"/>
              </a:ext>
            </a:extLst>
          </p:cNvPr>
          <p:cNvPicPr>
            <a:picLocks noChangeAspect="1"/>
          </p:cNvPicPr>
          <p:nvPr/>
        </p:nvPicPr>
        <p:blipFill>
          <a:blip r:embed="rId2">
            <a:extLst>
              <a:ext uri="{837473B0-CC2E-450A-ABE3-18F120FF3D39}">
                <a1611:picAttrSrcUrl xmlns:a1611="http://schemas.microsoft.com/office/drawing/2016/11/main" r:id="rId3"/>
              </a:ext>
            </a:extLst>
          </a:blip>
          <a:srcRect t="16806" b="16806"/>
          <a:stretch/>
        </p:blipFill>
        <p:spPr>
          <a:xfrm>
            <a:off x="2511713" y="3104705"/>
            <a:ext cx="3634674" cy="3217333"/>
          </a:xfrm>
          <a:prstGeom prst="rect">
            <a:avLst/>
          </a:prstGeom>
        </p:spPr>
      </p:pic>
      <p:grpSp>
        <p:nvGrpSpPr>
          <p:cNvPr id="11" name="Group 10">
            <a:extLst>
              <a:ext uri="{FF2B5EF4-FFF2-40B4-BE49-F238E27FC236}">
                <a16:creationId xmlns:a16="http://schemas.microsoft.com/office/drawing/2014/main" id="{89C6B508-0B2C-4D80-99F6-BC8C9C6934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11" y="805742"/>
            <a:ext cx="3647770" cy="3193211"/>
            <a:chOff x="1674895" y="1345036"/>
            <a:chExt cx="5428610" cy="4210939"/>
          </a:xfrm>
        </p:grpSpPr>
        <p:sp>
          <p:nvSpPr>
            <p:cNvPr id="12" name="Rectangle 11">
              <a:extLst>
                <a:ext uri="{FF2B5EF4-FFF2-40B4-BE49-F238E27FC236}">
                  <a16:creationId xmlns:a16="http://schemas.microsoft.com/office/drawing/2014/main" id="{EA54034F-F9B1-4048-9AEF-C7AB99053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583F029-E06B-49B5-9779-2E8CEFD77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5" name="Rectangle 14">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5" y="685805"/>
            <a:ext cx="3624947" cy="319321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71629-A136-1C47-A45C-3AC45AE04FC1}"/>
              </a:ext>
            </a:extLst>
          </p:cNvPr>
          <p:cNvSpPr>
            <a:spLocks noGrp="1"/>
          </p:cNvSpPr>
          <p:nvPr>
            <p:ph type="title"/>
          </p:nvPr>
        </p:nvSpPr>
        <p:spPr>
          <a:xfrm>
            <a:off x="740584" y="859808"/>
            <a:ext cx="3543197" cy="2878986"/>
          </a:xfrm>
        </p:spPr>
        <p:txBody>
          <a:bodyPr>
            <a:normAutofit/>
          </a:bodyPr>
          <a:lstStyle/>
          <a:p>
            <a:pPr algn="ctr"/>
            <a:r>
              <a:rPr lang="en-US" dirty="0"/>
              <a:t>Step 5- Implement / Evaluate</a:t>
            </a:r>
            <a:endParaRPr lang="en-US"/>
          </a:p>
        </p:txBody>
      </p:sp>
      <p:grpSp>
        <p:nvGrpSpPr>
          <p:cNvPr id="17"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17004"/>
            <a:ext cx="1370098" cy="508993"/>
            <a:chOff x="2267504" y="2540250"/>
            <a:chExt cx="1990951" cy="739640"/>
          </a:xfrm>
          <a:solidFill>
            <a:schemeClr val="tx1"/>
          </a:solidFill>
        </p:grpSpPr>
        <p:sp>
          <p:nvSpPr>
            <p:cNvPr id="18" name="Freeform: Shape 17">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21" name="Graphic 38">
            <a:extLst>
              <a:ext uri="{FF2B5EF4-FFF2-40B4-BE49-F238E27FC236}">
                <a16:creationId xmlns:a16="http://schemas.microsoft.com/office/drawing/2014/main" id="{36C5CE76-F42E-4B75-84C4-A9B2C8CE83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17004"/>
            <a:ext cx="1370098" cy="508993"/>
            <a:chOff x="2267504" y="2540250"/>
            <a:chExt cx="1990951" cy="739640"/>
          </a:xfrm>
          <a:solidFill>
            <a:schemeClr val="tx1">
              <a:alpha val="60000"/>
            </a:schemeClr>
          </a:solidFill>
        </p:grpSpPr>
        <p:sp>
          <p:nvSpPr>
            <p:cNvPr id="22" name="Freeform: Shape 21">
              <a:extLst>
                <a:ext uri="{FF2B5EF4-FFF2-40B4-BE49-F238E27FC236}">
                  <a16:creationId xmlns:a16="http://schemas.microsoft.com/office/drawing/2014/main" id="{F62D2BF9-9B3C-4B4B-B525-BFABA8B44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5022D0D2-0602-4CB2-97D5-418641B4F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25"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445529"/>
            <a:ext cx="849365" cy="849366"/>
            <a:chOff x="5829300" y="3162300"/>
            <a:chExt cx="532256" cy="532257"/>
          </a:xfrm>
          <a:solidFill>
            <a:srgbClr val="FFFFFF"/>
          </a:solidFill>
        </p:grpSpPr>
        <p:sp>
          <p:nvSpPr>
            <p:cNvPr id="26" name="Freeform: Shape 25">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pSp>
        <p:nvGrpSpPr>
          <p:cNvPr id="40" name="Graphic 4">
            <a:extLst>
              <a:ext uri="{FF2B5EF4-FFF2-40B4-BE49-F238E27FC236}">
                <a16:creationId xmlns:a16="http://schemas.microsoft.com/office/drawing/2014/main" id="{DDFA5A3F-B050-4826-ACB4-F634DD12C7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445529"/>
            <a:ext cx="849365" cy="849366"/>
            <a:chOff x="5829300" y="3162300"/>
            <a:chExt cx="532256" cy="532257"/>
          </a:xfrm>
          <a:solidFill>
            <a:schemeClr val="tx1"/>
          </a:solidFill>
        </p:grpSpPr>
        <p:sp>
          <p:nvSpPr>
            <p:cNvPr id="41" name="Freeform: Shape 40">
              <a:extLst>
                <a:ext uri="{FF2B5EF4-FFF2-40B4-BE49-F238E27FC236}">
                  <a16:creationId xmlns:a16="http://schemas.microsoft.com/office/drawing/2014/main" id="{C45D7489-248E-4EB2-A887-30A9C396E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AB6BF832-C29A-4992-8772-6B33118C5A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5E06C84D-D026-40FC-A1FB-0482450B6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32D9620B-AA48-430C-BACC-01BF1B128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0C7842E4-3E00-4846-B285-345F6B324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F120E203-7898-4AE9-A9E5-F5C364415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06A5C8C3-E77D-410A-8D95-0B15B8E61D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8E9CE1FB-B266-47D2-A0AC-79D1DDBAA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8862FCB-5370-44C9-803F-017FF893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D1EC218E-7E2A-4304-96EA-1A7AA046E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C6904051-0B1B-4340-8A1F-FC345A500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8D8B68CD-1F5B-4E19-A474-4290A7386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A219F1BA-F2AD-4C0B-B881-AF7702BFA0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4B88070B-D8E2-7741-873D-7B18F0B20AC5}"/>
              </a:ext>
            </a:extLst>
          </p:cNvPr>
          <p:cNvSpPr>
            <a:spLocks noGrp="1"/>
          </p:cNvSpPr>
          <p:nvPr>
            <p:ph idx="1"/>
          </p:nvPr>
        </p:nvSpPr>
        <p:spPr>
          <a:xfrm>
            <a:off x="6477270" y="1130846"/>
            <a:ext cx="4974771" cy="4351338"/>
          </a:xfrm>
        </p:spPr>
        <p:txBody>
          <a:bodyPr>
            <a:normAutofit/>
          </a:bodyPr>
          <a:lstStyle/>
          <a:p>
            <a:r>
              <a:rPr lang="en-US" sz="2600" dirty="0"/>
              <a:t>Who will be affected?</a:t>
            </a:r>
          </a:p>
          <a:p>
            <a:r>
              <a:rPr lang="en-US" sz="2600" dirty="0"/>
              <a:t>Who among the circulation staff must be trained on the tutorial before administering it?</a:t>
            </a:r>
          </a:p>
          <a:p>
            <a:r>
              <a:rPr lang="en-US" sz="2600" dirty="0"/>
              <a:t>Who must be notified? How?</a:t>
            </a:r>
          </a:p>
          <a:p>
            <a:r>
              <a:rPr lang="en-US" sz="2600" dirty="0"/>
              <a:t>Will the marketing team publicize this service?</a:t>
            </a:r>
          </a:p>
          <a:p>
            <a:r>
              <a:rPr lang="en-US" sz="2600" dirty="0"/>
              <a:t>How will success be measured and who will track it?</a:t>
            </a:r>
          </a:p>
          <a:p>
            <a:r>
              <a:rPr lang="en-US" sz="2600" dirty="0"/>
              <a:t>Time and budget management</a:t>
            </a:r>
          </a:p>
        </p:txBody>
      </p:sp>
      <p:sp>
        <p:nvSpPr>
          <p:cNvPr id="4" name="TextBox 3">
            <a:extLst>
              <a:ext uri="{FF2B5EF4-FFF2-40B4-BE49-F238E27FC236}">
                <a16:creationId xmlns:a16="http://schemas.microsoft.com/office/drawing/2014/main" id="{B7986E64-D0B8-ED4C-A2E6-FF956472A678}"/>
              </a:ext>
            </a:extLst>
          </p:cNvPr>
          <p:cNvSpPr txBox="1"/>
          <p:nvPr/>
        </p:nvSpPr>
        <p:spPr>
          <a:xfrm>
            <a:off x="2511713" y="6322038"/>
            <a:ext cx="3634674" cy="230832"/>
          </a:xfrm>
          <a:prstGeom prst="rect">
            <a:avLst/>
          </a:prstGeom>
          <a:noFill/>
        </p:spPr>
        <p:txBody>
          <a:bodyPr wrap="square" rtlCol="0">
            <a:spAutoFit/>
          </a:bodyPr>
          <a:lstStyle/>
          <a:p>
            <a:r>
              <a:rPr lang="en-US" sz="900">
                <a:hlinkClick r:id="rId3" tooltip="https://commons.wikimedia.org/wiki/File:Psyche_in_Salt_Lake_City_Library_(30016176678).jpg"/>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948534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9" name="Freeform: Shape 8">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5" name="Oval 14">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7" name="Rectangle 16">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1" name="Freeform: Shape 20">
            <a:extLst>
              <a:ext uri="{FF2B5EF4-FFF2-40B4-BE49-F238E27FC236}">
                <a16:creationId xmlns:a16="http://schemas.microsoft.com/office/drawing/2014/main" id="{2DA1274F-9232-42BF-B9FE-B95EA14CF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23" name="Freeform: Shape 22">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5" name="Freeform: Shape 24">
            <a:extLst>
              <a:ext uri="{FF2B5EF4-FFF2-40B4-BE49-F238E27FC236}">
                <a16:creationId xmlns:a16="http://schemas.microsoft.com/office/drawing/2014/main" id="{BE5AF1D6-62CC-4988-9174-993F112DC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27" name="Freeform: Shape 26">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9" name="Freeform: Shape 28">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1" name="Freeform: Shape 30">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 name="Freeform: Shape 32">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 name="Rectangle 34">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8">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91FC09-CA23-E042-9D70-D11A3823628A}"/>
              </a:ext>
            </a:extLst>
          </p:cNvPr>
          <p:cNvSpPr>
            <a:spLocks noGrp="1"/>
          </p:cNvSpPr>
          <p:nvPr>
            <p:ph type="title"/>
          </p:nvPr>
        </p:nvSpPr>
        <p:spPr>
          <a:xfrm>
            <a:off x="2886765" y="1159934"/>
            <a:ext cx="6418471" cy="3028072"/>
          </a:xfrm>
        </p:spPr>
        <p:txBody>
          <a:bodyPr vert="horz" lIns="91440" tIns="45720" rIns="91440" bIns="45720" rtlCol="0" anchor="b">
            <a:normAutofit/>
          </a:bodyPr>
          <a:lstStyle/>
          <a:p>
            <a:pPr algn="ctr"/>
            <a:r>
              <a:rPr lang="en-US" sz="6000" b="1" cap="all" spc="1500" dirty="0">
                <a:ea typeface="Source Sans Pro SemiBold" panose="020B0603030403020204" pitchFamily="34" charset="0"/>
              </a:rPr>
              <a:t>Thank You!</a:t>
            </a:r>
          </a:p>
        </p:txBody>
      </p:sp>
      <p:sp>
        <p:nvSpPr>
          <p:cNvPr id="41" name="Oval 40">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Oval 42">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226634175"/>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docProps/app.xml><?xml version="1.0" encoding="utf-8"?>
<Properties xmlns="http://schemas.openxmlformats.org/officeDocument/2006/extended-properties" xmlns:vt="http://schemas.openxmlformats.org/officeDocument/2006/docPropsVTypes">
  <TotalTime>6</TotalTime>
  <Words>457</Words>
  <Application>Microsoft Macintosh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Source Sans Pro</vt:lpstr>
      <vt:lpstr>FunkyShapesDarkVTI</vt:lpstr>
      <vt:lpstr>Design Thinking Project Proposal for SLCPL</vt:lpstr>
      <vt:lpstr>Project Idea – Library Website Orientation Tutorial</vt:lpstr>
      <vt:lpstr>Design Thinking Principles</vt:lpstr>
      <vt:lpstr>Step 1 – Research / Understand / Empathize</vt:lpstr>
      <vt:lpstr>Step 2 - Define</vt:lpstr>
      <vt:lpstr>Step 3 - Ideate</vt:lpstr>
      <vt:lpstr>Step 4 - Prototype</vt:lpstr>
      <vt:lpstr>Step 5- Implement / Evaluate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Thinking Project Proposal for SLCPL</dc:title>
  <dc:creator>Slade, Mikaela</dc:creator>
  <cp:lastModifiedBy>Slade, Mikaela</cp:lastModifiedBy>
  <cp:revision>1</cp:revision>
  <dcterms:created xsi:type="dcterms:W3CDTF">2020-12-08T19:37:45Z</dcterms:created>
  <dcterms:modified xsi:type="dcterms:W3CDTF">2020-12-08T19:44:38Z</dcterms:modified>
</cp:coreProperties>
</file>