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88E459-371F-EB4C-8712-4C2E0972CA47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89DA81-9615-5A4F-83ED-AC5F96AF91CE}">
      <dgm:prSet phldrT="[Text]"/>
      <dgm:spPr/>
      <dgm:t>
        <a:bodyPr/>
        <a:lstStyle/>
        <a:p>
          <a:r>
            <a:rPr lang="en-GB" dirty="0"/>
            <a:t>Fetch </a:t>
          </a:r>
          <a:r>
            <a:rPr lang="en-GB" dirty="0" err="1"/>
            <a:t>AirQuality</a:t>
          </a:r>
          <a:r>
            <a:rPr lang="en-GB" dirty="0"/>
            <a:t> (AQ) measures from </a:t>
          </a:r>
          <a:r>
            <a:rPr lang="en-GB" dirty="0" err="1"/>
            <a:t>OpenAQ</a:t>
          </a:r>
          <a:r>
            <a:rPr lang="en-GB" dirty="0"/>
            <a:t>-API</a:t>
          </a:r>
        </a:p>
      </dgm:t>
    </dgm:pt>
    <dgm:pt modelId="{2F97B778-42DF-854B-8FDE-5CEB9DFFF9B6}" type="parTrans" cxnId="{AECCCFF2-C9ED-D543-9CAA-46BD39AA7A50}">
      <dgm:prSet/>
      <dgm:spPr/>
      <dgm:t>
        <a:bodyPr/>
        <a:lstStyle/>
        <a:p>
          <a:endParaRPr lang="en-GB"/>
        </a:p>
      </dgm:t>
    </dgm:pt>
    <dgm:pt modelId="{75726240-38B3-1E45-B13C-00F3742A4F95}" type="sibTrans" cxnId="{AECCCFF2-C9ED-D543-9CAA-46BD39AA7A50}">
      <dgm:prSet/>
      <dgm:spPr/>
      <dgm:t>
        <a:bodyPr/>
        <a:lstStyle/>
        <a:p>
          <a:endParaRPr lang="en-GB"/>
        </a:p>
      </dgm:t>
    </dgm:pt>
    <dgm:pt modelId="{C9C941C3-6922-F842-A3B3-BACB72B3C8A0}">
      <dgm:prSet phldrT="[Text]"/>
      <dgm:spPr/>
      <dgm:t>
        <a:bodyPr/>
        <a:lstStyle/>
        <a:p>
          <a:r>
            <a:rPr lang="en-GB" dirty="0"/>
            <a:t>Match AQ-locations to satellite data from Google Earth </a:t>
          </a:r>
          <a:r>
            <a:rPr lang="en-GB"/>
            <a:t>Engine python API</a:t>
          </a:r>
          <a:endParaRPr lang="en-GB" dirty="0"/>
        </a:p>
      </dgm:t>
    </dgm:pt>
    <dgm:pt modelId="{ACFC907E-05F3-444B-8DDC-A44BDE23BCF9}" type="parTrans" cxnId="{8A29D8FB-207D-B74E-86F7-8CECF01E7F86}">
      <dgm:prSet/>
      <dgm:spPr/>
      <dgm:t>
        <a:bodyPr/>
        <a:lstStyle/>
        <a:p>
          <a:endParaRPr lang="en-GB"/>
        </a:p>
      </dgm:t>
    </dgm:pt>
    <dgm:pt modelId="{AA105A51-DF44-934D-ABDB-53EFAC222EF5}" type="sibTrans" cxnId="{8A29D8FB-207D-B74E-86F7-8CECF01E7F86}">
      <dgm:prSet/>
      <dgm:spPr/>
      <dgm:t>
        <a:bodyPr/>
        <a:lstStyle/>
        <a:p>
          <a:endParaRPr lang="en-GB"/>
        </a:p>
      </dgm:t>
    </dgm:pt>
    <dgm:pt modelId="{E4C39B11-FDB1-0444-86EA-C8C0E2E649D9}">
      <dgm:prSet phldrT="[Text]"/>
      <dgm:spPr/>
      <dgm:t>
        <a:bodyPr/>
        <a:lstStyle/>
        <a:p>
          <a:r>
            <a:rPr lang="en-GB" dirty="0"/>
            <a:t>Fetch 8 Air Quality satellite measurements for that location (23x45x8) for specific dates</a:t>
          </a:r>
        </a:p>
        <a:p>
          <a:r>
            <a:rPr lang="en-GB" dirty="0"/>
            <a:t>581 IMAGES</a:t>
          </a:r>
        </a:p>
      </dgm:t>
    </dgm:pt>
    <dgm:pt modelId="{DE5752D7-C3B5-4644-BC80-08923CF2EE9D}" type="parTrans" cxnId="{30A0305D-3D55-B648-864B-FB664CDC8AA0}">
      <dgm:prSet/>
      <dgm:spPr/>
      <dgm:t>
        <a:bodyPr/>
        <a:lstStyle/>
        <a:p>
          <a:endParaRPr lang="en-GB"/>
        </a:p>
      </dgm:t>
    </dgm:pt>
    <dgm:pt modelId="{F601283E-9C50-D54C-89CD-A3735EC02F69}" type="sibTrans" cxnId="{30A0305D-3D55-B648-864B-FB664CDC8AA0}">
      <dgm:prSet/>
      <dgm:spPr/>
      <dgm:t>
        <a:bodyPr/>
        <a:lstStyle/>
        <a:p>
          <a:endParaRPr lang="en-GB"/>
        </a:p>
      </dgm:t>
    </dgm:pt>
    <dgm:pt modelId="{7F0FF424-40E0-C642-971D-452DCDD36CE2}">
      <dgm:prSet phldrT="[Text]"/>
      <dgm:spPr/>
      <dgm:t>
        <a:bodyPr/>
        <a:lstStyle/>
        <a:p>
          <a:r>
            <a:rPr lang="en-GB" dirty="0" err="1"/>
            <a:t>Preprocess</a:t>
          </a:r>
          <a:r>
            <a:rPr lang="en-GB" dirty="0"/>
            <a:t> data (Fill nan, remove outliers, normalize, standardize, split train </a:t>
          </a:r>
          <a:r>
            <a:rPr lang="en-GB"/>
            <a:t>&amp; test)</a:t>
          </a:r>
          <a:endParaRPr lang="en-GB" dirty="0"/>
        </a:p>
        <a:p>
          <a:r>
            <a:rPr lang="en-GB" dirty="0"/>
            <a:t>279 IMAGES</a:t>
          </a:r>
        </a:p>
      </dgm:t>
    </dgm:pt>
    <dgm:pt modelId="{C32C3E63-5ED9-6346-90A2-67CA19EC41D5}" type="parTrans" cxnId="{68C7B25D-E608-E941-AC77-BE45295A691F}">
      <dgm:prSet/>
      <dgm:spPr/>
      <dgm:t>
        <a:bodyPr/>
        <a:lstStyle/>
        <a:p>
          <a:endParaRPr lang="en-GB"/>
        </a:p>
      </dgm:t>
    </dgm:pt>
    <dgm:pt modelId="{191B958F-AD3D-C24E-B14E-116FA0A1DAF5}" type="sibTrans" cxnId="{68C7B25D-E608-E941-AC77-BE45295A691F}">
      <dgm:prSet/>
      <dgm:spPr/>
      <dgm:t>
        <a:bodyPr/>
        <a:lstStyle/>
        <a:p>
          <a:endParaRPr lang="en-GB"/>
        </a:p>
      </dgm:t>
    </dgm:pt>
    <dgm:pt modelId="{4CBBA986-856E-F144-A973-A8888EA004EB}">
      <dgm:prSet phldrT="[Text]"/>
      <dgm:spPr/>
      <dgm:t>
        <a:bodyPr/>
        <a:lstStyle/>
        <a:p>
          <a:r>
            <a:rPr lang="en-GB" dirty="0"/>
            <a:t>Augment data (flip up/down, left/right, diagonally, add noise)</a:t>
          </a:r>
        </a:p>
        <a:p>
          <a:r>
            <a:rPr lang="en-GB" dirty="0"/>
            <a:t>2453 IMAGES</a:t>
          </a:r>
        </a:p>
      </dgm:t>
    </dgm:pt>
    <dgm:pt modelId="{F9C3CE41-F9D4-FE43-835C-5A3E4A5D6F0F}" type="parTrans" cxnId="{EAD4397F-56BD-F345-9D42-47964B727CB4}">
      <dgm:prSet/>
      <dgm:spPr/>
      <dgm:t>
        <a:bodyPr/>
        <a:lstStyle/>
        <a:p>
          <a:endParaRPr lang="en-GB"/>
        </a:p>
      </dgm:t>
    </dgm:pt>
    <dgm:pt modelId="{397DA237-DE4D-2E4D-AD90-9BCA045A5E36}" type="sibTrans" cxnId="{EAD4397F-56BD-F345-9D42-47964B727CB4}">
      <dgm:prSet/>
      <dgm:spPr/>
      <dgm:t>
        <a:bodyPr/>
        <a:lstStyle/>
        <a:p>
          <a:endParaRPr lang="en-GB"/>
        </a:p>
      </dgm:t>
    </dgm:pt>
    <dgm:pt modelId="{5E976A3B-7E5D-9A4A-BE31-5038BD86B494}">
      <dgm:prSet phldrT="[Text]"/>
      <dgm:spPr/>
      <dgm:t>
        <a:bodyPr/>
        <a:lstStyle/>
        <a:p>
          <a:r>
            <a:rPr lang="en-GB" dirty="0"/>
            <a:t>Train &amp; evaluate (CNN, NN, </a:t>
          </a:r>
          <a:r>
            <a:rPr lang="en-GB" dirty="0" err="1"/>
            <a:t>SKLearn</a:t>
          </a:r>
          <a:r>
            <a:rPr lang="en-GB" dirty="0"/>
            <a:t> regressions)</a:t>
          </a:r>
        </a:p>
      </dgm:t>
    </dgm:pt>
    <dgm:pt modelId="{7953469A-FA48-C94D-A18B-EAE020F6CCD2}" type="parTrans" cxnId="{F4D94145-8344-AF40-A1BD-7A015E51E245}">
      <dgm:prSet/>
      <dgm:spPr/>
      <dgm:t>
        <a:bodyPr/>
        <a:lstStyle/>
        <a:p>
          <a:endParaRPr lang="en-GB"/>
        </a:p>
      </dgm:t>
    </dgm:pt>
    <dgm:pt modelId="{35974B0F-6669-3345-81CB-E82A61AB7F60}" type="sibTrans" cxnId="{F4D94145-8344-AF40-A1BD-7A015E51E245}">
      <dgm:prSet/>
      <dgm:spPr/>
      <dgm:t>
        <a:bodyPr/>
        <a:lstStyle/>
        <a:p>
          <a:endParaRPr lang="en-GB"/>
        </a:p>
      </dgm:t>
    </dgm:pt>
    <dgm:pt modelId="{C7FEB96F-4E42-4F47-ABF9-85DBF37C57B2}">
      <dgm:prSet/>
      <dgm:spPr/>
      <dgm:t>
        <a:bodyPr/>
        <a:lstStyle/>
        <a:p>
          <a:r>
            <a:rPr lang="en-GB" dirty="0"/>
            <a:t>Test (RMSE &gt; 0.5)</a:t>
          </a:r>
        </a:p>
      </dgm:t>
    </dgm:pt>
    <dgm:pt modelId="{115B0667-6773-5F4A-A8FA-BC58F9E8B4F1}" type="parTrans" cxnId="{128BD9B4-1787-524B-BFB4-941252CD27DA}">
      <dgm:prSet/>
      <dgm:spPr/>
      <dgm:t>
        <a:bodyPr/>
        <a:lstStyle/>
        <a:p>
          <a:endParaRPr lang="en-GB"/>
        </a:p>
      </dgm:t>
    </dgm:pt>
    <dgm:pt modelId="{F3E86462-B083-9544-809F-3DD7592AF96A}" type="sibTrans" cxnId="{128BD9B4-1787-524B-BFB4-941252CD27DA}">
      <dgm:prSet/>
      <dgm:spPr/>
      <dgm:t>
        <a:bodyPr/>
        <a:lstStyle/>
        <a:p>
          <a:endParaRPr lang="en-GB"/>
        </a:p>
      </dgm:t>
    </dgm:pt>
    <dgm:pt modelId="{00B853A3-7551-FA4F-861C-2A9607983DC8}" type="pres">
      <dgm:prSet presAssocID="{8E88E459-371F-EB4C-8712-4C2E0972CA47}" presName="linearFlow" presStyleCnt="0">
        <dgm:presLayoutVars>
          <dgm:resizeHandles val="exact"/>
        </dgm:presLayoutVars>
      </dgm:prSet>
      <dgm:spPr/>
    </dgm:pt>
    <dgm:pt modelId="{32B0E138-7094-CB42-9046-8C0C6540AA65}" type="pres">
      <dgm:prSet presAssocID="{1389DA81-9615-5A4F-83ED-AC5F96AF91CE}" presName="node" presStyleLbl="node1" presStyleIdx="0" presStyleCnt="7">
        <dgm:presLayoutVars>
          <dgm:bulletEnabled val="1"/>
        </dgm:presLayoutVars>
      </dgm:prSet>
      <dgm:spPr/>
    </dgm:pt>
    <dgm:pt modelId="{7699924F-37AF-794E-BCF9-3F05B5F05170}" type="pres">
      <dgm:prSet presAssocID="{75726240-38B3-1E45-B13C-00F3742A4F95}" presName="sibTrans" presStyleLbl="sibTrans2D1" presStyleIdx="0" presStyleCnt="6"/>
      <dgm:spPr/>
    </dgm:pt>
    <dgm:pt modelId="{EE366BDE-DE7F-6641-8680-3D28AAD0156A}" type="pres">
      <dgm:prSet presAssocID="{75726240-38B3-1E45-B13C-00F3742A4F95}" presName="connectorText" presStyleLbl="sibTrans2D1" presStyleIdx="0" presStyleCnt="6"/>
      <dgm:spPr/>
    </dgm:pt>
    <dgm:pt modelId="{6BEDA263-81D0-A94F-9127-A17080D3D856}" type="pres">
      <dgm:prSet presAssocID="{C9C941C3-6922-F842-A3B3-BACB72B3C8A0}" presName="node" presStyleLbl="node1" presStyleIdx="1" presStyleCnt="7">
        <dgm:presLayoutVars>
          <dgm:bulletEnabled val="1"/>
        </dgm:presLayoutVars>
      </dgm:prSet>
      <dgm:spPr/>
    </dgm:pt>
    <dgm:pt modelId="{3D11153E-5071-3B47-BE2F-E6FC5E4E6EFC}" type="pres">
      <dgm:prSet presAssocID="{AA105A51-DF44-934D-ABDB-53EFAC222EF5}" presName="sibTrans" presStyleLbl="sibTrans2D1" presStyleIdx="1" presStyleCnt="6"/>
      <dgm:spPr/>
    </dgm:pt>
    <dgm:pt modelId="{2F62458B-AB2C-314E-9557-83204EDA33DD}" type="pres">
      <dgm:prSet presAssocID="{AA105A51-DF44-934D-ABDB-53EFAC222EF5}" presName="connectorText" presStyleLbl="sibTrans2D1" presStyleIdx="1" presStyleCnt="6"/>
      <dgm:spPr/>
    </dgm:pt>
    <dgm:pt modelId="{855FE61C-E67E-7A42-A4DE-DA985975BBC3}" type="pres">
      <dgm:prSet presAssocID="{E4C39B11-FDB1-0444-86EA-C8C0E2E649D9}" presName="node" presStyleLbl="node1" presStyleIdx="2" presStyleCnt="7">
        <dgm:presLayoutVars>
          <dgm:bulletEnabled val="1"/>
        </dgm:presLayoutVars>
      </dgm:prSet>
      <dgm:spPr/>
    </dgm:pt>
    <dgm:pt modelId="{1DDD86E7-FBC2-4845-9353-27D8F70BB97A}" type="pres">
      <dgm:prSet presAssocID="{F601283E-9C50-D54C-89CD-A3735EC02F69}" presName="sibTrans" presStyleLbl="sibTrans2D1" presStyleIdx="2" presStyleCnt="6"/>
      <dgm:spPr/>
    </dgm:pt>
    <dgm:pt modelId="{D40D5099-FA6A-064F-92D9-E4982A613F5B}" type="pres">
      <dgm:prSet presAssocID="{F601283E-9C50-D54C-89CD-A3735EC02F69}" presName="connectorText" presStyleLbl="sibTrans2D1" presStyleIdx="2" presStyleCnt="6"/>
      <dgm:spPr/>
    </dgm:pt>
    <dgm:pt modelId="{ADD433C0-0BAD-A543-A6B9-58B3F3188954}" type="pres">
      <dgm:prSet presAssocID="{7F0FF424-40E0-C642-971D-452DCDD36CE2}" presName="node" presStyleLbl="node1" presStyleIdx="3" presStyleCnt="7">
        <dgm:presLayoutVars>
          <dgm:bulletEnabled val="1"/>
        </dgm:presLayoutVars>
      </dgm:prSet>
      <dgm:spPr/>
    </dgm:pt>
    <dgm:pt modelId="{7C9829BD-CD6C-FD4E-8B0E-CB7BE54704F6}" type="pres">
      <dgm:prSet presAssocID="{191B958F-AD3D-C24E-B14E-116FA0A1DAF5}" presName="sibTrans" presStyleLbl="sibTrans2D1" presStyleIdx="3" presStyleCnt="6"/>
      <dgm:spPr/>
    </dgm:pt>
    <dgm:pt modelId="{2FEF0F59-0242-5342-BBCC-5C4F15E22E1E}" type="pres">
      <dgm:prSet presAssocID="{191B958F-AD3D-C24E-B14E-116FA0A1DAF5}" presName="connectorText" presStyleLbl="sibTrans2D1" presStyleIdx="3" presStyleCnt="6"/>
      <dgm:spPr/>
    </dgm:pt>
    <dgm:pt modelId="{59DC6E1F-5BBA-EE49-A512-C5DCCEF745C5}" type="pres">
      <dgm:prSet presAssocID="{4CBBA986-856E-F144-A973-A8888EA004EB}" presName="node" presStyleLbl="node1" presStyleIdx="4" presStyleCnt="7">
        <dgm:presLayoutVars>
          <dgm:bulletEnabled val="1"/>
        </dgm:presLayoutVars>
      </dgm:prSet>
      <dgm:spPr/>
    </dgm:pt>
    <dgm:pt modelId="{85041A37-257F-064D-80E2-3C4E95D55944}" type="pres">
      <dgm:prSet presAssocID="{397DA237-DE4D-2E4D-AD90-9BCA045A5E36}" presName="sibTrans" presStyleLbl="sibTrans2D1" presStyleIdx="4" presStyleCnt="6"/>
      <dgm:spPr/>
    </dgm:pt>
    <dgm:pt modelId="{87FCB3B4-5281-EC45-A8C2-5DABB97B4B64}" type="pres">
      <dgm:prSet presAssocID="{397DA237-DE4D-2E4D-AD90-9BCA045A5E36}" presName="connectorText" presStyleLbl="sibTrans2D1" presStyleIdx="4" presStyleCnt="6"/>
      <dgm:spPr/>
    </dgm:pt>
    <dgm:pt modelId="{94BBE7F3-A9A0-284D-A287-69556425B66C}" type="pres">
      <dgm:prSet presAssocID="{5E976A3B-7E5D-9A4A-BE31-5038BD86B494}" presName="node" presStyleLbl="node1" presStyleIdx="5" presStyleCnt="7">
        <dgm:presLayoutVars>
          <dgm:bulletEnabled val="1"/>
        </dgm:presLayoutVars>
      </dgm:prSet>
      <dgm:spPr/>
    </dgm:pt>
    <dgm:pt modelId="{BA6CB270-B218-B34F-97D8-A47DDD24F96B}" type="pres">
      <dgm:prSet presAssocID="{35974B0F-6669-3345-81CB-E82A61AB7F60}" presName="sibTrans" presStyleLbl="sibTrans2D1" presStyleIdx="5" presStyleCnt="6"/>
      <dgm:spPr/>
    </dgm:pt>
    <dgm:pt modelId="{9062809B-F018-DE4E-8FC5-588FDFCF07E2}" type="pres">
      <dgm:prSet presAssocID="{35974B0F-6669-3345-81CB-E82A61AB7F60}" presName="connectorText" presStyleLbl="sibTrans2D1" presStyleIdx="5" presStyleCnt="6"/>
      <dgm:spPr/>
    </dgm:pt>
    <dgm:pt modelId="{480EDEDD-AE8F-6645-B752-FAEE34497E89}" type="pres">
      <dgm:prSet presAssocID="{C7FEB96F-4E42-4F47-ABF9-85DBF37C57B2}" presName="node" presStyleLbl="node1" presStyleIdx="6" presStyleCnt="7">
        <dgm:presLayoutVars>
          <dgm:bulletEnabled val="1"/>
        </dgm:presLayoutVars>
      </dgm:prSet>
      <dgm:spPr/>
    </dgm:pt>
  </dgm:ptLst>
  <dgm:cxnLst>
    <dgm:cxn modelId="{22253B09-A459-604E-8D6A-7E36ADF89D3D}" type="presOf" srcId="{397DA237-DE4D-2E4D-AD90-9BCA045A5E36}" destId="{87FCB3B4-5281-EC45-A8C2-5DABB97B4B64}" srcOrd="1" destOrd="0" presId="urn:microsoft.com/office/officeart/2005/8/layout/process2"/>
    <dgm:cxn modelId="{A8E75A0A-666C-5940-A986-CF3BDCB49530}" type="presOf" srcId="{191B958F-AD3D-C24E-B14E-116FA0A1DAF5}" destId="{2FEF0F59-0242-5342-BBCC-5C4F15E22E1E}" srcOrd="1" destOrd="0" presId="urn:microsoft.com/office/officeart/2005/8/layout/process2"/>
    <dgm:cxn modelId="{5652BB1D-4EEC-7B40-918D-46900036B0AA}" type="presOf" srcId="{35974B0F-6669-3345-81CB-E82A61AB7F60}" destId="{BA6CB270-B218-B34F-97D8-A47DDD24F96B}" srcOrd="0" destOrd="0" presId="urn:microsoft.com/office/officeart/2005/8/layout/process2"/>
    <dgm:cxn modelId="{F4D94145-8344-AF40-A1BD-7A015E51E245}" srcId="{8E88E459-371F-EB4C-8712-4C2E0972CA47}" destId="{5E976A3B-7E5D-9A4A-BE31-5038BD86B494}" srcOrd="5" destOrd="0" parTransId="{7953469A-FA48-C94D-A18B-EAE020F6CCD2}" sibTransId="{35974B0F-6669-3345-81CB-E82A61AB7F60}"/>
    <dgm:cxn modelId="{0B719249-8773-A649-985D-8923C70561F2}" type="presOf" srcId="{7F0FF424-40E0-C642-971D-452DCDD36CE2}" destId="{ADD433C0-0BAD-A543-A6B9-58B3F3188954}" srcOrd="0" destOrd="0" presId="urn:microsoft.com/office/officeart/2005/8/layout/process2"/>
    <dgm:cxn modelId="{87D14152-CE20-C146-AB74-428347502FB9}" type="presOf" srcId="{35974B0F-6669-3345-81CB-E82A61AB7F60}" destId="{9062809B-F018-DE4E-8FC5-588FDFCF07E2}" srcOrd="1" destOrd="0" presId="urn:microsoft.com/office/officeart/2005/8/layout/process2"/>
    <dgm:cxn modelId="{C944F95C-19C5-514D-B835-60EB60D4B7C3}" type="presOf" srcId="{5E976A3B-7E5D-9A4A-BE31-5038BD86B494}" destId="{94BBE7F3-A9A0-284D-A287-69556425B66C}" srcOrd="0" destOrd="0" presId="urn:microsoft.com/office/officeart/2005/8/layout/process2"/>
    <dgm:cxn modelId="{30A0305D-3D55-B648-864B-FB664CDC8AA0}" srcId="{8E88E459-371F-EB4C-8712-4C2E0972CA47}" destId="{E4C39B11-FDB1-0444-86EA-C8C0E2E649D9}" srcOrd="2" destOrd="0" parTransId="{DE5752D7-C3B5-4644-BC80-08923CF2EE9D}" sibTransId="{F601283E-9C50-D54C-89CD-A3735EC02F69}"/>
    <dgm:cxn modelId="{68C7B25D-E608-E941-AC77-BE45295A691F}" srcId="{8E88E459-371F-EB4C-8712-4C2E0972CA47}" destId="{7F0FF424-40E0-C642-971D-452DCDD36CE2}" srcOrd="3" destOrd="0" parTransId="{C32C3E63-5ED9-6346-90A2-67CA19EC41D5}" sibTransId="{191B958F-AD3D-C24E-B14E-116FA0A1DAF5}"/>
    <dgm:cxn modelId="{6AFCA261-060A-A142-A0F7-ECC42ED190C6}" type="presOf" srcId="{191B958F-AD3D-C24E-B14E-116FA0A1DAF5}" destId="{7C9829BD-CD6C-FD4E-8B0E-CB7BE54704F6}" srcOrd="0" destOrd="0" presId="urn:microsoft.com/office/officeart/2005/8/layout/process2"/>
    <dgm:cxn modelId="{00873D63-200B-2A41-B573-1499BB8BC3DC}" type="presOf" srcId="{4CBBA986-856E-F144-A973-A8888EA004EB}" destId="{59DC6E1F-5BBA-EE49-A512-C5DCCEF745C5}" srcOrd="0" destOrd="0" presId="urn:microsoft.com/office/officeart/2005/8/layout/process2"/>
    <dgm:cxn modelId="{48878B6E-2E48-3B4C-8D5C-1FE7AA6875B4}" type="presOf" srcId="{AA105A51-DF44-934D-ABDB-53EFAC222EF5}" destId="{2F62458B-AB2C-314E-9557-83204EDA33DD}" srcOrd="1" destOrd="0" presId="urn:microsoft.com/office/officeart/2005/8/layout/process2"/>
    <dgm:cxn modelId="{A72E867B-7674-BC4B-A8B4-D30F0A1753F1}" type="presOf" srcId="{F601283E-9C50-D54C-89CD-A3735EC02F69}" destId="{D40D5099-FA6A-064F-92D9-E4982A613F5B}" srcOrd="1" destOrd="0" presId="urn:microsoft.com/office/officeart/2005/8/layout/process2"/>
    <dgm:cxn modelId="{EAD4397F-56BD-F345-9D42-47964B727CB4}" srcId="{8E88E459-371F-EB4C-8712-4C2E0972CA47}" destId="{4CBBA986-856E-F144-A973-A8888EA004EB}" srcOrd="4" destOrd="0" parTransId="{F9C3CE41-F9D4-FE43-835C-5A3E4A5D6F0F}" sibTransId="{397DA237-DE4D-2E4D-AD90-9BCA045A5E36}"/>
    <dgm:cxn modelId="{C5388189-3E77-4447-B099-6ADEC0DE8578}" type="presOf" srcId="{C9C941C3-6922-F842-A3B3-BACB72B3C8A0}" destId="{6BEDA263-81D0-A94F-9127-A17080D3D856}" srcOrd="0" destOrd="0" presId="urn:microsoft.com/office/officeart/2005/8/layout/process2"/>
    <dgm:cxn modelId="{4C06FA90-FBEF-134E-8B1A-4563F5577E08}" type="presOf" srcId="{8E88E459-371F-EB4C-8712-4C2E0972CA47}" destId="{00B853A3-7551-FA4F-861C-2A9607983DC8}" srcOrd="0" destOrd="0" presId="urn:microsoft.com/office/officeart/2005/8/layout/process2"/>
    <dgm:cxn modelId="{21CD4698-67F8-B445-AD3E-17BDF85F3FAA}" type="presOf" srcId="{75726240-38B3-1E45-B13C-00F3742A4F95}" destId="{7699924F-37AF-794E-BCF9-3F05B5F05170}" srcOrd="0" destOrd="0" presId="urn:microsoft.com/office/officeart/2005/8/layout/process2"/>
    <dgm:cxn modelId="{D4C364AF-07AD-D342-83BB-224EFB7DDD19}" type="presOf" srcId="{AA105A51-DF44-934D-ABDB-53EFAC222EF5}" destId="{3D11153E-5071-3B47-BE2F-E6FC5E4E6EFC}" srcOrd="0" destOrd="0" presId="urn:microsoft.com/office/officeart/2005/8/layout/process2"/>
    <dgm:cxn modelId="{128BD9B4-1787-524B-BFB4-941252CD27DA}" srcId="{8E88E459-371F-EB4C-8712-4C2E0972CA47}" destId="{C7FEB96F-4E42-4F47-ABF9-85DBF37C57B2}" srcOrd="6" destOrd="0" parTransId="{115B0667-6773-5F4A-A8FA-BC58F9E8B4F1}" sibTransId="{F3E86462-B083-9544-809F-3DD7592AF96A}"/>
    <dgm:cxn modelId="{1582EEC6-EA8A-0E48-AF31-440B77EEA396}" type="presOf" srcId="{75726240-38B3-1E45-B13C-00F3742A4F95}" destId="{EE366BDE-DE7F-6641-8680-3D28AAD0156A}" srcOrd="1" destOrd="0" presId="urn:microsoft.com/office/officeart/2005/8/layout/process2"/>
    <dgm:cxn modelId="{2D2437C7-E582-2948-A3BA-11AD869B47BD}" type="presOf" srcId="{397DA237-DE4D-2E4D-AD90-9BCA045A5E36}" destId="{85041A37-257F-064D-80E2-3C4E95D55944}" srcOrd="0" destOrd="0" presId="urn:microsoft.com/office/officeart/2005/8/layout/process2"/>
    <dgm:cxn modelId="{D2EA78CB-4DA5-4649-AB2F-7AEA0F8426F1}" type="presOf" srcId="{F601283E-9C50-D54C-89CD-A3735EC02F69}" destId="{1DDD86E7-FBC2-4845-9353-27D8F70BB97A}" srcOrd="0" destOrd="0" presId="urn:microsoft.com/office/officeart/2005/8/layout/process2"/>
    <dgm:cxn modelId="{AAFB10DA-03F2-F44E-8973-8C2DE1B2FF3F}" type="presOf" srcId="{1389DA81-9615-5A4F-83ED-AC5F96AF91CE}" destId="{32B0E138-7094-CB42-9046-8C0C6540AA65}" srcOrd="0" destOrd="0" presId="urn:microsoft.com/office/officeart/2005/8/layout/process2"/>
    <dgm:cxn modelId="{574352E3-BD04-664D-958D-E88134FB9D6C}" type="presOf" srcId="{E4C39B11-FDB1-0444-86EA-C8C0E2E649D9}" destId="{855FE61C-E67E-7A42-A4DE-DA985975BBC3}" srcOrd="0" destOrd="0" presId="urn:microsoft.com/office/officeart/2005/8/layout/process2"/>
    <dgm:cxn modelId="{AECCCFF2-C9ED-D543-9CAA-46BD39AA7A50}" srcId="{8E88E459-371F-EB4C-8712-4C2E0972CA47}" destId="{1389DA81-9615-5A4F-83ED-AC5F96AF91CE}" srcOrd="0" destOrd="0" parTransId="{2F97B778-42DF-854B-8FDE-5CEB9DFFF9B6}" sibTransId="{75726240-38B3-1E45-B13C-00F3742A4F95}"/>
    <dgm:cxn modelId="{8A29D8FB-207D-B74E-86F7-8CECF01E7F86}" srcId="{8E88E459-371F-EB4C-8712-4C2E0972CA47}" destId="{C9C941C3-6922-F842-A3B3-BACB72B3C8A0}" srcOrd="1" destOrd="0" parTransId="{ACFC907E-05F3-444B-8DDC-A44BDE23BCF9}" sibTransId="{AA105A51-DF44-934D-ABDB-53EFAC222EF5}"/>
    <dgm:cxn modelId="{EEA04EFE-A9DC-0F44-816D-4072B526159B}" type="presOf" srcId="{C7FEB96F-4E42-4F47-ABF9-85DBF37C57B2}" destId="{480EDEDD-AE8F-6645-B752-FAEE34497E89}" srcOrd="0" destOrd="0" presId="urn:microsoft.com/office/officeart/2005/8/layout/process2"/>
    <dgm:cxn modelId="{34A64B8A-601B-054A-9046-8B6727405E45}" type="presParOf" srcId="{00B853A3-7551-FA4F-861C-2A9607983DC8}" destId="{32B0E138-7094-CB42-9046-8C0C6540AA65}" srcOrd="0" destOrd="0" presId="urn:microsoft.com/office/officeart/2005/8/layout/process2"/>
    <dgm:cxn modelId="{DDF3A2CF-C255-714E-B045-405E5BCCA6C1}" type="presParOf" srcId="{00B853A3-7551-FA4F-861C-2A9607983DC8}" destId="{7699924F-37AF-794E-BCF9-3F05B5F05170}" srcOrd="1" destOrd="0" presId="urn:microsoft.com/office/officeart/2005/8/layout/process2"/>
    <dgm:cxn modelId="{9806C6AE-195D-EA4B-BDA1-AA107693BF01}" type="presParOf" srcId="{7699924F-37AF-794E-BCF9-3F05B5F05170}" destId="{EE366BDE-DE7F-6641-8680-3D28AAD0156A}" srcOrd="0" destOrd="0" presId="urn:microsoft.com/office/officeart/2005/8/layout/process2"/>
    <dgm:cxn modelId="{BEA24D9F-361E-E645-B65B-7593A7E6FDA4}" type="presParOf" srcId="{00B853A3-7551-FA4F-861C-2A9607983DC8}" destId="{6BEDA263-81D0-A94F-9127-A17080D3D856}" srcOrd="2" destOrd="0" presId="urn:microsoft.com/office/officeart/2005/8/layout/process2"/>
    <dgm:cxn modelId="{2F68E27F-D485-5C48-916E-063B3CD21C5E}" type="presParOf" srcId="{00B853A3-7551-FA4F-861C-2A9607983DC8}" destId="{3D11153E-5071-3B47-BE2F-E6FC5E4E6EFC}" srcOrd="3" destOrd="0" presId="urn:microsoft.com/office/officeart/2005/8/layout/process2"/>
    <dgm:cxn modelId="{B84913E5-964D-FD48-93A8-AD39D238AD71}" type="presParOf" srcId="{3D11153E-5071-3B47-BE2F-E6FC5E4E6EFC}" destId="{2F62458B-AB2C-314E-9557-83204EDA33DD}" srcOrd="0" destOrd="0" presId="urn:microsoft.com/office/officeart/2005/8/layout/process2"/>
    <dgm:cxn modelId="{65CD2FAC-C1E9-2741-A7E0-11501F208395}" type="presParOf" srcId="{00B853A3-7551-FA4F-861C-2A9607983DC8}" destId="{855FE61C-E67E-7A42-A4DE-DA985975BBC3}" srcOrd="4" destOrd="0" presId="urn:microsoft.com/office/officeart/2005/8/layout/process2"/>
    <dgm:cxn modelId="{47630645-02EC-DF43-BA9F-0C9850E69A91}" type="presParOf" srcId="{00B853A3-7551-FA4F-861C-2A9607983DC8}" destId="{1DDD86E7-FBC2-4845-9353-27D8F70BB97A}" srcOrd="5" destOrd="0" presId="urn:microsoft.com/office/officeart/2005/8/layout/process2"/>
    <dgm:cxn modelId="{5CA43887-CD73-BC40-AA0E-8DDFFA9EFF0D}" type="presParOf" srcId="{1DDD86E7-FBC2-4845-9353-27D8F70BB97A}" destId="{D40D5099-FA6A-064F-92D9-E4982A613F5B}" srcOrd="0" destOrd="0" presId="urn:microsoft.com/office/officeart/2005/8/layout/process2"/>
    <dgm:cxn modelId="{3E608A02-FDFB-3D4D-AC16-072C35323063}" type="presParOf" srcId="{00B853A3-7551-FA4F-861C-2A9607983DC8}" destId="{ADD433C0-0BAD-A543-A6B9-58B3F3188954}" srcOrd="6" destOrd="0" presId="urn:microsoft.com/office/officeart/2005/8/layout/process2"/>
    <dgm:cxn modelId="{916217F9-24A3-C642-96BF-7345DB3DB95C}" type="presParOf" srcId="{00B853A3-7551-FA4F-861C-2A9607983DC8}" destId="{7C9829BD-CD6C-FD4E-8B0E-CB7BE54704F6}" srcOrd="7" destOrd="0" presId="urn:microsoft.com/office/officeart/2005/8/layout/process2"/>
    <dgm:cxn modelId="{C4B4EE59-33CB-E643-9F4C-29630E490C19}" type="presParOf" srcId="{7C9829BD-CD6C-FD4E-8B0E-CB7BE54704F6}" destId="{2FEF0F59-0242-5342-BBCC-5C4F15E22E1E}" srcOrd="0" destOrd="0" presId="urn:microsoft.com/office/officeart/2005/8/layout/process2"/>
    <dgm:cxn modelId="{43C11F23-0B6E-FB4C-B707-070023B890A5}" type="presParOf" srcId="{00B853A3-7551-FA4F-861C-2A9607983DC8}" destId="{59DC6E1F-5BBA-EE49-A512-C5DCCEF745C5}" srcOrd="8" destOrd="0" presId="urn:microsoft.com/office/officeart/2005/8/layout/process2"/>
    <dgm:cxn modelId="{57D51D70-7F6C-B64C-A1E2-4717FAD15494}" type="presParOf" srcId="{00B853A3-7551-FA4F-861C-2A9607983DC8}" destId="{85041A37-257F-064D-80E2-3C4E95D55944}" srcOrd="9" destOrd="0" presId="urn:microsoft.com/office/officeart/2005/8/layout/process2"/>
    <dgm:cxn modelId="{3544D205-5D1D-5042-B200-E72CB5C8B72C}" type="presParOf" srcId="{85041A37-257F-064D-80E2-3C4E95D55944}" destId="{87FCB3B4-5281-EC45-A8C2-5DABB97B4B64}" srcOrd="0" destOrd="0" presId="urn:microsoft.com/office/officeart/2005/8/layout/process2"/>
    <dgm:cxn modelId="{41CBA100-2485-114F-868A-C72E7C58A1DF}" type="presParOf" srcId="{00B853A3-7551-FA4F-861C-2A9607983DC8}" destId="{94BBE7F3-A9A0-284D-A287-69556425B66C}" srcOrd="10" destOrd="0" presId="urn:microsoft.com/office/officeart/2005/8/layout/process2"/>
    <dgm:cxn modelId="{8AED8AE1-9BF9-E94A-B510-FC2B8ACAA31A}" type="presParOf" srcId="{00B853A3-7551-FA4F-861C-2A9607983DC8}" destId="{BA6CB270-B218-B34F-97D8-A47DDD24F96B}" srcOrd="11" destOrd="0" presId="urn:microsoft.com/office/officeart/2005/8/layout/process2"/>
    <dgm:cxn modelId="{25CB36CC-1493-E540-ACDF-A8139DF7D472}" type="presParOf" srcId="{BA6CB270-B218-B34F-97D8-A47DDD24F96B}" destId="{9062809B-F018-DE4E-8FC5-588FDFCF07E2}" srcOrd="0" destOrd="0" presId="urn:microsoft.com/office/officeart/2005/8/layout/process2"/>
    <dgm:cxn modelId="{0C70EB42-FA2B-2048-B418-253940115A18}" type="presParOf" srcId="{00B853A3-7551-FA4F-861C-2A9607983DC8}" destId="{480EDEDD-AE8F-6645-B752-FAEE34497E89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0E138-7094-CB42-9046-8C0C6540AA65}">
      <dsp:nvSpPr>
        <dsp:cNvPr id="0" name=""/>
        <dsp:cNvSpPr/>
      </dsp:nvSpPr>
      <dsp:spPr>
        <a:xfrm>
          <a:off x="4485798" y="837"/>
          <a:ext cx="2636471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Fetch </a:t>
          </a:r>
          <a:r>
            <a:rPr lang="en-GB" sz="1100" kern="1200" dirty="0" err="1"/>
            <a:t>AirQuality</a:t>
          </a:r>
          <a:r>
            <a:rPr lang="en-GB" sz="1100" kern="1200" dirty="0"/>
            <a:t> (AQ) measures from </a:t>
          </a:r>
          <a:r>
            <a:rPr lang="en-GB" sz="1100" kern="1200" dirty="0" err="1"/>
            <a:t>OpenAQ</a:t>
          </a:r>
          <a:r>
            <a:rPr lang="en-GB" sz="1100" kern="1200" dirty="0"/>
            <a:t>-API</a:t>
          </a:r>
        </a:p>
      </dsp:txBody>
      <dsp:txXfrm>
        <a:off x="4505879" y="20918"/>
        <a:ext cx="2596309" cy="645470"/>
      </dsp:txXfrm>
    </dsp:sp>
    <dsp:sp modelId="{7699924F-37AF-794E-BCF9-3F05B5F05170}">
      <dsp:nvSpPr>
        <dsp:cNvPr id="0" name=""/>
        <dsp:cNvSpPr/>
      </dsp:nvSpPr>
      <dsp:spPr>
        <a:xfrm rot="5400000">
          <a:off x="5675477" y="703610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 rot="-5400000">
        <a:off x="5711473" y="729321"/>
        <a:ext cx="185120" cy="179978"/>
      </dsp:txXfrm>
    </dsp:sp>
    <dsp:sp modelId="{6BEDA263-81D0-A94F-9127-A17080D3D856}">
      <dsp:nvSpPr>
        <dsp:cNvPr id="0" name=""/>
        <dsp:cNvSpPr/>
      </dsp:nvSpPr>
      <dsp:spPr>
        <a:xfrm>
          <a:off x="4485798" y="1029286"/>
          <a:ext cx="2636471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Match AQ-locations to satellite data from Google Earth </a:t>
          </a:r>
          <a:r>
            <a:rPr lang="en-GB" sz="1100" kern="1200"/>
            <a:t>Engine python API</a:t>
          </a:r>
          <a:endParaRPr lang="en-GB" sz="1100" kern="1200" dirty="0"/>
        </a:p>
      </dsp:txBody>
      <dsp:txXfrm>
        <a:off x="4505879" y="1049367"/>
        <a:ext cx="2596309" cy="645470"/>
      </dsp:txXfrm>
    </dsp:sp>
    <dsp:sp modelId="{3D11153E-5071-3B47-BE2F-E6FC5E4E6EFC}">
      <dsp:nvSpPr>
        <dsp:cNvPr id="0" name=""/>
        <dsp:cNvSpPr/>
      </dsp:nvSpPr>
      <dsp:spPr>
        <a:xfrm rot="5400000">
          <a:off x="5675477" y="1732059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 rot="-5400000">
        <a:off x="5711473" y="1757770"/>
        <a:ext cx="185120" cy="179978"/>
      </dsp:txXfrm>
    </dsp:sp>
    <dsp:sp modelId="{855FE61C-E67E-7A42-A4DE-DA985975BBC3}">
      <dsp:nvSpPr>
        <dsp:cNvPr id="0" name=""/>
        <dsp:cNvSpPr/>
      </dsp:nvSpPr>
      <dsp:spPr>
        <a:xfrm>
          <a:off x="4485798" y="2057734"/>
          <a:ext cx="2636471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Fetch 8 Air Quality satellite measurements for that location (23x45x8) for specific dates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581 IMAGES</a:t>
          </a:r>
        </a:p>
      </dsp:txBody>
      <dsp:txXfrm>
        <a:off x="4505879" y="2077815"/>
        <a:ext cx="2596309" cy="645470"/>
      </dsp:txXfrm>
    </dsp:sp>
    <dsp:sp modelId="{1DDD86E7-FBC2-4845-9353-27D8F70BB97A}">
      <dsp:nvSpPr>
        <dsp:cNvPr id="0" name=""/>
        <dsp:cNvSpPr/>
      </dsp:nvSpPr>
      <dsp:spPr>
        <a:xfrm rot="5400000">
          <a:off x="5675477" y="2760508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 rot="-5400000">
        <a:off x="5711473" y="2786219"/>
        <a:ext cx="185120" cy="179978"/>
      </dsp:txXfrm>
    </dsp:sp>
    <dsp:sp modelId="{ADD433C0-0BAD-A543-A6B9-58B3F3188954}">
      <dsp:nvSpPr>
        <dsp:cNvPr id="0" name=""/>
        <dsp:cNvSpPr/>
      </dsp:nvSpPr>
      <dsp:spPr>
        <a:xfrm>
          <a:off x="4485798" y="3086183"/>
          <a:ext cx="2636471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 err="1"/>
            <a:t>Preprocess</a:t>
          </a:r>
          <a:r>
            <a:rPr lang="en-GB" sz="1100" kern="1200" dirty="0"/>
            <a:t> data (Fill nan, remove outliers, normalize, standardize, split train </a:t>
          </a:r>
          <a:r>
            <a:rPr lang="en-GB" sz="1100" kern="1200"/>
            <a:t>&amp; test)</a:t>
          </a:r>
          <a:endParaRPr lang="en-GB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279 IMAGES</a:t>
          </a:r>
        </a:p>
      </dsp:txBody>
      <dsp:txXfrm>
        <a:off x="4505879" y="3106264"/>
        <a:ext cx="2596309" cy="645470"/>
      </dsp:txXfrm>
    </dsp:sp>
    <dsp:sp modelId="{7C9829BD-CD6C-FD4E-8B0E-CB7BE54704F6}">
      <dsp:nvSpPr>
        <dsp:cNvPr id="0" name=""/>
        <dsp:cNvSpPr/>
      </dsp:nvSpPr>
      <dsp:spPr>
        <a:xfrm rot="5400000">
          <a:off x="5675477" y="3788957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 rot="-5400000">
        <a:off x="5711473" y="3814668"/>
        <a:ext cx="185120" cy="179978"/>
      </dsp:txXfrm>
    </dsp:sp>
    <dsp:sp modelId="{59DC6E1F-5BBA-EE49-A512-C5DCCEF745C5}">
      <dsp:nvSpPr>
        <dsp:cNvPr id="0" name=""/>
        <dsp:cNvSpPr/>
      </dsp:nvSpPr>
      <dsp:spPr>
        <a:xfrm>
          <a:off x="4485798" y="4114632"/>
          <a:ext cx="2636471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Augment data (flip up/down, left/right, diagonally, add noise)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2453 IMAGES</a:t>
          </a:r>
        </a:p>
      </dsp:txBody>
      <dsp:txXfrm>
        <a:off x="4505879" y="4134713"/>
        <a:ext cx="2596309" cy="645470"/>
      </dsp:txXfrm>
    </dsp:sp>
    <dsp:sp modelId="{85041A37-257F-064D-80E2-3C4E95D55944}">
      <dsp:nvSpPr>
        <dsp:cNvPr id="0" name=""/>
        <dsp:cNvSpPr/>
      </dsp:nvSpPr>
      <dsp:spPr>
        <a:xfrm rot="5400000">
          <a:off x="5675477" y="4817405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 rot="-5400000">
        <a:off x="5711473" y="4843116"/>
        <a:ext cx="185120" cy="179978"/>
      </dsp:txXfrm>
    </dsp:sp>
    <dsp:sp modelId="{94BBE7F3-A9A0-284D-A287-69556425B66C}">
      <dsp:nvSpPr>
        <dsp:cNvPr id="0" name=""/>
        <dsp:cNvSpPr/>
      </dsp:nvSpPr>
      <dsp:spPr>
        <a:xfrm>
          <a:off x="4485798" y="5143081"/>
          <a:ext cx="2636471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Train &amp; evaluate (CNN, NN, </a:t>
          </a:r>
          <a:r>
            <a:rPr lang="en-GB" sz="1100" kern="1200" dirty="0" err="1"/>
            <a:t>SKLearn</a:t>
          </a:r>
          <a:r>
            <a:rPr lang="en-GB" sz="1100" kern="1200" dirty="0"/>
            <a:t> regressions)</a:t>
          </a:r>
        </a:p>
      </dsp:txBody>
      <dsp:txXfrm>
        <a:off x="4505879" y="5163162"/>
        <a:ext cx="2596309" cy="645470"/>
      </dsp:txXfrm>
    </dsp:sp>
    <dsp:sp modelId="{BA6CB270-B218-B34F-97D8-A47DDD24F96B}">
      <dsp:nvSpPr>
        <dsp:cNvPr id="0" name=""/>
        <dsp:cNvSpPr/>
      </dsp:nvSpPr>
      <dsp:spPr>
        <a:xfrm rot="5400000">
          <a:off x="5675477" y="5845854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 rot="-5400000">
        <a:off x="5711473" y="5871565"/>
        <a:ext cx="185120" cy="179978"/>
      </dsp:txXfrm>
    </dsp:sp>
    <dsp:sp modelId="{480EDEDD-AE8F-6645-B752-FAEE34497E89}">
      <dsp:nvSpPr>
        <dsp:cNvPr id="0" name=""/>
        <dsp:cNvSpPr/>
      </dsp:nvSpPr>
      <dsp:spPr>
        <a:xfrm>
          <a:off x="4485798" y="6171530"/>
          <a:ext cx="2636471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Test (RMSE &gt; 0.5)</a:t>
          </a:r>
        </a:p>
      </dsp:txBody>
      <dsp:txXfrm>
        <a:off x="4505879" y="6191611"/>
        <a:ext cx="2596309" cy="645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308F-5616-4742-AA4A-310B45350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FAEB4-3007-2E4A-8388-B57FBA516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B0B8-84CD-0D47-A1BE-10EFFAAE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C479-E7FE-994B-B79B-730C63164A25}" type="datetimeFigureOut">
              <a:rPr lang="en-SE" smtClean="0"/>
              <a:t>2020-12-16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E86D3-9C2F-FB42-98AF-DB3C49F9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34C96-214D-214A-843C-46D2FD07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0696-56F1-344C-8D51-85339F22976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99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04E7-766D-A04F-81FF-6553CE1E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E0035-36F5-AC47-8BE1-D679E35D8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5D638-E9C0-794E-B976-A3D08C54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C479-E7FE-994B-B79B-730C63164A25}" type="datetimeFigureOut">
              <a:rPr lang="en-SE" smtClean="0"/>
              <a:t>2020-12-16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38A87-C17B-F24D-8C4E-2972A5A8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B45D-2EDA-9647-BD3C-D3690E61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0696-56F1-344C-8D51-85339F22976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5480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70052-446A-CA46-B6BD-4913FA32E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8C4A7-DEB7-8C4F-B3F9-F641AB613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EFC1B-A9FF-8149-B4FC-08505B3A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C479-E7FE-994B-B79B-730C63164A25}" type="datetimeFigureOut">
              <a:rPr lang="en-SE" smtClean="0"/>
              <a:t>2020-12-16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6366-4338-E14F-9876-1346FDAB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A2799-6552-304B-8802-B2E960A4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0696-56F1-344C-8D51-85339F22976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0973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1D78-2FDB-0343-9D78-2FED172B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87D3-5AD7-E846-8A13-583802D0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C53CD-8874-BA4A-B7EE-947156C7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C479-E7FE-994B-B79B-730C63164A25}" type="datetimeFigureOut">
              <a:rPr lang="en-SE" smtClean="0"/>
              <a:t>2020-12-16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A52E9-F0F1-0743-BDD4-E05398CC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8E205-2DBE-A748-B5E2-2D46AB39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0696-56F1-344C-8D51-85339F22976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5067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13B5-73E2-2F4A-8F17-B74C1F9E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FBCB8-CE61-9D44-9E22-720D96D46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43A41-7E5B-4346-BA87-4699FD78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C479-E7FE-994B-B79B-730C63164A25}" type="datetimeFigureOut">
              <a:rPr lang="en-SE" smtClean="0"/>
              <a:t>2020-12-16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B60C-45FC-0743-9F98-8E754C76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013D-3815-CF45-9D61-2710987B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0696-56F1-344C-8D51-85339F22976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4137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E80A-3037-424A-A076-D81A5B7A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B2A4-B14D-414C-A03D-DE9D04D0B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27C61-5910-7F42-9A25-C555060F8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1148-2B23-4D48-B03F-601EFAC2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C479-E7FE-994B-B79B-730C63164A25}" type="datetimeFigureOut">
              <a:rPr lang="en-SE" smtClean="0"/>
              <a:t>2020-12-16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38412-4A61-4A42-8D9F-1BF6BA53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B376-A4E6-994F-840A-E8F606F9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0696-56F1-344C-8D51-85339F22976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5930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9E55-A2A8-DD48-B23D-8926BA0C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1FF57-4D10-B44C-808C-E51BFFEC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85D31-8467-1842-B5A4-9394013A1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39300-2934-8A48-9A68-506F9B47B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ABDB7-1ABA-9B45-B3A2-563BD5DBB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39028-BDD9-7A40-9399-2AFF86E0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C479-E7FE-994B-B79B-730C63164A25}" type="datetimeFigureOut">
              <a:rPr lang="en-SE" smtClean="0"/>
              <a:t>2020-12-16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07123-7B01-A748-B993-CBD3A2DB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99C38-BDD9-6443-A608-5801EE23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0696-56F1-344C-8D51-85339F22976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6182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2BDD-95CB-8C4F-9F1A-35867849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116B1-C78A-5E47-ADF2-59134E2A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C479-E7FE-994B-B79B-730C63164A25}" type="datetimeFigureOut">
              <a:rPr lang="en-SE" smtClean="0"/>
              <a:t>2020-12-16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04728-5E0E-FE45-84E2-750FCD91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04D0D-E5B8-954D-957B-F6B12E5A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0696-56F1-344C-8D51-85339F22976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032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1349C-106F-C541-A01F-3C17FDD3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C479-E7FE-994B-B79B-730C63164A25}" type="datetimeFigureOut">
              <a:rPr lang="en-SE" smtClean="0"/>
              <a:t>2020-12-16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83F55-B242-A04D-A6D8-A6794396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AB3A7-2036-6E43-BC22-4740CCEB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0696-56F1-344C-8D51-85339F22976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252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38F5-ED4F-3D4B-8350-65273596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9DE7-BA8A-034D-9054-3BF24C91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57D17-D21C-6947-8BA3-F013AC847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B9DBE-BB33-674F-9AFF-9BF68BD7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C479-E7FE-994B-B79B-730C63164A25}" type="datetimeFigureOut">
              <a:rPr lang="en-SE" smtClean="0"/>
              <a:t>2020-12-16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F3ECC-E0DA-B74E-8422-EF4D2511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8082C-73F2-314A-9ED3-2A0A7516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0696-56F1-344C-8D51-85339F22976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6529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2000-10EE-7F4D-99A9-11DC7F2C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011A2-882B-5845-BDD1-A9079919A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6CDA0-B3B7-FD41-A443-4F16E3A38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73117-6229-554E-99DC-1A457BDD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C479-E7FE-994B-B79B-730C63164A25}" type="datetimeFigureOut">
              <a:rPr lang="en-SE" smtClean="0"/>
              <a:t>2020-12-16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2D984-AD91-0B44-B4FE-D35B46A6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E99B5-0ADD-8049-BB31-CDE4FD8D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0696-56F1-344C-8D51-85339F22976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812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B2D44E-D457-3D44-8708-246E2333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AC37B-6433-0641-A490-EF007940E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B70D2-2D21-6448-B67B-E0FAD2849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CC479-E7FE-994B-B79B-730C63164A25}" type="datetimeFigureOut">
              <a:rPr lang="en-SE" smtClean="0"/>
              <a:t>2020-12-16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58E9A-590F-484D-8D9A-CDA269443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03159-C7B4-C343-962F-78902FB9A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D0696-56F1-344C-8D51-85339F22976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5868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928862-A2F9-AC46-88C3-A65126404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482531"/>
              </p:ext>
            </p:extLst>
          </p:nvPr>
        </p:nvGraphicFramePr>
        <p:xfrm>
          <a:off x="481263" y="0"/>
          <a:ext cx="1160806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39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K. Berglund</dc:creator>
  <cp:lastModifiedBy>Mikael K. Berglund</cp:lastModifiedBy>
  <cp:revision>4</cp:revision>
  <dcterms:created xsi:type="dcterms:W3CDTF">2020-12-16T08:42:28Z</dcterms:created>
  <dcterms:modified xsi:type="dcterms:W3CDTF">2020-12-16T09:48:40Z</dcterms:modified>
</cp:coreProperties>
</file>