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018B801-4629-4A5D-813E-2490A5887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C5F524A-A774-4A0A-9080-148219B89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D93B9F1-B3C5-423B-907B-30B0983E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C488-F5EC-44F8-9699-25C5ECC0DB7E}" type="datetimeFigureOut">
              <a:rPr lang="nb-NO" smtClean="0"/>
              <a:t>14.03.2018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049C787-E214-4F50-9CB6-CC394BCE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EBEC8EC-78F9-401D-BAFC-F95327C8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DEB0-CA56-4E36-9ED8-9706438660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535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EF5E55-BB53-4586-86FE-FAE8FBC1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0633F5C-7F49-4F8E-974B-154DEC323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C7BCCB4-9031-4988-81EB-6C03A1AC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C488-F5EC-44F8-9699-25C5ECC0DB7E}" type="datetimeFigureOut">
              <a:rPr lang="nb-NO" smtClean="0"/>
              <a:t>14.03.2018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57F1011-55B6-4888-A0A7-D7418C28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A07FE1A-483D-41E7-9CCF-293E5BAE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DEB0-CA56-4E36-9ED8-9706438660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080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3A90767C-D7F7-4FBA-8E13-21A67F46E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BB70CB2-ADF1-4B53-8163-6A6DDA2A5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039A006-64F1-44C8-8E7F-79D66D1C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C488-F5EC-44F8-9699-25C5ECC0DB7E}" type="datetimeFigureOut">
              <a:rPr lang="nb-NO" smtClean="0"/>
              <a:t>14.03.2018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EA161A7-1726-4CA6-978D-BDEAA7C8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3C77C09-9D53-4C48-B9BF-F7D2C731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DEB0-CA56-4E36-9ED8-9706438660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532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6F4262-B554-4B53-AAF0-49A35BCAF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7803D33-C297-4CF8-9B27-6F25FE78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794CC47-0E71-4E74-91F0-1622E135B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C488-F5EC-44F8-9699-25C5ECC0DB7E}" type="datetimeFigureOut">
              <a:rPr lang="nb-NO" smtClean="0"/>
              <a:t>14.03.2018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4B6301F-9D0A-49DC-A00D-2D2E417C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A36AE7D-8BA1-4B0F-941C-F4BD71F7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DEB0-CA56-4E36-9ED8-9706438660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150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ACA3A5E-A750-4510-AF3F-2DFD040E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59C9005-99E5-4098-AC02-0488DDD9B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935AE11-1C49-4E06-8531-4410B798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C488-F5EC-44F8-9699-25C5ECC0DB7E}" type="datetimeFigureOut">
              <a:rPr lang="nb-NO" smtClean="0"/>
              <a:t>14.03.2018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A6B4B1-5D5E-4955-B079-042455A0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7B241A2-DF53-4676-9871-82A9B091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DEB0-CA56-4E36-9ED8-9706438660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19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483396-D03C-4874-9158-80763ACF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6D34ADF-CBFF-410C-BB30-26229546A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9AEF76B-8A69-49C9-8155-2C771DA2A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9C3BD3D-4361-485B-9AA4-C671C054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C488-F5EC-44F8-9699-25C5ECC0DB7E}" type="datetimeFigureOut">
              <a:rPr lang="nb-NO" smtClean="0"/>
              <a:t>14.03.2018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1EE2573-3151-4425-AE00-3D6F6497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2F19CE0-7143-45A0-BC86-6CE9D5A6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DEB0-CA56-4E36-9ED8-9706438660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115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4017B9-E24D-43E5-B2A7-D0DAA31A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0A49545-E276-44D5-A930-20C6F5281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1D2C2DB-91D3-4926-A816-D7EDED70B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294EF068-DD5C-414F-A756-A6F91478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106F623A-B10D-4B90-B9D1-ED0D3EFBD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573CB8B3-6ECF-4F32-A636-9CE9522E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C488-F5EC-44F8-9699-25C5ECC0DB7E}" type="datetimeFigureOut">
              <a:rPr lang="nb-NO" smtClean="0"/>
              <a:t>14.03.2018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CAAB346B-16F2-40BB-8629-64CFF7D7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E4E9E7E4-9DAA-4093-861D-510AF0D7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DEB0-CA56-4E36-9ED8-9706438660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93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B5E14E-13DB-451B-95C6-94235AC2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EC03A5AC-0B13-4B54-8108-387FECF6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C488-F5EC-44F8-9699-25C5ECC0DB7E}" type="datetimeFigureOut">
              <a:rPr lang="nb-NO" smtClean="0"/>
              <a:t>14.03.2018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C12A9B2-B776-4A54-B60E-1D4D1AB6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C79992B6-4445-4B43-A41F-B8D0A36E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DEB0-CA56-4E36-9ED8-9706438660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547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6019DEA-A4B8-4374-A19A-42ADA65D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C488-F5EC-44F8-9699-25C5ECC0DB7E}" type="datetimeFigureOut">
              <a:rPr lang="nb-NO" smtClean="0"/>
              <a:t>14.03.2018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CECD176-9723-421A-BA59-43E6764D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868E52D-25AE-41D7-B016-60C034AD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DEB0-CA56-4E36-9ED8-9706438660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922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B3EBBD-7893-4EBE-B87C-C79C885C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413DB1F-FE43-45F3-8A6F-4557446B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68CEC21-846F-4EB3-80A0-ADD4E4ABA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FF86230-FA58-42D6-8DAC-317561A2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C488-F5EC-44F8-9699-25C5ECC0DB7E}" type="datetimeFigureOut">
              <a:rPr lang="nb-NO" smtClean="0"/>
              <a:t>14.03.2018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5FB24DA-8C72-4833-A22C-4FB2B2BC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86D127E-6A7A-4D81-8A73-9F9EB5C3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DEB0-CA56-4E36-9ED8-9706438660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396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19166D4-5379-4845-9BFE-B80A8D0C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690365A3-5C9B-46DE-8969-D07F13739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923F8C1-58AD-49B1-A96C-7AE5F715F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1710A8F-3EEF-409F-A36A-D674EDC8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C488-F5EC-44F8-9699-25C5ECC0DB7E}" type="datetimeFigureOut">
              <a:rPr lang="nb-NO" smtClean="0"/>
              <a:t>14.03.2018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EFD432F-0E93-485D-B3C4-4CB23C5F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70585F0-BED5-4719-83D2-33350450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DEB0-CA56-4E36-9ED8-9706438660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598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31FD51B6-80BE-44B6-9CB7-6107CD84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7FEEA38-BA56-40EC-969E-6E0E536E3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9B73768-CF4D-4363-AB7C-5E91E9C4A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2C488-F5EC-44F8-9699-25C5ECC0DB7E}" type="datetimeFigureOut">
              <a:rPr lang="nb-NO" smtClean="0"/>
              <a:t>14.03.2018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5C5102B-1265-4256-BABD-8274CFDBA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533DD1D-CC63-4D0B-8F43-DCE4D740D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2DEB0-CA56-4E36-9ED8-9706438660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16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A1FD540C-C17C-4724-9BC3-C5AB12A4A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50" y="887046"/>
            <a:ext cx="85979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4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70F3C608-9236-4FA6-A7E9-2C7CB03F43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1300"/>
                <a:ext cx="10515600" cy="59356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𝑒𝐸</m:t>
                      </m:r>
                    </m:oMath>
                  </m:oMathPara>
                </a14:m>
                <a:endParaRPr lang="nb-NO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𝑚𝑥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𝑒𝐸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nb-NO" dirty="0"/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𝑚𝑥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𝑒𝐸</m:t>
                      </m:r>
                    </m:oMath>
                  </m:oMathPara>
                </a14:m>
                <a:endParaRPr lang="nb-NO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𝑒𝑥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nb-NO" dirty="0"/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𝑛𝑒𝑥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𝐸𝑛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nb-NO" dirty="0"/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nb-NO" b="0" dirty="0"/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nb-N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nb-N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nb-N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b-N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nb-N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nb-N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nb-N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70F3C608-9236-4FA6-A7E9-2C7CB03F43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1300"/>
                <a:ext cx="10515600" cy="59356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de 4">
            <a:extLst>
              <a:ext uri="{FF2B5EF4-FFF2-40B4-BE49-F238E27FC236}">
                <a16:creationId xmlns:a16="http://schemas.microsoft.com/office/drawing/2014/main" id="{24B452DB-A8E9-4214-ABF2-CAC949033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2" y="241300"/>
            <a:ext cx="3262519" cy="3509264"/>
          </a:xfrm>
          <a:prstGeom prst="rect">
            <a:avLst/>
          </a:prstGeom>
        </p:spPr>
      </p:pic>
      <p:grpSp>
        <p:nvGrpSpPr>
          <p:cNvPr id="9" name="Gruppe 8">
            <a:extLst>
              <a:ext uri="{FF2B5EF4-FFF2-40B4-BE49-F238E27FC236}">
                <a16:creationId xmlns:a16="http://schemas.microsoft.com/office/drawing/2014/main" id="{7E84B611-B5E0-4EA0-B97C-1275171224D1}"/>
              </a:ext>
            </a:extLst>
          </p:cNvPr>
          <p:cNvGrpSpPr/>
          <p:nvPr/>
        </p:nvGrpSpPr>
        <p:grpSpPr>
          <a:xfrm>
            <a:off x="8959850" y="241300"/>
            <a:ext cx="2095500" cy="2464832"/>
            <a:chOff x="8959850" y="241300"/>
            <a:chExt cx="2095500" cy="2464832"/>
          </a:xfrm>
        </p:grpSpPr>
        <p:pic>
          <p:nvPicPr>
            <p:cNvPr id="7" name="Bilde 6">
              <a:extLst>
                <a:ext uri="{FF2B5EF4-FFF2-40B4-BE49-F238E27FC236}">
                  <a16:creationId xmlns:a16="http://schemas.microsoft.com/office/drawing/2014/main" id="{EB16F349-2C34-49FB-8C84-DAB62E5D2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9850" y="241300"/>
              <a:ext cx="2095500" cy="20955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kstSylinder 7">
                  <a:extLst>
                    <a:ext uri="{FF2B5EF4-FFF2-40B4-BE49-F238E27FC236}">
                      <a16:creationId xmlns:a16="http://schemas.microsoft.com/office/drawing/2014/main" id="{4C1F565D-540B-4180-9A2E-6737A2EA2C11}"/>
                    </a:ext>
                  </a:extLst>
                </p:cNvPr>
                <p:cNvSpPr txBox="1"/>
                <p:nvPr/>
              </p:nvSpPr>
              <p:spPr>
                <a:xfrm>
                  <a:off x="9639300" y="2336800"/>
                  <a:ext cx="935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𝑞𝑑</m:t>
                        </m:r>
                      </m:oMath>
                    </m:oMathPara>
                  </a14:m>
                  <a:endParaRPr lang="nb-NO" dirty="0"/>
                </a:p>
              </p:txBody>
            </p:sp>
          </mc:Choice>
          <mc:Fallback xmlns="">
            <p:sp>
              <p:nvSpPr>
                <p:cNvPr id="8" name="TekstSylinder 7">
                  <a:extLst>
                    <a:ext uri="{FF2B5EF4-FFF2-40B4-BE49-F238E27FC236}">
                      <a16:creationId xmlns:a16="http://schemas.microsoft.com/office/drawing/2014/main" id="{4C1F565D-540B-4180-9A2E-6737A2EA2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9300" y="2336800"/>
                  <a:ext cx="93538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5852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21A64778-692B-4C1D-9AAD-E083DC7CC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720" y="0"/>
            <a:ext cx="6340024" cy="6858000"/>
          </a:xfrm>
        </p:spPr>
      </p:pic>
    </p:spTree>
    <p:extLst>
      <p:ext uri="{BB962C8B-B14F-4D97-AF65-F5344CB8AC3E}">
        <p14:creationId xmlns:p14="http://schemas.microsoft.com/office/powerpoint/2010/main" val="234061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D1BA2A47-18CF-4A73-9E1A-EDCE668B5C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4800"/>
                <a:ext cx="10515600" cy="5872163"/>
              </a:xfrm>
            </p:spPr>
            <p:txBody>
              <a:bodyPr/>
              <a:lstStyle/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𝛾𝜔</m:t>
                        </m:r>
                      </m:den>
                    </m:f>
                  </m:oMath>
                </a14:m>
                <a:endParaRPr lang="nb-NO" b="0" dirty="0"/>
              </a:p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𝑝𝑎𝑟𝑡𝑖𝑐𝑙𝑒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b-NO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𝑎𝑑𝑗𝑢𝑠𝑡𝑒𝑑</m:t>
                            </m:r>
                          </m:sub>
                        </m:sSub>
                      </m:den>
                    </m:f>
                  </m:oMath>
                </a14:m>
                <a:endParaRPr lang="nb-NO" dirty="0"/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D1BA2A47-18CF-4A73-9E1A-EDCE668B5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4800"/>
                <a:ext cx="10515600" cy="58721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07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A84E307E-A5D7-4698-9F26-E70B50D74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1" y="856950"/>
            <a:ext cx="7475612" cy="4951713"/>
          </a:xfrm>
        </p:spPr>
      </p:pic>
    </p:spTree>
    <p:extLst>
      <p:ext uri="{BB962C8B-B14F-4D97-AF65-F5344CB8AC3E}">
        <p14:creationId xmlns:p14="http://schemas.microsoft.com/office/powerpoint/2010/main" val="394111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Sebastian Gerner</dc:creator>
  <cp:lastModifiedBy>Mikael Bergedalen Kiste</cp:lastModifiedBy>
  <cp:revision>14</cp:revision>
  <dcterms:created xsi:type="dcterms:W3CDTF">2018-03-07T23:42:10Z</dcterms:created>
  <dcterms:modified xsi:type="dcterms:W3CDTF">2018-03-14T13:54:27Z</dcterms:modified>
</cp:coreProperties>
</file>