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8" d="100"/>
          <a:sy n="88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F0F3C-CF8A-4C15-B37E-E68D798A431E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31E3-52A4-4D52-B8B3-9DC7A325C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2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F0F3C-CF8A-4C15-B37E-E68D798A431E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31E3-52A4-4D52-B8B3-9DC7A325C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F0F3C-CF8A-4C15-B37E-E68D798A431E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31E3-52A4-4D52-B8B3-9DC7A325C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39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F0F3C-CF8A-4C15-B37E-E68D798A431E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31E3-52A4-4D52-B8B3-9DC7A325C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81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F0F3C-CF8A-4C15-B37E-E68D798A431E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31E3-52A4-4D52-B8B3-9DC7A325C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43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F0F3C-CF8A-4C15-B37E-E68D798A431E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31E3-52A4-4D52-B8B3-9DC7A325C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8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F0F3C-CF8A-4C15-B37E-E68D798A431E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31E3-52A4-4D52-B8B3-9DC7A325C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3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F0F3C-CF8A-4C15-B37E-E68D798A431E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31E3-52A4-4D52-B8B3-9DC7A325C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7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F0F3C-CF8A-4C15-B37E-E68D798A431E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31E3-52A4-4D52-B8B3-9DC7A325C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1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F0F3C-CF8A-4C15-B37E-E68D798A431E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31E3-52A4-4D52-B8B3-9DC7A325C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6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F0F3C-CF8A-4C15-B37E-E68D798A431E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31E3-52A4-4D52-B8B3-9DC7A325C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F0F3C-CF8A-4C15-B37E-E68D798A431E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E31E3-52A4-4D52-B8B3-9DC7A325C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0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Imposing sparsity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Rigde,lasso</a:t>
            </a:r>
            <a:r>
              <a:rPr lang="en-US" dirty="0" smtClean="0"/>
              <a:t> and elastic 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955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Sparsity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to decrease the dimension and identify the most </a:t>
            </a:r>
            <a:r>
              <a:rPr lang="en-US" dirty="0" smtClean="0"/>
              <a:t>important variables</a:t>
            </a:r>
            <a:r>
              <a:rPr lang="en-US" dirty="0"/>
              <a:t>, and get rid of the redundant or irrelevant variables.</a:t>
            </a:r>
          </a:p>
        </p:txBody>
      </p:sp>
    </p:spTree>
    <p:extLst>
      <p:ext uri="{BB962C8B-B14F-4D97-AF65-F5344CB8AC3E}">
        <p14:creationId xmlns:p14="http://schemas.microsoft.com/office/powerpoint/2010/main" val="4112063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classic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same way as we did with the OLS</a:t>
            </a:r>
          </a:p>
          <a:p>
            <a:pPr lvl="1"/>
            <a:r>
              <a:rPr lang="en-US" dirty="0" smtClean="0"/>
              <a:t>Backwards selection</a:t>
            </a:r>
          </a:p>
          <a:p>
            <a:pPr lvl="1"/>
            <a:r>
              <a:rPr lang="en-US" dirty="0" smtClean="0"/>
              <a:t>Forwards selection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Cons: can take extremely long time and final model may be hard to </a:t>
            </a:r>
            <a:r>
              <a:rPr lang="en-US" dirty="0" err="1" smtClean="0"/>
              <a:t>interprete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Pros: the optimal model will be found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85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Spasity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Shrinks all coefficients of model towards 0 instead of increasing/decreasing model complexity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Three established standard techniques</a:t>
            </a:r>
          </a:p>
          <a:p>
            <a:r>
              <a:rPr lang="en-US" b="1" dirty="0"/>
              <a:t>Ridge </a:t>
            </a:r>
            <a:r>
              <a:rPr lang="en-US" dirty="0"/>
              <a:t>regression uses quadratic shrinkage, L2-norm</a:t>
            </a:r>
          </a:p>
          <a:p>
            <a:r>
              <a:rPr lang="en-US" b="1" dirty="0"/>
              <a:t>Lasso </a:t>
            </a:r>
            <a:r>
              <a:rPr lang="en-US" dirty="0"/>
              <a:t>regression uses absolute-value shrinkage, L1-norm</a:t>
            </a:r>
          </a:p>
          <a:p>
            <a:r>
              <a:rPr lang="en-US" b="1" dirty="0"/>
              <a:t>Elastic net </a:t>
            </a:r>
            <a:r>
              <a:rPr lang="en-US" dirty="0"/>
              <a:t>which is a hybrid method</a:t>
            </a:r>
          </a:p>
        </p:txBody>
      </p:sp>
    </p:spTree>
    <p:extLst>
      <p:ext uri="{BB962C8B-B14F-4D97-AF65-F5344CB8AC3E}">
        <p14:creationId xmlns:p14="http://schemas.microsoft.com/office/powerpoint/2010/main" val="827765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Ridge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Model/optimization problem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p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Consists of two terms: OLS and the L2-norm (the penalty)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 smtClean="0"/>
                  <a:t>Increasing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causes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 to shrink towards 0, but never to exact 0</a:t>
                </a:r>
              </a:p>
              <a:p>
                <a:pPr lvl="1"/>
                <a:r>
                  <a:rPr lang="en-US" dirty="0" smtClean="0"/>
                  <a:t>Intercept is usually not penalized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26301"/>
            <a:ext cx="5166808" cy="6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085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Lasso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Model/optimization problem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p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da-DK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For large values of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some coefficients would be exactly 0</a:t>
                </a:r>
              </a:p>
              <a:p>
                <a:r>
                  <a:rPr lang="en-US" dirty="0" smtClean="0"/>
                  <a:t>Model gains more </a:t>
                </a:r>
                <a:r>
                  <a:rPr lang="en-US" dirty="0" err="1" smtClean="0"/>
                  <a:t>df</a:t>
                </a:r>
                <a:r>
                  <a:rPr lang="en-US" dirty="0" smtClean="0"/>
                  <a:t> from 0 valued parameters 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317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net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Model/optimization problem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p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bSup>
                            <m:sSubSup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da-DK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da-DK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Combines ridge and lasso: if a=1 we have lasso, if a=0 we have ridge</a:t>
                </a:r>
              </a:p>
              <a:p>
                <a:pPr lvl="1"/>
                <a:r>
                  <a:rPr lang="en-US" dirty="0" smtClean="0"/>
                  <a:t>How do we find the best a for the elastic net? (lets go to R and see!)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829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332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Imposing sparsity</vt:lpstr>
      <vt:lpstr>Sparsity purpose</vt:lpstr>
      <vt:lpstr>The classic approach</vt:lpstr>
      <vt:lpstr>Spasity methods</vt:lpstr>
      <vt:lpstr>Ridge </vt:lpstr>
      <vt:lpstr>Lasso </vt:lpstr>
      <vt:lpstr>Elastic net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Imposing sparsity</dc:title>
  <dc:creator>Mathies Brinks Sørensen</dc:creator>
  <cp:lastModifiedBy>Mathies Brinks Sørensen</cp:lastModifiedBy>
  <cp:revision>3</cp:revision>
  <dcterms:created xsi:type="dcterms:W3CDTF">2020-11-18T12:12:48Z</dcterms:created>
  <dcterms:modified xsi:type="dcterms:W3CDTF">2020-11-18T12:29:50Z</dcterms:modified>
</cp:coreProperties>
</file>