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AE52-B791-4882-9F2B-401B3B58967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49BB-77BE-4D4D-9884-4D45528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2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AE52-B791-4882-9F2B-401B3B58967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49BB-77BE-4D4D-9884-4D45528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2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AE52-B791-4882-9F2B-401B3B58967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49BB-77BE-4D4D-9884-4D45528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03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AE52-B791-4882-9F2B-401B3B58967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49BB-77BE-4D4D-9884-4D45528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9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AE52-B791-4882-9F2B-401B3B58967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49BB-77BE-4D4D-9884-4D45528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8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AE52-B791-4882-9F2B-401B3B58967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49BB-77BE-4D4D-9884-4D45528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AE52-B791-4882-9F2B-401B3B58967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49BB-77BE-4D4D-9884-4D45528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AE52-B791-4882-9F2B-401B3B58967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49BB-77BE-4D4D-9884-4D45528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AE52-B791-4882-9F2B-401B3B58967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49BB-77BE-4D4D-9884-4D45528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9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AE52-B791-4882-9F2B-401B3B58967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49BB-77BE-4D4D-9884-4D45528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5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AE52-B791-4882-9F2B-401B3B58967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49BB-77BE-4D4D-9884-4D45528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1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EAE52-B791-4882-9F2B-401B3B58967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849BB-77BE-4D4D-9884-4D45528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6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4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is </a:t>
            </a:r>
            <a:r>
              <a:rPr lang="da-DK" dirty="0" err="1" smtClean="0"/>
              <a:t>statistics</a:t>
            </a:r>
            <a:r>
              <a:rPr lang="da-DK" dirty="0" smtClean="0"/>
              <a:t>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sum of many disciplines </a:t>
            </a:r>
          </a:p>
          <a:p>
            <a:pPr lvl="1"/>
            <a:r>
              <a:rPr lang="da-DK" dirty="0" smtClean="0"/>
              <a:t>Time series </a:t>
            </a:r>
            <a:r>
              <a:rPr lang="da-DK" dirty="0" err="1" smtClean="0"/>
              <a:t>analysis</a:t>
            </a:r>
            <a:endParaRPr lang="da-DK" dirty="0" smtClean="0"/>
          </a:p>
          <a:p>
            <a:pPr lvl="1"/>
            <a:r>
              <a:rPr lang="da-DK" dirty="0" smtClean="0"/>
              <a:t>Design of </a:t>
            </a:r>
            <a:r>
              <a:rPr lang="da-DK" dirty="0" err="1" smtClean="0"/>
              <a:t>experiments</a:t>
            </a:r>
            <a:endParaRPr lang="da-DK" dirty="0" smtClean="0"/>
          </a:p>
          <a:p>
            <a:pPr lvl="1"/>
            <a:r>
              <a:rPr lang="da-DK" dirty="0" smtClean="0"/>
              <a:t>Mixture </a:t>
            </a:r>
            <a:r>
              <a:rPr lang="da-DK" dirty="0" err="1" smtClean="0"/>
              <a:t>modelling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Machine </a:t>
            </a:r>
            <a:r>
              <a:rPr lang="da-DK" dirty="0" err="1" smtClean="0"/>
              <a:t>learning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Deep </a:t>
            </a:r>
            <a:r>
              <a:rPr lang="da-DK" dirty="0" err="1" smtClean="0"/>
              <a:t>learning</a:t>
            </a:r>
            <a:endParaRPr lang="da-DK" dirty="0" smtClean="0"/>
          </a:p>
          <a:p>
            <a:pPr lvl="1"/>
            <a:r>
              <a:rPr lang="da-DK" dirty="0" err="1" smtClean="0"/>
              <a:t>Chemonometrics</a:t>
            </a:r>
            <a:r>
              <a:rPr lang="da-DK" dirty="0" smtClean="0"/>
              <a:t> </a:t>
            </a:r>
            <a:endParaRPr lang="en-US" dirty="0" smtClean="0"/>
          </a:p>
          <a:p>
            <a:pPr marL="457200" lvl="1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And </a:t>
            </a:r>
            <a:r>
              <a:rPr lang="da-DK" dirty="0" err="1" smtClean="0"/>
              <a:t>applied</a:t>
            </a:r>
            <a:r>
              <a:rPr lang="da-DK" dirty="0" smtClean="0"/>
              <a:t> to </a:t>
            </a:r>
            <a:r>
              <a:rPr lang="da-DK" dirty="0" err="1" smtClean="0"/>
              <a:t>almost</a:t>
            </a:r>
            <a:r>
              <a:rPr lang="da-DK" dirty="0" smtClean="0"/>
              <a:t> all </a:t>
            </a:r>
            <a:r>
              <a:rPr lang="da-DK" dirty="0" err="1" smtClean="0"/>
              <a:t>fields</a:t>
            </a:r>
            <a:r>
              <a:rPr lang="da-DK" dirty="0" smtClean="0"/>
              <a:t> of </a:t>
            </a:r>
            <a:r>
              <a:rPr lang="da-DK" dirty="0" err="1" smtClean="0"/>
              <a:t>sceince</a:t>
            </a:r>
            <a:r>
              <a:rPr lang="da-DK" dirty="0" smtClean="0"/>
              <a:t> </a:t>
            </a:r>
            <a:endParaRPr lang="en-US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67078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My </a:t>
            </a:r>
            <a:r>
              <a:rPr lang="da-DK" dirty="0" err="1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Dynamic </a:t>
            </a:r>
            <a:r>
              <a:rPr lang="da-DK" dirty="0" err="1" smtClean="0"/>
              <a:t>modelling</a:t>
            </a:r>
            <a:r>
              <a:rPr lang="da-DK" dirty="0" smtClean="0"/>
              <a:t> (time series)</a:t>
            </a:r>
          </a:p>
          <a:p>
            <a:r>
              <a:rPr lang="da-DK" dirty="0" err="1" smtClean="0"/>
              <a:t>Desgin</a:t>
            </a:r>
            <a:r>
              <a:rPr lang="da-DK" dirty="0" smtClean="0"/>
              <a:t> of </a:t>
            </a:r>
            <a:r>
              <a:rPr lang="da-DK" dirty="0" err="1" smtClean="0"/>
              <a:t>experiments</a:t>
            </a:r>
            <a:r>
              <a:rPr lang="da-DK" dirty="0" smtClean="0"/>
              <a:t> &amp; mixture </a:t>
            </a:r>
            <a:r>
              <a:rPr lang="da-DK" dirty="0" err="1" smtClean="0"/>
              <a:t>modelling</a:t>
            </a:r>
            <a:endParaRPr lang="da-DK" dirty="0" smtClean="0"/>
          </a:p>
          <a:p>
            <a:r>
              <a:rPr lang="da-DK" dirty="0" smtClean="0"/>
              <a:t>Machine </a:t>
            </a:r>
            <a:r>
              <a:rPr lang="da-DK" dirty="0" err="1" smtClean="0"/>
              <a:t>learning</a:t>
            </a:r>
            <a:endParaRPr lang="da-DK" dirty="0" smtClean="0"/>
          </a:p>
          <a:p>
            <a:endParaRPr lang="da-DK" dirty="0" smtClean="0"/>
          </a:p>
          <a:p>
            <a:r>
              <a:rPr lang="en-US" dirty="0" smtClean="0"/>
              <a:t>Teaching statistics at various levels for 5 years </a:t>
            </a:r>
          </a:p>
          <a:p>
            <a:endParaRPr lang="da-DK" dirty="0"/>
          </a:p>
          <a:p>
            <a:r>
              <a:rPr lang="da-DK" dirty="0" err="1" smtClean="0"/>
              <a:t>current</a:t>
            </a:r>
            <a:r>
              <a:rPr lang="da-DK" dirty="0" smtClean="0"/>
              <a:t> </a:t>
            </a:r>
            <a:r>
              <a:rPr lang="da-DK" dirty="0" err="1" smtClean="0"/>
              <a:t>project</a:t>
            </a:r>
            <a:endParaRPr lang="da-DK" dirty="0" smtClean="0"/>
          </a:p>
          <a:p>
            <a:pPr lvl="1"/>
            <a:r>
              <a:rPr lang="da-DK" dirty="0" err="1" smtClean="0"/>
              <a:t>Phd</a:t>
            </a:r>
            <a:r>
              <a:rPr lang="da-DK" dirty="0" smtClean="0"/>
              <a:t> : </a:t>
            </a:r>
            <a:r>
              <a:rPr lang="da-DK" dirty="0" err="1" smtClean="0"/>
              <a:t>working</a:t>
            </a:r>
            <a:r>
              <a:rPr lang="da-DK" dirty="0" smtClean="0"/>
              <a:t> with NMR data via </a:t>
            </a:r>
            <a:r>
              <a:rPr lang="da-DK" dirty="0" err="1" smtClean="0"/>
              <a:t>bayesian</a:t>
            </a:r>
            <a:r>
              <a:rPr lang="da-DK" dirty="0" smtClean="0"/>
              <a:t> </a:t>
            </a:r>
            <a:r>
              <a:rPr lang="da-DK" dirty="0" err="1" smtClean="0"/>
              <a:t>decomposition</a:t>
            </a:r>
            <a:r>
              <a:rPr lang="da-DK" dirty="0" smtClean="0"/>
              <a:t> </a:t>
            </a:r>
            <a:r>
              <a:rPr lang="da-DK" dirty="0" err="1" smtClean="0"/>
              <a:t>modelling</a:t>
            </a:r>
            <a:r>
              <a:rPr lang="da-DK" dirty="0" smtClean="0"/>
              <a:t> </a:t>
            </a:r>
            <a:endParaRPr lang="da-DK" dirty="0"/>
          </a:p>
          <a:p>
            <a:endParaRPr lang="da-DK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25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Goal</a:t>
            </a:r>
            <a:r>
              <a:rPr lang="da-DK" dirty="0" smtClean="0"/>
              <a:t> of the </a:t>
            </a:r>
            <a:r>
              <a:rPr lang="da-DK" dirty="0" err="1" smtClean="0"/>
              <a:t>course</a:t>
            </a:r>
            <a:r>
              <a:rPr lang="da-DK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50674" y="3352800"/>
            <a:ext cx="2490651" cy="10885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460173" y="3692434"/>
            <a:ext cx="1933302" cy="461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55279" y="3352800"/>
            <a:ext cx="159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Results</a:t>
            </a:r>
            <a:r>
              <a:rPr lang="da-DK" dirty="0" smtClean="0"/>
              <a:t> 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7615646" y="3692434"/>
            <a:ext cx="1933302" cy="461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8354" y="3537465"/>
            <a:ext cx="1593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4000" dirty="0" smtClean="0">
                <a:solidFill>
                  <a:schemeClr val="bg1"/>
                </a:solidFill>
              </a:rPr>
              <a:t>?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7684" y="2891135"/>
            <a:ext cx="249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Modelling</a:t>
            </a:r>
            <a:r>
              <a:rPr lang="da-DK" dirty="0" smtClean="0"/>
              <a:t>/</a:t>
            </a:r>
            <a:r>
              <a:rPr lang="da-DK" dirty="0" err="1" smtClean="0"/>
              <a:t>stastistics</a:t>
            </a:r>
            <a:r>
              <a:rPr lang="da-DK" dirty="0" smtClean="0"/>
              <a:t>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52206" y="3505200"/>
            <a:ext cx="159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</a:t>
            </a:r>
            <a:r>
              <a:rPr lang="da-DK" dirty="0" smtClean="0"/>
              <a:t>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0560" y="4998720"/>
            <a:ext cx="3875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 smtClean="0"/>
              <a:t>Get</a:t>
            </a:r>
            <a:r>
              <a:rPr lang="da-DK" dirty="0" smtClean="0"/>
              <a:t> </a:t>
            </a:r>
            <a:r>
              <a:rPr lang="da-DK" dirty="0" err="1" smtClean="0"/>
              <a:t>familiar</a:t>
            </a:r>
            <a:r>
              <a:rPr lang="da-DK" dirty="0" smtClean="0"/>
              <a:t> with </a:t>
            </a:r>
            <a:r>
              <a:rPr lang="da-DK" dirty="0" err="1" smtClean="0"/>
              <a:t>termonology</a:t>
            </a:r>
            <a:endParaRPr lang="da-DK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Know </a:t>
            </a:r>
            <a:r>
              <a:rPr lang="da-DK" dirty="0" err="1" smtClean="0"/>
              <a:t>some</a:t>
            </a:r>
            <a:r>
              <a:rPr lang="da-DK" dirty="0" smtClean="0"/>
              <a:t> </a:t>
            </a:r>
            <a:r>
              <a:rPr lang="da-DK" dirty="0" err="1" smtClean="0"/>
              <a:t>modelling</a:t>
            </a:r>
            <a:r>
              <a:rPr lang="da-DK" dirty="0" smtClean="0"/>
              <a:t> </a:t>
            </a:r>
            <a:r>
              <a:rPr lang="da-DK" dirty="0" err="1" smtClean="0"/>
              <a:t>concepts</a:t>
            </a:r>
            <a:endParaRPr lang="da-DK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 smtClean="0"/>
              <a:t>Getting</a:t>
            </a:r>
            <a:r>
              <a:rPr lang="da-DK" dirty="0" smtClean="0"/>
              <a:t> rid of </a:t>
            </a:r>
            <a:r>
              <a:rPr lang="da-DK" dirty="0" err="1" smtClean="0"/>
              <a:t>some</a:t>
            </a:r>
            <a:r>
              <a:rPr lang="da-DK" dirty="0" smtClean="0"/>
              <a:t> of the </a:t>
            </a:r>
            <a:r>
              <a:rPr lang="da-DK" dirty="0" err="1" smtClean="0"/>
              <a:t>black</a:t>
            </a:r>
            <a:r>
              <a:rPr lang="da-DK" dirty="0" smtClean="0"/>
              <a:t> </a:t>
            </a:r>
            <a:r>
              <a:rPr lang="da-DK" dirty="0" err="1" smtClean="0"/>
              <a:t>box</a:t>
            </a:r>
            <a:endParaRPr lang="da-DK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optimal </a:t>
            </a:r>
            <a:r>
              <a:rPr lang="en-US" dirty="0" smtClean="0"/>
              <a:t>setting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943497" y="2351314"/>
            <a:ext cx="4214949" cy="18810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10937" y="3400697"/>
            <a:ext cx="4214949" cy="1881052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76057" y="3487783"/>
            <a:ext cx="4214949" cy="1881052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76057" y="2690949"/>
            <a:ext cx="1719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P</a:t>
            </a:r>
            <a:r>
              <a:rPr lang="da-DK" dirty="0" err="1" smtClean="0"/>
              <a:t>rograming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00206" y="4243643"/>
            <a:ext cx="1719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Field expertise</a:t>
            </a:r>
            <a:r>
              <a:rPr lang="da-DK" dirty="0" smtClean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38846" y="4243643"/>
            <a:ext cx="1719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Statistics</a:t>
            </a:r>
            <a:r>
              <a:rPr lang="da-DK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16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99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Introduction</vt:lpstr>
      <vt:lpstr>What is statistics? </vt:lpstr>
      <vt:lpstr>My background</vt:lpstr>
      <vt:lpstr>Goal of the course </vt:lpstr>
      <vt:lpstr>The optimal setting 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Mathies Brinks Sørensen</dc:creator>
  <cp:lastModifiedBy>Mathies Brinks Sørensen</cp:lastModifiedBy>
  <cp:revision>2</cp:revision>
  <dcterms:created xsi:type="dcterms:W3CDTF">2020-11-19T13:14:57Z</dcterms:created>
  <dcterms:modified xsi:type="dcterms:W3CDTF">2020-11-19T13:23:31Z</dcterms:modified>
</cp:coreProperties>
</file>