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E6FD-0DF3-472E-8565-4298CF901CB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CB74-3F26-47D0-AACF-1FFE9C81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E6FD-0DF3-472E-8565-4298CF901CB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CB74-3F26-47D0-AACF-1FFE9C81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1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E6FD-0DF3-472E-8565-4298CF901CB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CB74-3F26-47D0-AACF-1FFE9C81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7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E6FD-0DF3-472E-8565-4298CF901CB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CB74-3F26-47D0-AACF-1FFE9C81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1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E6FD-0DF3-472E-8565-4298CF901CB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CB74-3F26-47D0-AACF-1FFE9C81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E6FD-0DF3-472E-8565-4298CF901CB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CB74-3F26-47D0-AACF-1FFE9C81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1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E6FD-0DF3-472E-8565-4298CF901CB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CB74-3F26-47D0-AACF-1FFE9C81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6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E6FD-0DF3-472E-8565-4298CF901CB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CB74-3F26-47D0-AACF-1FFE9C81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6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E6FD-0DF3-472E-8565-4298CF901CB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CB74-3F26-47D0-AACF-1FFE9C81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E6FD-0DF3-472E-8565-4298CF901CB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CB74-3F26-47D0-AACF-1FFE9C81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0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E6FD-0DF3-472E-8565-4298CF901CB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CB74-3F26-47D0-AACF-1FFE9C81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9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9E6FD-0DF3-472E-8565-4298CF901CB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BCB74-3F26-47D0-AACF-1FFE9C81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3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high dimensional data: PLS and PCR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Latent view on larger datasets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8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Latent variable what is it?</a:t>
            </a:r>
          </a:p>
          <a:p>
            <a:r>
              <a:rPr lang="en-US" dirty="0" smtClean="0"/>
              <a:t>Why do we use PCA?</a:t>
            </a:r>
          </a:p>
          <a:p>
            <a:r>
              <a:rPr lang="en-US" dirty="0" smtClean="0"/>
              <a:t>Is PCA a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2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principle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 many types of PC models, two of them are</a:t>
            </a:r>
          </a:p>
          <a:p>
            <a:pPr lvl="1"/>
            <a:r>
              <a:rPr lang="en-US" dirty="0" smtClean="0"/>
              <a:t>Principle component regression (PCR) – numerical response</a:t>
            </a:r>
          </a:p>
          <a:p>
            <a:pPr lvl="1"/>
            <a:r>
              <a:rPr lang="en-US" dirty="0" smtClean="0"/>
              <a:t>Discriminant analysis PCR – categorical response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Partial least squares (PLS)</a:t>
            </a:r>
          </a:p>
          <a:p>
            <a:pPr lvl="1"/>
            <a:r>
              <a:rPr lang="en-US" dirty="0" smtClean="0"/>
              <a:t>Discriminant analysis PLS – categorical response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Other models (not part of course)</a:t>
            </a:r>
          </a:p>
          <a:p>
            <a:pPr lvl="1"/>
            <a:r>
              <a:rPr lang="en-US" dirty="0" smtClean="0"/>
              <a:t>ANOVA simulation component analysis – for DOE data</a:t>
            </a:r>
          </a:p>
          <a:p>
            <a:pPr lvl="1"/>
            <a:r>
              <a:rPr lang="en-US" dirty="0" smtClean="0"/>
              <a:t>Probabilistic PCA – PCA seen as a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3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PCR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Linear regression on PCA scores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Model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Coefficients are found based off scores and not of y </a:t>
                </a:r>
              </a:p>
              <a:p>
                <a:r>
                  <a:rPr lang="en-US" dirty="0" smtClean="0"/>
                  <a:t>PCR can handle n&lt;p </a:t>
                </a:r>
                <a:r>
                  <a:rPr lang="en-US" dirty="0" smtClean="0"/>
                  <a:t>why?</a:t>
                </a:r>
              </a:p>
              <a:p>
                <a:r>
                  <a:rPr lang="en-US" dirty="0" smtClean="0"/>
                  <a:t>What happens when m=p ?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How to find the optimal number of components 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941" y="3223768"/>
            <a:ext cx="5502117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6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Seeks to maximize the correlation of y and X under the constraint of the orthogonality of </a:t>
            </a:r>
            <a:r>
              <a:rPr lang="en-US" dirty="0"/>
              <a:t>the </a:t>
            </a:r>
            <a:r>
              <a:rPr lang="en-US" dirty="0" smtClean="0"/>
              <a:t>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5832"/>
            <a:ext cx="8093141" cy="2110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229" y="5259977"/>
            <a:ext cx="6305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 of how to solve this problem can be found in 4.7.2 in the RW book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324" y="2557149"/>
            <a:ext cx="3642676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4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PLS VS PCR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is not better than the other</a:t>
            </a:r>
          </a:p>
          <a:p>
            <a:endParaRPr lang="en-US" dirty="0"/>
          </a:p>
          <a:p>
            <a:r>
              <a:rPr lang="en-US" dirty="0" smtClean="0"/>
              <a:t>How do you figure out which one is best? (lets go to R!)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0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Resampling to original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1353800" cy="47910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Downside of latent modelling</a:t>
            </a:r>
          </a:p>
          <a:p>
            <a:pPr marL="457200" lvl="1" indent="0">
              <a:buNone/>
            </a:pPr>
            <a:r>
              <a:rPr lang="en-US" dirty="0" smtClean="0"/>
              <a:t>Interpretation is hard!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Resample techniques can be applied</a:t>
            </a:r>
          </a:p>
          <a:p>
            <a:pPr marL="457200" lvl="1" indent="0">
              <a:buNone/>
            </a:pPr>
            <a:r>
              <a:rPr lang="en-US" dirty="0" smtClean="0"/>
              <a:t>jackknifing the variance</a:t>
            </a:r>
          </a:p>
          <a:p>
            <a:pPr marL="457200" lvl="1" indent="0">
              <a:buNone/>
            </a:pPr>
            <a:r>
              <a:rPr lang="en-US" dirty="0" smtClean="0"/>
              <a:t>Calculate back to the original domain from PLS/PCR model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70" y="848864"/>
            <a:ext cx="3810330" cy="1966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963" y="2964167"/>
            <a:ext cx="2461473" cy="37874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00" y="4843663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This can all be done in R – </a:t>
            </a:r>
            <a:r>
              <a:rPr lang="en-US"/>
              <a:t>be warned estimates may only be an indication of significance as the t-distribution for the PLS coefficients is only an assumption!!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3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280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Modelling high dimensional data: PLS and PCR</vt:lpstr>
      <vt:lpstr>Recap</vt:lpstr>
      <vt:lpstr>Modelling principle component </vt:lpstr>
      <vt:lpstr>PCR model</vt:lpstr>
      <vt:lpstr>PLS model</vt:lpstr>
      <vt:lpstr>PLS VS PCR</vt:lpstr>
      <vt:lpstr>Resampling to original domain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high dimensional data: PLS and PCR</dc:title>
  <dc:creator>Mathies Brinks Sørensen</dc:creator>
  <cp:lastModifiedBy>Mathies Brinks Sørensen</cp:lastModifiedBy>
  <cp:revision>6</cp:revision>
  <dcterms:created xsi:type="dcterms:W3CDTF">2020-11-18T12:41:48Z</dcterms:created>
  <dcterms:modified xsi:type="dcterms:W3CDTF">2020-11-18T19:01:41Z</dcterms:modified>
</cp:coreProperties>
</file>