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5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B8EC8-A76E-4321-B297-21ED2C95439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7B27-04A4-47D1-B14C-CABAFA7FE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OLS, KNN and 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models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4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KNN: a very unbiased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Data will be grouped according to its nearest neighbor</a:t>
                </a:r>
              </a:p>
              <a:p>
                <a:pPr lvl="1"/>
                <a:r>
                  <a:rPr lang="en-US" dirty="0" smtClean="0"/>
                  <a:t>Majority voting</a:t>
                </a:r>
              </a:p>
              <a:p>
                <a:pPr lvl="1"/>
                <a:r>
                  <a:rPr lang="en-US" dirty="0" smtClean="0"/>
                  <a:t>k should be uneven</a:t>
                </a:r>
              </a:p>
              <a:p>
                <a:pPr lvl="1"/>
                <a:r>
                  <a:rPr lang="en-US" dirty="0" smtClean="0"/>
                  <a:t>Low k: high variance low bias</a:t>
                </a:r>
              </a:p>
              <a:p>
                <a:pPr lvl="1"/>
                <a:r>
                  <a:rPr lang="en-US" dirty="0" smtClean="0"/>
                  <a:t>High k: low variance high bias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sz="1900" dirty="0" smtClean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a-DK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da-DK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da-D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a-DK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brk m:alnAt="7"/>
                      </m:rPr>
                      <a:rPr lang="da-D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00" dirty="0" smtClean="0"/>
                  <a:t>=the neighborhood of x defined by the k-closest points xi in the training data</a:t>
                </a:r>
              </a:p>
              <a:p>
                <a:pPr lvl="1"/>
                <a:r>
                  <a:rPr lang="en-US" sz="1500" dirty="0" smtClean="0"/>
                  <a:t>Find the optimal k from cross-validation 	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particular measurement is of interest given </a:t>
                </a:r>
                <a:r>
                  <a:rPr lang="en-US" dirty="0" err="1" smtClean="0"/>
                  <a:t>spefic</a:t>
                </a:r>
                <a:r>
                  <a:rPr lang="en-US" dirty="0" smtClean="0"/>
                  <a:t> conditions</a:t>
                </a:r>
              </a:p>
              <a:p>
                <a:pPr lvl="1"/>
                <a:r>
                  <a:rPr lang="en-US" dirty="0" smtClean="0"/>
                  <a:t>Y is measured given X</a:t>
                </a:r>
              </a:p>
              <a:p>
                <a:pPr lvl="1"/>
                <a:r>
                  <a:rPr lang="en-US" dirty="0" smtClean="0"/>
                  <a:t>Assumptions about errors are made</a:t>
                </a:r>
              </a:p>
              <a:p>
                <a:pPr lvl="1"/>
                <a:r>
                  <a:rPr lang="en-US" dirty="0" smtClean="0"/>
                  <a:t>A bias is being put on the data when choosing a model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General model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Response: </a:t>
                </a:r>
                <a:r>
                  <a:rPr lang="en-US" b="1" dirty="0" smtClean="0"/>
                  <a:t>y</a:t>
                </a:r>
                <a:r>
                  <a:rPr lang="en-US" dirty="0" smtClean="0"/>
                  <a:t> is being measured with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and is modeled via f and some error term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da-DK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following some properties.</a:t>
                </a:r>
                <a:r>
                  <a:rPr lang="en-US" b="1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82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dirty="0" smtClean="0"/>
                  <a:t>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da-DK" sz="1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da-DK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a-DK" sz="16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Solution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5834"/>
            <a:ext cx="2647405" cy="651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05202"/>
            <a:ext cx="2721833" cy="1673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1825625"/>
            <a:ext cx="315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Problems with the OLS: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3063" y="2351314"/>
            <a:ext cx="2534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Correlated predictors are a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Interpretation with many variables is difficult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Overfitting is easy on testing data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19999" y="1825626"/>
            <a:ext cx="243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Benefits with the OLS: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9999" y="2351314"/>
            <a:ext cx="2438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model very easy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unbiased model for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good starting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for both categorical and numerical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7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variance trade off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723" y="1690688"/>
            <a:ext cx="660001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985554"/>
            <a:ext cx="3892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the most important concept to keep in mind when modelling data.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ias: model complexity to reach true value</a:t>
            </a:r>
          </a:p>
          <a:p>
            <a:pPr lvl="1"/>
            <a:r>
              <a:rPr lang="en-US" dirty="0" smtClean="0"/>
              <a:t>Variance: how well can the model capture data with each new dataset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in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Regression can be done to obtain a prediction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da-DK" b="0" i="1" dirty="0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da-DK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variance of the prediction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𝑥𝐶𝑜𝑣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da-D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The order </a:t>
                </a:r>
                <a:r>
                  <a:rPr lang="en-US" dirty="0"/>
                  <a:t>of the variance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a-DK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da-D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a-D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More variables </a:t>
                </a:r>
                <a:r>
                  <a:rPr lang="en-US" dirty="0"/>
                  <a:t>means </a:t>
                </a:r>
                <a:r>
                  <a:rPr lang="en-US" dirty="0" smtClean="0"/>
                  <a:t>more uncertainty </a:t>
                </a:r>
                <a:r>
                  <a:rPr lang="en-US" dirty="0"/>
                  <a:t>and </a:t>
                </a:r>
                <a:r>
                  <a:rPr lang="en-US" b="1" dirty="0"/>
                  <a:t>more observations </a:t>
                </a:r>
                <a:r>
                  <a:rPr lang="en-US" dirty="0"/>
                  <a:t>means less uncertainty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Removing variables </a:t>
                </a:r>
                <a:r>
                  <a:rPr lang="en-US" dirty="0"/>
                  <a:t>can decrease variance but it comes at </a:t>
                </a:r>
                <a:r>
                  <a:rPr lang="en-US" dirty="0" smtClean="0"/>
                  <a:t>a price</a:t>
                </a:r>
                <a:r>
                  <a:rPr lang="en-US" dirty="0"/>
                  <a:t>. There will be a </a:t>
                </a:r>
                <a:r>
                  <a:rPr lang="en-US" b="1" dirty="0"/>
                  <a:t>systematic error </a:t>
                </a:r>
                <a:r>
                  <a:rPr lang="en-US" dirty="0"/>
                  <a:t>(bias) due to the </a:t>
                </a:r>
                <a:r>
                  <a:rPr lang="en-US" dirty="0" smtClean="0"/>
                  <a:t>missing variables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72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 measurements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basic types of numbers</a:t>
                </a:r>
              </a:p>
              <a:p>
                <a:pPr lvl="1"/>
                <a:r>
                  <a:rPr lang="en-US" dirty="0" smtClean="0"/>
                  <a:t>Root mean squared error (RMSE) – numerical response</a:t>
                </a:r>
              </a:p>
              <a:p>
                <a:pPr lvl="1"/>
                <a:r>
                  <a:rPr lang="en-US" dirty="0" smtClean="0"/>
                  <a:t>Misclassification matrix or confusion matrix – categorical response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da-DK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a-DK" b="0" dirty="0" smtClean="0"/>
              </a:p>
              <a:p>
                <a:pPr marL="457200" lvl="1" indent="0">
                  <a:buNone/>
                </a:pPr>
                <a:endParaRPr lang="da-DK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𝑚𝑖𝑠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optimal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Many approaches, but all are based of two</a:t>
            </a:r>
          </a:p>
          <a:p>
            <a:pPr lvl="1"/>
            <a:r>
              <a:rPr lang="en-US" dirty="0" smtClean="0"/>
              <a:t>Forward selection</a:t>
            </a:r>
          </a:p>
          <a:p>
            <a:pPr lvl="1"/>
            <a:r>
              <a:rPr lang="en-US" dirty="0" smtClean="0"/>
              <a:t>Backwards selection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Forward selection</a:t>
            </a:r>
          </a:p>
          <a:p>
            <a:pPr lvl="1"/>
            <a:r>
              <a:rPr lang="en-US" dirty="0" smtClean="0"/>
              <a:t>Add terms one at a time test these via goodness of fit measure</a:t>
            </a:r>
          </a:p>
          <a:p>
            <a:pPr lvl="1"/>
            <a:r>
              <a:rPr lang="en-US" dirty="0" smtClean="0"/>
              <a:t>Keep doing it until no improvements may be found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Backward selection</a:t>
            </a:r>
          </a:p>
          <a:p>
            <a:pPr lvl="1"/>
            <a:r>
              <a:rPr lang="en-US" dirty="0" smtClean="0"/>
              <a:t>Add all terms to begin with and remove one by one via goodness of fit measure</a:t>
            </a:r>
          </a:p>
          <a:p>
            <a:pPr lvl="1"/>
            <a:r>
              <a:rPr lang="en-US" dirty="0" smtClean="0"/>
              <a:t>Keep doing it until no improvements may be found </a:t>
            </a:r>
          </a:p>
          <a:p>
            <a:endParaRPr lang="en-US" dirty="0"/>
          </a:p>
          <a:p>
            <a:r>
              <a:rPr lang="en-US" dirty="0" smtClean="0"/>
              <a:t>Do this manually or via the steps/leaps algorithm</a:t>
            </a:r>
          </a:p>
          <a:p>
            <a:r>
              <a:rPr lang="en-US" dirty="0" smtClean="0"/>
              <a:t>Example on blackboard and in 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88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Optimal choice</a:t>
            </a:r>
          </a:p>
          <a:p>
            <a:pPr lvl="1"/>
            <a:r>
              <a:rPr lang="en-US" dirty="0" smtClean="0"/>
              <a:t>Make independent training, validation and testing dataset</a:t>
            </a:r>
          </a:p>
          <a:p>
            <a:pPr marL="0" indent="0">
              <a:buNone/>
            </a:pPr>
            <a:r>
              <a:rPr lang="en-US" dirty="0" smtClean="0"/>
              <a:t>Almost optimal= cross-validation (CV)</a:t>
            </a:r>
          </a:p>
          <a:p>
            <a:pPr lvl="1"/>
            <a:r>
              <a:rPr lang="en-US" dirty="0" smtClean="0"/>
              <a:t>Split data into training-validation set and testing set</a:t>
            </a:r>
          </a:p>
          <a:p>
            <a:pPr lvl="1"/>
            <a:r>
              <a:rPr lang="en-US" dirty="0" smtClean="0"/>
              <a:t>Split should be random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of CV </a:t>
            </a:r>
          </a:p>
          <a:p>
            <a:pPr lvl="1"/>
            <a:r>
              <a:rPr lang="en-US" dirty="0" smtClean="0"/>
              <a:t>Leave one out (loo)</a:t>
            </a:r>
          </a:p>
          <a:p>
            <a:pPr lvl="1"/>
            <a:r>
              <a:rPr lang="en-US" dirty="0" smtClean="0"/>
              <a:t>Non repeated k-fold cv </a:t>
            </a:r>
          </a:p>
          <a:p>
            <a:pPr lvl="1"/>
            <a:r>
              <a:rPr lang="en-US" dirty="0" smtClean="0"/>
              <a:t>Repeated k-fold cv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Danger!!! Your dataset may not be optimal (Design of experiments is your friend – a different course)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7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linear model now with CV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shown in R 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7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629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OLS, KNN and CV</vt:lpstr>
      <vt:lpstr>Supervised data analysis</vt:lpstr>
      <vt:lpstr>Ordinary least squares </vt:lpstr>
      <vt:lpstr>Bias – variance trade off</vt:lpstr>
      <vt:lpstr>Prediction in regression</vt:lpstr>
      <vt:lpstr>Prediction accuracy measurements</vt:lpstr>
      <vt:lpstr>Finding the optimal linear model</vt:lpstr>
      <vt:lpstr>Cross-validation </vt:lpstr>
      <vt:lpstr>Optimal linear model now with CV </vt:lpstr>
      <vt:lpstr>KNN: a very unbiased model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OLS, KNN and CV</dc:title>
  <dc:creator>Mathies Brinks Sørensen</dc:creator>
  <cp:lastModifiedBy>Mathies Brinks Sørensen</cp:lastModifiedBy>
  <cp:revision>8</cp:revision>
  <dcterms:created xsi:type="dcterms:W3CDTF">2020-11-17T20:40:28Z</dcterms:created>
  <dcterms:modified xsi:type="dcterms:W3CDTF">2020-11-18T12:03:36Z</dcterms:modified>
</cp:coreProperties>
</file>