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7"/>
  </p:sldMasterIdLst>
  <p:notesMasterIdLst>
    <p:notesMasterId r:id="rId34"/>
  </p:notesMasterIdLst>
  <p:handoutMasterIdLst>
    <p:handoutMasterId r:id="rId35"/>
  </p:handoutMasterIdLst>
  <p:sldIdLst>
    <p:sldId id="256" r:id="rId8"/>
    <p:sldId id="257" r:id="rId9"/>
    <p:sldId id="261" r:id="rId10"/>
    <p:sldId id="281" r:id="rId11"/>
    <p:sldId id="262" r:id="rId12"/>
    <p:sldId id="274" r:id="rId13"/>
    <p:sldId id="280" r:id="rId14"/>
    <p:sldId id="279" r:id="rId15"/>
    <p:sldId id="271" r:id="rId16"/>
    <p:sldId id="273" r:id="rId17"/>
    <p:sldId id="272" r:id="rId18"/>
    <p:sldId id="275" r:id="rId19"/>
    <p:sldId id="276" r:id="rId20"/>
    <p:sldId id="263" r:id="rId21"/>
    <p:sldId id="284" r:id="rId22"/>
    <p:sldId id="264" r:id="rId23"/>
    <p:sldId id="283" r:id="rId24"/>
    <p:sldId id="268" r:id="rId25"/>
    <p:sldId id="265" r:id="rId26"/>
    <p:sldId id="266" r:id="rId27"/>
    <p:sldId id="277" r:id="rId28"/>
    <p:sldId id="278" r:id="rId29"/>
    <p:sldId id="267" r:id="rId30"/>
    <p:sldId id="269" r:id="rId31"/>
    <p:sldId id="270" r:id="rId32"/>
    <p:sldId id="285" r:id="rId33"/>
  </p:sldIdLst>
  <p:sldSz cx="12190413" cy="6858000"/>
  <p:notesSz cx="6858000" cy="9144000"/>
  <p:custDataLst>
    <p:tags r:id="rId36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E97AB-21A8-401F-A62C-2343BB43589C}" v="228" dt="2024-07-02T00:27:07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15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heme" Target="theme/theme1.xml"/><Relationship Id="rId21" Type="http://schemas.openxmlformats.org/officeDocument/2006/relationships/slide" Target="slides/slide14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gs" Target="tags/tag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968C4039-7C33-4B7D-9E62-EFD396BF7F50}"/>
    <pc:docChg chg="modSld">
      <pc:chgData name="Mikael Lenz Strube" userId="5190ea63-534e-4b85-8189-cf0a88e74104" providerId="ADAL" clId="{968C4039-7C33-4B7D-9E62-EFD396BF7F50}" dt="2023-05-01T21:21:00.507" v="112" actId="6549"/>
      <pc:docMkLst>
        <pc:docMk/>
      </pc:docMkLst>
      <pc:sldChg chg="modSp modAnim">
        <pc:chgData name="Mikael Lenz Strube" userId="5190ea63-534e-4b85-8189-cf0a88e74104" providerId="ADAL" clId="{968C4039-7C33-4B7D-9E62-EFD396BF7F50}" dt="2023-05-01T21:21:00.507" v="112" actId="6549"/>
        <pc:sldMkLst>
          <pc:docMk/>
          <pc:sldMk cId="1012463987" sldId="264"/>
        </pc:sldMkLst>
        <pc:spChg chg="mod">
          <ac:chgData name="Mikael Lenz Strube" userId="5190ea63-534e-4b85-8189-cf0a88e74104" providerId="ADAL" clId="{968C4039-7C33-4B7D-9E62-EFD396BF7F50}" dt="2023-05-01T21:21:00.507" v="112" actId="6549"/>
          <ac:spMkLst>
            <pc:docMk/>
            <pc:sldMk cId="1012463987" sldId="264"/>
            <ac:spMk id="3" creationId="{00000000-0000-0000-0000-000000000000}"/>
          </ac:spMkLst>
        </pc:spChg>
      </pc:sldChg>
    </pc:docChg>
  </pc:docChgLst>
  <pc:docChgLst>
    <pc:chgData name="Mikael Lenz Strube" userId="5190ea63-534e-4b85-8189-cf0a88e74104" providerId="ADAL" clId="{0DAE97AB-21A8-401F-A62C-2343BB43589C}"/>
    <pc:docChg chg="undo custSel addSld delSld modSld sldOrd">
      <pc:chgData name="Mikael Lenz Strube" userId="5190ea63-534e-4b85-8189-cf0a88e74104" providerId="ADAL" clId="{0DAE97AB-21A8-401F-A62C-2343BB43589C}" dt="2024-07-02T00:27:07.043" v="1398"/>
      <pc:docMkLst>
        <pc:docMk/>
      </pc:docMkLst>
      <pc:sldChg chg="del">
        <pc:chgData name="Mikael Lenz Strube" userId="5190ea63-534e-4b85-8189-cf0a88e74104" providerId="ADAL" clId="{0DAE97AB-21A8-401F-A62C-2343BB43589C}" dt="2024-06-12T23:33:05.345" v="1" actId="47"/>
        <pc:sldMkLst>
          <pc:docMk/>
          <pc:sldMk cId="2320714135" sldId="260"/>
        </pc:sldMkLst>
      </pc:sldChg>
      <pc:sldChg chg="modSp mod">
        <pc:chgData name="Mikael Lenz Strube" userId="5190ea63-534e-4b85-8189-cf0a88e74104" providerId="ADAL" clId="{0DAE97AB-21A8-401F-A62C-2343BB43589C}" dt="2024-06-13T00:04:53.807" v="533" actId="20577"/>
        <pc:sldMkLst>
          <pc:docMk/>
          <pc:sldMk cId="37660492" sldId="261"/>
        </pc:sldMkLst>
        <pc:spChg chg="mod">
          <ac:chgData name="Mikael Lenz Strube" userId="5190ea63-534e-4b85-8189-cf0a88e74104" providerId="ADAL" clId="{0DAE97AB-21A8-401F-A62C-2343BB43589C}" dt="2024-06-13T00:04:53.807" v="533" actId="20577"/>
          <ac:spMkLst>
            <pc:docMk/>
            <pc:sldMk cId="37660492" sldId="261"/>
            <ac:spMk id="3" creationId="{00000000-0000-0000-0000-000000000000}"/>
          </ac:spMkLst>
        </pc:spChg>
      </pc:sldChg>
      <pc:sldChg chg="delSp mod delAnim">
        <pc:chgData name="Mikael Lenz Strube" userId="5190ea63-534e-4b85-8189-cf0a88e74104" providerId="ADAL" clId="{0DAE97AB-21A8-401F-A62C-2343BB43589C}" dt="2024-06-12T23:38:39.736" v="201" actId="478"/>
        <pc:sldMkLst>
          <pc:docMk/>
          <pc:sldMk cId="3116315345" sldId="262"/>
        </pc:sldMkLst>
        <pc:graphicFrameChg chg="del">
          <ac:chgData name="Mikael Lenz Strube" userId="5190ea63-534e-4b85-8189-cf0a88e74104" providerId="ADAL" clId="{0DAE97AB-21A8-401F-A62C-2343BB43589C}" dt="2024-06-12T23:38:39.736" v="201" actId="478"/>
          <ac:graphicFrameMkLst>
            <pc:docMk/>
            <pc:sldMk cId="3116315345" sldId="262"/>
            <ac:graphicFrameMk id="11" creationId="{00000000-0000-0000-0000-000000000000}"/>
          </ac:graphicFrameMkLst>
        </pc:graphicFrameChg>
      </pc:sldChg>
      <pc:sldChg chg="modSp">
        <pc:chgData name="Mikael Lenz Strube" userId="5190ea63-534e-4b85-8189-cf0a88e74104" providerId="ADAL" clId="{0DAE97AB-21A8-401F-A62C-2343BB43589C}" dt="2024-06-24T23:58:03.294" v="784" actId="20577"/>
        <pc:sldMkLst>
          <pc:docMk/>
          <pc:sldMk cId="3436085751" sldId="263"/>
        </pc:sldMkLst>
        <pc:spChg chg="mod">
          <ac:chgData name="Mikael Lenz Strube" userId="5190ea63-534e-4b85-8189-cf0a88e74104" providerId="ADAL" clId="{0DAE97AB-21A8-401F-A62C-2343BB43589C}" dt="2024-06-24T23:58:03.294" v="784" actId="20577"/>
          <ac:spMkLst>
            <pc:docMk/>
            <pc:sldMk cId="3436085751" sldId="263"/>
            <ac:spMk id="3" creationId="{00000000-0000-0000-0000-000000000000}"/>
          </ac:spMkLst>
        </pc:spChg>
      </pc:sldChg>
      <pc:sldChg chg="modSp">
        <pc:chgData name="Mikael Lenz Strube" userId="5190ea63-534e-4b85-8189-cf0a88e74104" providerId="ADAL" clId="{0DAE97AB-21A8-401F-A62C-2343BB43589C}" dt="2024-07-01T23:18:43.900" v="786" actId="20577"/>
        <pc:sldMkLst>
          <pc:docMk/>
          <pc:sldMk cId="1012463987" sldId="264"/>
        </pc:sldMkLst>
        <pc:spChg chg="mod">
          <ac:chgData name="Mikael Lenz Strube" userId="5190ea63-534e-4b85-8189-cf0a88e74104" providerId="ADAL" clId="{0DAE97AB-21A8-401F-A62C-2343BB43589C}" dt="2024-07-01T23:18:43.900" v="786" actId="20577"/>
          <ac:spMkLst>
            <pc:docMk/>
            <pc:sldMk cId="1012463987" sldId="264"/>
            <ac:spMk id="3" creationId="{00000000-0000-0000-0000-000000000000}"/>
          </ac:spMkLst>
        </pc:spChg>
      </pc:sldChg>
      <pc:sldChg chg="addSp modSp mod modAnim">
        <pc:chgData name="Mikael Lenz Strube" userId="5190ea63-534e-4b85-8189-cf0a88e74104" providerId="ADAL" clId="{0DAE97AB-21A8-401F-A62C-2343BB43589C}" dt="2024-07-01T23:24:44.985" v="988"/>
        <pc:sldMkLst>
          <pc:docMk/>
          <pc:sldMk cId="532133752" sldId="268"/>
        </pc:sldMkLst>
        <pc:spChg chg="add mod">
          <ac:chgData name="Mikael Lenz Strube" userId="5190ea63-534e-4b85-8189-cf0a88e74104" providerId="ADAL" clId="{0DAE97AB-21A8-401F-A62C-2343BB43589C}" dt="2024-07-01T23:24:16.022" v="959" actId="1038"/>
          <ac:spMkLst>
            <pc:docMk/>
            <pc:sldMk cId="532133752" sldId="268"/>
            <ac:spMk id="5" creationId="{ECF62938-BEFC-EA76-CBBB-D484D6938C00}"/>
          </ac:spMkLst>
        </pc:spChg>
        <pc:spChg chg="add mod">
          <ac:chgData name="Mikael Lenz Strube" userId="5190ea63-534e-4b85-8189-cf0a88e74104" providerId="ADAL" clId="{0DAE97AB-21A8-401F-A62C-2343BB43589C}" dt="2024-07-01T23:24:35.445" v="986" actId="208"/>
          <ac:spMkLst>
            <pc:docMk/>
            <pc:sldMk cId="532133752" sldId="268"/>
            <ac:spMk id="7" creationId="{53494DB3-9571-9017-BDC7-E4D0477D06B0}"/>
          </ac:spMkLst>
        </pc:spChg>
      </pc:sldChg>
      <pc:sldChg chg="modSp mod modAnim">
        <pc:chgData name="Mikael Lenz Strube" userId="5190ea63-534e-4b85-8189-cf0a88e74104" providerId="ADAL" clId="{0DAE97AB-21A8-401F-A62C-2343BB43589C}" dt="2024-06-24T23:57:28.147" v="783" actId="20577"/>
        <pc:sldMkLst>
          <pc:docMk/>
          <pc:sldMk cId="87739511" sldId="274"/>
        </pc:sldMkLst>
        <pc:spChg chg="mod">
          <ac:chgData name="Mikael Lenz Strube" userId="5190ea63-534e-4b85-8189-cf0a88e74104" providerId="ADAL" clId="{0DAE97AB-21A8-401F-A62C-2343BB43589C}" dt="2024-06-24T23:57:28.147" v="783" actId="20577"/>
          <ac:spMkLst>
            <pc:docMk/>
            <pc:sldMk cId="87739511" sldId="274"/>
            <ac:spMk id="3" creationId="{00000000-0000-0000-0000-000000000000}"/>
          </ac:spMkLst>
        </pc:spChg>
      </pc:sldChg>
      <pc:sldChg chg="delSp mod delAnim">
        <pc:chgData name="Mikael Lenz Strube" userId="5190ea63-534e-4b85-8189-cf0a88e74104" providerId="ADAL" clId="{0DAE97AB-21A8-401F-A62C-2343BB43589C}" dt="2024-06-12T23:23:36.124" v="0" actId="478"/>
        <pc:sldMkLst>
          <pc:docMk/>
          <pc:sldMk cId="1098102491" sldId="276"/>
        </pc:sldMkLst>
        <pc:spChg chg="del">
          <ac:chgData name="Mikael Lenz Strube" userId="5190ea63-534e-4b85-8189-cf0a88e74104" providerId="ADAL" clId="{0DAE97AB-21A8-401F-A62C-2343BB43589C}" dt="2024-06-12T23:23:36.124" v="0" actId="478"/>
          <ac:spMkLst>
            <pc:docMk/>
            <pc:sldMk cId="1098102491" sldId="276"/>
            <ac:spMk id="6" creationId="{00000000-0000-0000-0000-000000000000}"/>
          </ac:spMkLst>
        </pc:spChg>
      </pc:sldChg>
      <pc:sldChg chg="addSp delSp modSp mod modAnim">
        <pc:chgData name="Mikael Lenz Strube" userId="5190ea63-534e-4b85-8189-cf0a88e74104" providerId="ADAL" clId="{0DAE97AB-21A8-401F-A62C-2343BB43589C}" dt="2024-07-01T23:40:24.432" v="1176"/>
        <pc:sldMkLst>
          <pc:docMk/>
          <pc:sldMk cId="2724790313" sldId="278"/>
        </pc:sldMkLst>
        <pc:spChg chg="del">
          <ac:chgData name="Mikael Lenz Strube" userId="5190ea63-534e-4b85-8189-cf0a88e74104" providerId="ADAL" clId="{0DAE97AB-21A8-401F-A62C-2343BB43589C}" dt="2024-07-01T23:28:18.970" v="1051" actId="478"/>
          <ac:spMkLst>
            <pc:docMk/>
            <pc:sldMk cId="2724790313" sldId="278"/>
            <ac:spMk id="2" creationId="{00000000-0000-0000-0000-000000000000}"/>
          </ac:spMkLst>
        </pc:spChg>
        <pc:spChg chg="mod ord">
          <ac:chgData name="Mikael Lenz Strube" userId="5190ea63-534e-4b85-8189-cf0a88e74104" providerId="ADAL" clId="{0DAE97AB-21A8-401F-A62C-2343BB43589C}" dt="2024-07-01T23:37:33.999" v="1143" actId="170"/>
          <ac:spMkLst>
            <pc:docMk/>
            <pc:sldMk cId="2724790313" sldId="278"/>
            <ac:spMk id="6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27:35.559" v="1018" actId="14100"/>
          <ac:spMkLst>
            <pc:docMk/>
            <pc:sldMk cId="2724790313" sldId="278"/>
            <ac:spMk id="8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0.470" v="1116" actId="14100"/>
          <ac:spMkLst>
            <pc:docMk/>
            <pc:sldMk cId="2724790313" sldId="278"/>
            <ac:spMk id="10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5.501" v="1118" actId="14100"/>
          <ac:spMkLst>
            <pc:docMk/>
            <pc:sldMk cId="2724790313" sldId="278"/>
            <ac:spMk id="11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49.621" v="1120" actId="14100"/>
          <ac:spMkLst>
            <pc:docMk/>
            <pc:sldMk cId="2724790313" sldId="278"/>
            <ac:spMk id="12" creationId="{00000000-0000-0000-0000-000000000000}"/>
          </ac:spMkLst>
        </pc:spChg>
        <pc:spChg chg="mod">
          <ac:chgData name="Mikael Lenz Strube" userId="5190ea63-534e-4b85-8189-cf0a88e74104" providerId="ADAL" clId="{0DAE97AB-21A8-401F-A62C-2343BB43589C}" dt="2024-07-01T23:33:55.428" v="1122" actId="14100"/>
          <ac:spMkLst>
            <pc:docMk/>
            <pc:sldMk cId="2724790313" sldId="278"/>
            <ac:spMk id="13" creationId="{00000000-0000-0000-0000-000000000000}"/>
          </ac:spMkLst>
        </pc:spChg>
        <pc:spChg chg="add mod">
          <ac:chgData name="Mikael Lenz Strube" userId="5190ea63-534e-4b85-8189-cf0a88e74104" providerId="ADAL" clId="{0DAE97AB-21A8-401F-A62C-2343BB43589C}" dt="2024-07-01T23:26:36.012" v="1004" actId="1076"/>
          <ac:spMkLst>
            <pc:docMk/>
            <pc:sldMk cId="2724790313" sldId="278"/>
            <ac:spMk id="14" creationId="{B0CECB06-91E4-1DD9-B858-E7E98915410A}"/>
          </ac:spMkLst>
        </pc:spChg>
        <pc:spChg chg="add mod">
          <ac:chgData name="Mikael Lenz Strube" userId="5190ea63-534e-4b85-8189-cf0a88e74104" providerId="ADAL" clId="{0DAE97AB-21A8-401F-A62C-2343BB43589C}" dt="2024-07-01T23:29:09.881" v="1079" actId="1076"/>
          <ac:spMkLst>
            <pc:docMk/>
            <pc:sldMk cId="2724790313" sldId="278"/>
            <ac:spMk id="16" creationId="{8F0A9C27-12AC-F9C1-3E8A-992559F33A51}"/>
          </ac:spMkLst>
        </pc:spChg>
        <pc:spChg chg="add mod">
          <ac:chgData name="Mikael Lenz Strube" userId="5190ea63-534e-4b85-8189-cf0a88e74104" providerId="ADAL" clId="{0DAE97AB-21A8-401F-A62C-2343BB43589C}" dt="2024-07-01T23:30:58.033" v="1103" actId="1076"/>
          <ac:spMkLst>
            <pc:docMk/>
            <pc:sldMk cId="2724790313" sldId="278"/>
            <ac:spMk id="18" creationId="{262A17AE-847F-32B4-8046-1A8C3C37B341}"/>
          </ac:spMkLst>
        </pc:spChg>
        <pc:spChg chg="add mod">
          <ac:chgData name="Mikael Lenz Strube" userId="5190ea63-534e-4b85-8189-cf0a88e74104" providerId="ADAL" clId="{0DAE97AB-21A8-401F-A62C-2343BB43589C}" dt="2024-07-01T23:31:16.800" v="1107" actId="1076"/>
          <ac:spMkLst>
            <pc:docMk/>
            <pc:sldMk cId="2724790313" sldId="278"/>
            <ac:spMk id="19" creationId="{A3763D2A-024D-3733-E3B9-3DF6F0EDCB40}"/>
          </ac:spMkLst>
        </pc:spChg>
        <pc:spChg chg="add mod">
          <ac:chgData name="Mikael Lenz Strube" userId="5190ea63-534e-4b85-8189-cf0a88e74104" providerId="ADAL" clId="{0DAE97AB-21A8-401F-A62C-2343BB43589C}" dt="2024-07-01T23:35:01.759" v="1132" actId="1076"/>
          <ac:spMkLst>
            <pc:docMk/>
            <pc:sldMk cId="2724790313" sldId="278"/>
            <ac:spMk id="30" creationId="{27D4DAB6-C618-BBB0-75CA-F2D187F3847B}"/>
          </ac:spMkLst>
        </pc:spChg>
        <pc:spChg chg="add mod">
          <ac:chgData name="Mikael Lenz Strube" userId="5190ea63-534e-4b85-8189-cf0a88e74104" providerId="ADAL" clId="{0DAE97AB-21A8-401F-A62C-2343BB43589C}" dt="2024-07-01T23:40:13.387" v="1174" actId="1076"/>
          <ac:spMkLst>
            <pc:docMk/>
            <pc:sldMk cId="2724790313" sldId="278"/>
            <ac:spMk id="31" creationId="{44F00396-5596-83B0-B32F-7513738F253E}"/>
          </ac:spMkLst>
        </pc:spChg>
        <pc:spChg chg="add mod">
          <ac:chgData name="Mikael Lenz Strube" userId="5190ea63-534e-4b85-8189-cf0a88e74104" providerId="ADAL" clId="{0DAE97AB-21A8-401F-A62C-2343BB43589C}" dt="2024-07-01T23:40:08.163" v="1173" actId="1076"/>
          <ac:spMkLst>
            <pc:docMk/>
            <pc:sldMk cId="2724790313" sldId="278"/>
            <ac:spMk id="32" creationId="{02888950-0CAB-C57F-E7CC-5FBE005ACDF4}"/>
          </ac:spMkLst>
        </pc:spChg>
        <pc:cxnChg chg="add del">
          <ac:chgData name="Mikael Lenz Strube" userId="5190ea63-534e-4b85-8189-cf0a88e74104" providerId="ADAL" clId="{0DAE97AB-21A8-401F-A62C-2343BB43589C}" dt="2024-07-01T23:26:13.834" v="990" actId="478"/>
          <ac:cxnSpMkLst>
            <pc:docMk/>
            <pc:sldMk cId="2724790313" sldId="278"/>
            <ac:cxnSpMk id="9" creationId="{7372C64D-970A-536E-4D0F-CFE87427CC44}"/>
          </ac:cxnSpMkLst>
        </pc:cxnChg>
        <pc:cxnChg chg="mod">
          <ac:chgData name="Mikael Lenz Strube" userId="5190ea63-534e-4b85-8189-cf0a88e74104" providerId="ADAL" clId="{0DAE97AB-21A8-401F-A62C-2343BB43589C}" dt="2024-07-01T23:33:45.501" v="1118" actId="14100"/>
          <ac:cxnSpMkLst>
            <pc:docMk/>
            <pc:sldMk cId="2724790313" sldId="278"/>
            <ac:cxnSpMk id="15" creationId="{00000000-0000-0000-0000-000000000000}"/>
          </ac:cxnSpMkLst>
        </pc:cxnChg>
        <pc:cxnChg chg="mod">
          <ac:chgData name="Mikael Lenz Strube" userId="5190ea63-534e-4b85-8189-cf0a88e74104" providerId="ADAL" clId="{0DAE97AB-21A8-401F-A62C-2343BB43589C}" dt="2024-07-01T23:33:55.428" v="1122" actId="14100"/>
          <ac:cxnSpMkLst>
            <pc:docMk/>
            <pc:sldMk cId="2724790313" sldId="278"/>
            <ac:cxnSpMk id="17" creationId="{00000000-0000-0000-0000-000000000000}"/>
          </ac:cxnSpMkLst>
        </pc:cxnChg>
        <pc:cxnChg chg="add mod">
          <ac:chgData name="Mikael Lenz Strube" userId="5190ea63-534e-4b85-8189-cf0a88e74104" providerId="ADAL" clId="{0DAE97AB-21A8-401F-A62C-2343BB43589C}" dt="2024-07-01T23:38:16.685" v="1151" actId="171"/>
          <ac:cxnSpMkLst>
            <pc:docMk/>
            <pc:sldMk cId="2724790313" sldId="278"/>
            <ac:cxnSpMk id="29" creationId="{F887B356-EAF1-BB46-2921-F775DE408116}"/>
          </ac:cxnSpMkLst>
        </pc:cxnChg>
      </pc:sldChg>
      <pc:sldChg chg="addSp delSp modSp new mod modAnim">
        <pc:chgData name="Mikael Lenz Strube" userId="5190ea63-534e-4b85-8189-cf0a88e74104" providerId="ADAL" clId="{0DAE97AB-21A8-401F-A62C-2343BB43589C}" dt="2024-06-12T23:37:19.290" v="200"/>
        <pc:sldMkLst>
          <pc:docMk/>
          <pc:sldMk cId="2508709790" sldId="279"/>
        </pc:sldMkLst>
        <pc:spChg chg="del">
          <ac:chgData name="Mikael Lenz Strube" userId="5190ea63-534e-4b85-8189-cf0a88e74104" providerId="ADAL" clId="{0DAE97AB-21A8-401F-A62C-2343BB43589C}" dt="2024-06-12T23:36:07.259" v="181" actId="478"/>
          <ac:spMkLst>
            <pc:docMk/>
            <pc:sldMk cId="2508709790" sldId="279"/>
            <ac:spMk id="2" creationId="{B98E0C85-DE41-5E2B-AB24-986A578B0DA4}"/>
          </ac:spMkLst>
        </pc:spChg>
        <pc:spChg chg="del">
          <ac:chgData name="Mikael Lenz Strube" userId="5190ea63-534e-4b85-8189-cf0a88e74104" providerId="ADAL" clId="{0DAE97AB-21A8-401F-A62C-2343BB43589C}" dt="2024-06-12T23:36:09.101" v="182" actId="478"/>
          <ac:spMkLst>
            <pc:docMk/>
            <pc:sldMk cId="2508709790" sldId="279"/>
            <ac:spMk id="3" creationId="{A243F665-E750-CF22-A3DF-61DE975B3ADF}"/>
          </ac:spMkLst>
        </pc:spChg>
        <pc:spChg chg="add mod">
          <ac:chgData name="Mikael Lenz Strube" userId="5190ea63-534e-4b85-8189-cf0a88e74104" providerId="ADAL" clId="{0DAE97AB-21A8-401F-A62C-2343BB43589C}" dt="2024-06-12T23:37:13.776" v="199" actId="1076"/>
          <ac:spMkLst>
            <pc:docMk/>
            <pc:sldMk cId="2508709790" sldId="279"/>
            <ac:spMk id="5" creationId="{64814005-48D8-1981-7F69-CBC58A64F203}"/>
          </ac:spMkLst>
        </pc:spChg>
        <pc:picChg chg="add mod">
          <ac:chgData name="Mikael Lenz Strube" userId="5190ea63-534e-4b85-8189-cf0a88e74104" providerId="ADAL" clId="{0DAE97AB-21A8-401F-A62C-2343BB43589C}" dt="2024-06-12T23:37:09.564" v="198" actId="1076"/>
          <ac:picMkLst>
            <pc:docMk/>
            <pc:sldMk cId="2508709790" sldId="279"/>
            <ac:picMk id="1026" creationId="{1BE32687-1B2F-E3AC-5302-C2EC4C491622}"/>
          </ac:picMkLst>
        </pc:picChg>
      </pc:sldChg>
      <pc:sldChg chg="modSp new mod modAnim">
        <pc:chgData name="Mikael Lenz Strube" userId="5190ea63-534e-4b85-8189-cf0a88e74104" providerId="ADAL" clId="{0DAE97AB-21A8-401F-A62C-2343BB43589C}" dt="2024-06-13T00:43:07.254" v="650" actId="113"/>
        <pc:sldMkLst>
          <pc:docMk/>
          <pc:sldMk cId="3650454064" sldId="280"/>
        </pc:sldMkLst>
        <pc:spChg chg="mod">
          <ac:chgData name="Mikael Lenz Strube" userId="5190ea63-534e-4b85-8189-cf0a88e74104" providerId="ADAL" clId="{0DAE97AB-21A8-401F-A62C-2343BB43589C}" dt="2024-06-12T23:40:43.158" v="239" actId="20577"/>
          <ac:spMkLst>
            <pc:docMk/>
            <pc:sldMk cId="3650454064" sldId="280"/>
            <ac:spMk id="2" creationId="{45C487B2-F9D0-EED2-6829-6881175EDA51}"/>
          </ac:spMkLst>
        </pc:spChg>
        <pc:spChg chg="mod">
          <ac:chgData name="Mikael Lenz Strube" userId="5190ea63-534e-4b85-8189-cf0a88e74104" providerId="ADAL" clId="{0DAE97AB-21A8-401F-A62C-2343BB43589C}" dt="2024-06-13T00:43:07.254" v="650" actId="113"/>
          <ac:spMkLst>
            <pc:docMk/>
            <pc:sldMk cId="3650454064" sldId="280"/>
            <ac:spMk id="3" creationId="{389064FD-CB65-2BED-4A20-C539926D48D7}"/>
          </ac:spMkLst>
        </pc:spChg>
      </pc:sldChg>
      <pc:sldChg chg="delSp modSp new mod">
        <pc:chgData name="Mikael Lenz Strube" userId="5190ea63-534e-4b85-8189-cf0a88e74104" providerId="ADAL" clId="{0DAE97AB-21A8-401F-A62C-2343BB43589C}" dt="2024-06-13T00:05:19.225" v="539" actId="20577"/>
        <pc:sldMkLst>
          <pc:docMk/>
          <pc:sldMk cId="3297975377" sldId="281"/>
        </pc:sldMkLst>
        <pc:spChg chg="del">
          <ac:chgData name="Mikael Lenz Strube" userId="5190ea63-534e-4b85-8189-cf0a88e74104" providerId="ADAL" clId="{0DAE97AB-21A8-401F-A62C-2343BB43589C}" dt="2024-06-13T00:05:05.403" v="535" actId="478"/>
          <ac:spMkLst>
            <pc:docMk/>
            <pc:sldMk cId="3297975377" sldId="281"/>
            <ac:spMk id="2" creationId="{25419F7C-F5D9-CE9B-6BCB-5C1E1D57CF3E}"/>
          </ac:spMkLst>
        </pc:spChg>
        <pc:spChg chg="mod">
          <ac:chgData name="Mikael Lenz Strube" userId="5190ea63-534e-4b85-8189-cf0a88e74104" providerId="ADAL" clId="{0DAE97AB-21A8-401F-A62C-2343BB43589C}" dt="2024-06-13T00:05:19.225" v="539" actId="20577"/>
          <ac:spMkLst>
            <pc:docMk/>
            <pc:sldMk cId="3297975377" sldId="281"/>
            <ac:spMk id="3" creationId="{E3F4146B-44BD-6ABD-6CD0-1A3A13AC3FA5}"/>
          </ac:spMkLst>
        </pc:spChg>
      </pc:sldChg>
      <pc:sldChg chg="modSp new del mod">
        <pc:chgData name="Mikael Lenz Strube" userId="5190ea63-534e-4b85-8189-cf0a88e74104" providerId="ADAL" clId="{0DAE97AB-21A8-401F-A62C-2343BB43589C}" dt="2024-07-01T23:40:58.596" v="1177" actId="47"/>
        <pc:sldMkLst>
          <pc:docMk/>
          <pc:sldMk cId="3945364265" sldId="282"/>
        </pc:sldMkLst>
        <pc:spChg chg="mod">
          <ac:chgData name="Mikael Lenz Strube" userId="5190ea63-534e-4b85-8189-cf0a88e74104" providerId="ADAL" clId="{0DAE97AB-21A8-401F-A62C-2343BB43589C}" dt="2024-06-13T01:24:03.593" v="782" actId="20577"/>
          <ac:spMkLst>
            <pc:docMk/>
            <pc:sldMk cId="3945364265" sldId="282"/>
            <ac:spMk id="2" creationId="{596AA243-5FD6-B540-0AD1-BE7EB53E7340}"/>
          </ac:spMkLst>
        </pc:spChg>
        <pc:spChg chg="mod">
          <ac:chgData name="Mikael Lenz Strube" userId="5190ea63-534e-4b85-8189-cf0a88e74104" providerId="ADAL" clId="{0DAE97AB-21A8-401F-A62C-2343BB43589C}" dt="2024-06-13T01:19:50.613" v="748"/>
          <ac:spMkLst>
            <pc:docMk/>
            <pc:sldMk cId="3945364265" sldId="282"/>
            <ac:spMk id="3" creationId="{DEB30F0E-D980-6BC1-9FEF-21EE361C3EF1}"/>
          </ac:spMkLst>
        </pc:spChg>
      </pc:sldChg>
      <pc:sldChg chg="modSp new mod modAnim">
        <pc:chgData name="Mikael Lenz Strube" userId="5190ea63-534e-4b85-8189-cf0a88e74104" providerId="ADAL" clId="{0DAE97AB-21A8-401F-A62C-2343BB43589C}" dt="2024-07-01T23:20:57.160" v="930"/>
        <pc:sldMkLst>
          <pc:docMk/>
          <pc:sldMk cId="1058809362" sldId="283"/>
        </pc:sldMkLst>
        <pc:spChg chg="mod">
          <ac:chgData name="Mikael Lenz Strube" userId="5190ea63-534e-4b85-8189-cf0a88e74104" providerId="ADAL" clId="{0DAE97AB-21A8-401F-A62C-2343BB43589C}" dt="2024-07-01T23:19:15.359" v="811" actId="20577"/>
          <ac:spMkLst>
            <pc:docMk/>
            <pc:sldMk cId="1058809362" sldId="283"/>
            <ac:spMk id="2" creationId="{21B13654-7370-AB6E-8A1A-D004B2C11D97}"/>
          </ac:spMkLst>
        </pc:spChg>
        <pc:spChg chg="mod">
          <ac:chgData name="Mikael Lenz Strube" userId="5190ea63-534e-4b85-8189-cf0a88e74104" providerId="ADAL" clId="{0DAE97AB-21A8-401F-A62C-2343BB43589C}" dt="2024-07-01T23:20:39.049" v="927" actId="20577"/>
          <ac:spMkLst>
            <pc:docMk/>
            <pc:sldMk cId="1058809362" sldId="283"/>
            <ac:spMk id="3" creationId="{00528950-9F8B-D420-955B-F82DACAD31E2}"/>
          </ac:spMkLst>
        </pc:spChg>
      </pc:sldChg>
      <pc:sldChg chg="addSp delSp modSp add mod ord modAnim">
        <pc:chgData name="Mikael Lenz Strube" userId="5190ea63-534e-4b85-8189-cf0a88e74104" providerId="ADAL" clId="{0DAE97AB-21A8-401F-A62C-2343BB43589C}" dt="2024-07-01T23:22:49.368" v="935"/>
        <pc:sldMkLst>
          <pc:docMk/>
          <pc:sldMk cId="2005145059" sldId="284"/>
        </pc:sldMkLst>
        <pc:spChg chg="del">
          <ac:chgData name="Mikael Lenz Strube" userId="5190ea63-534e-4b85-8189-cf0a88e74104" providerId="ADAL" clId="{0DAE97AB-21A8-401F-A62C-2343BB43589C}" dt="2024-07-01T23:22:13.046" v="932" actId="478"/>
          <ac:spMkLst>
            <pc:docMk/>
            <pc:sldMk cId="2005145059" sldId="284"/>
            <ac:spMk id="3" creationId="{00000000-0000-0000-0000-000000000000}"/>
          </ac:spMkLst>
        </pc:spChg>
        <pc:spChg chg="add del mod">
          <ac:chgData name="Mikael Lenz Strube" userId="5190ea63-534e-4b85-8189-cf0a88e74104" providerId="ADAL" clId="{0DAE97AB-21A8-401F-A62C-2343BB43589C}" dt="2024-07-01T23:22:43.001" v="933" actId="22"/>
          <ac:spMkLst>
            <pc:docMk/>
            <pc:sldMk cId="2005145059" sldId="284"/>
            <ac:spMk id="5" creationId="{913AA335-C73C-AB48-2A66-AA9E1DF66439}"/>
          </ac:spMkLst>
        </pc:spChg>
        <pc:picChg chg="add mod ord">
          <ac:chgData name="Mikael Lenz Strube" userId="5190ea63-534e-4b85-8189-cf0a88e74104" providerId="ADAL" clId="{0DAE97AB-21A8-401F-A62C-2343BB43589C}" dt="2024-07-01T23:22:43.001" v="933" actId="22"/>
          <ac:picMkLst>
            <pc:docMk/>
            <pc:sldMk cId="2005145059" sldId="284"/>
            <ac:picMk id="7" creationId="{70844DF9-009C-B033-41AC-4A0C325143DC}"/>
          </ac:picMkLst>
        </pc:picChg>
      </pc:sldChg>
      <pc:sldChg chg="modSp new mod modAnim">
        <pc:chgData name="Mikael Lenz Strube" userId="5190ea63-534e-4b85-8189-cf0a88e74104" providerId="ADAL" clId="{0DAE97AB-21A8-401F-A62C-2343BB43589C}" dt="2024-07-02T00:27:07.043" v="1398"/>
        <pc:sldMkLst>
          <pc:docMk/>
          <pc:sldMk cId="712914418" sldId="285"/>
        </pc:sldMkLst>
        <pc:spChg chg="mod">
          <ac:chgData name="Mikael Lenz Strube" userId="5190ea63-534e-4b85-8189-cf0a88e74104" providerId="ADAL" clId="{0DAE97AB-21A8-401F-A62C-2343BB43589C}" dt="2024-07-02T00:23:14.093" v="1193" actId="20577"/>
          <ac:spMkLst>
            <pc:docMk/>
            <pc:sldMk cId="712914418" sldId="285"/>
            <ac:spMk id="2" creationId="{DA0174FA-F10B-73C8-5C6A-4381BC0FF5D7}"/>
          </ac:spMkLst>
        </pc:spChg>
        <pc:spChg chg="mod">
          <ac:chgData name="Mikael Lenz Strube" userId="5190ea63-534e-4b85-8189-cf0a88e74104" providerId="ADAL" clId="{0DAE97AB-21A8-401F-A62C-2343BB43589C}" dt="2024-07-02T00:26:57.707" v="1396" actId="1076"/>
          <ac:spMkLst>
            <pc:docMk/>
            <pc:sldMk cId="712914418" sldId="285"/>
            <ac:spMk id="3" creationId="{EFDF1DCD-5985-0FF1-814F-364CC6BE0AB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emist.dtu.dk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Mycoplasma</a:t>
            </a:r>
            <a:r>
              <a:rPr lang="da-DK" dirty="0"/>
              <a:t> </a:t>
            </a:r>
            <a:r>
              <a:rPr lang="da-DK" dirty="0" err="1"/>
              <a:t>infecting</a:t>
            </a:r>
            <a:r>
              <a:rPr lang="da-DK" dirty="0"/>
              <a:t> </a:t>
            </a:r>
            <a:r>
              <a:rPr lang="da-DK" dirty="0" err="1"/>
              <a:t>european</a:t>
            </a:r>
            <a:r>
              <a:rPr lang="da-DK" dirty="0"/>
              <a:t> </a:t>
            </a:r>
            <a:r>
              <a:rPr lang="da-DK" dirty="0" err="1"/>
              <a:t>cows</a:t>
            </a:r>
            <a:r>
              <a:rPr lang="da-DK" dirty="0"/>
              <a:t> arrived </a:t>
            </a:r>
            <a:r>
              <a:rPr lang="da-DK" dirty="0" err="1"/>
              <a:t>around</a:t>
            </a:r>
            <a:r>
              <a:rPr lang="da-DK" dirty="0"/>
              <a:t> 2010 and is </a:t>
            </a:r>
            <a:r>
              <a:rPr lang="da-DK" dirty="0" err="1"/>
              <a:t>highly</a:t>
            </a:r>
            <a:r>
              <a:rPr lang="da-DK" dirty="0"/>
              <a:t> </a:t>
            </a:r>
            <a:r>
              <a:rPr lang="da-DK" dirty="0" err="1"/>
              <a:t>reduced</a:t>
            </a:r>
            <a:r>
              <a:rPr lang="da-DK" dirty="0"/>
              <a:t> in </a:t>
            </a:r>
            <a:r>
              <a:rPr lang="da-DK" dirty="0" err="1"/>
              <a:t>genomic</a:t>
            </a:r>
            <a:r>
              <a:rPr lang="da-DK" dirty="0"/>
              <a:t> </a:t>
            </a:r>
            <a:r>
              <a:rPr lang="da-DK" dirty="0" err="1"/>
              <a:t>size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5344" y="1556792"/>
            <a:ext cx="5951236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381" y="5877272"/>
            <a:ext cx="6092825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Tardy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Florence, Anna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Aspan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, Tiina Autio, Anne Ridley, Agnès Tricot, Adélie Colin, Tarja Pohjanvirta, et al. 2020.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Mycoplasma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Bovis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in Nordic European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Countries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Emergence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Dominance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of a New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Clone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100" i="1" dirty="0" err="1">
                <a:latin typeface="Calibri" panose="020F0502020204030204" pitchFamily="34" charset="0"/>
                <a:ea typeface="Calibri" panose="020F0502020204030204" pitchFamily="34" charset="0"/>
              </a:rPr>
              <a:t>Pathogens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9 (11): 1–15.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1555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Bacillus</a:t>
            </a:r>
            <a:r>
              <a:rPr lang="da-DK" dirty="0"/>
              <a:t> species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highly</a:t>
            </a:r>
            <a:r>
              <a:rPr lang="da-DK" dirty="0"/>
              <a:t> diverse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capacity</a:t>
            </a:r>
            <a:r>
              <a:rPr lang="da-DK" dirty="0"/>
              <a:t> for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</a:t>
            </a:r>
            <a:r>
              <a:rPr lang="da-DK" dirty="0"/>
              <a:t> </a:t>
            </a:r>
            <a:r>
              <a:rPr lang="da-DK" dirty="0" err="1"/>
              <a:t>production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305" y="1412776"/>
            <a:ext cx="5193314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2996" y="5939094"/>
            <a:ext cx="6092825" cy="5770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Kiesewalter, Heiko T., Carlos N. Lozano-Andrade, Mario Wibowo, Mikael L. Strube, Gergely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Maróti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, Dan Snyder, Tue Sparholt Jørgensen, et al. 2021. “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Genomic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and Chemical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Diversity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of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Bacillus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Subtilis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Secondary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Metabolites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against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Plant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Pathogenic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50" dirty="0" err="1">
                <a:latin typeface="Calibri" panose="020F0502020204030204" pitchFamily="34" charset="0"/>
                <a:ea typeface="Calibri" panose="020F0502020204030204" pitchFamily="34" charset="0"/>
              </a:rPr>
              <a:t>Fungi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.” </a:t>
            </a:r>
            <a:r>
              <a:rPr lang="da-DK" sz="1050" i="1" dirty="0" err="1">
                <a:latin typeface="Calibri" panose="020F0502020204030204" pitchFamily="34" charset="0"/>
                <a:ea typeface="Calibri" panose="020F0502020204030204" pitchFamily="34" charset="0"/>
              </a:rPr>
              <a:t>MSystems</a:t>
            </a:r>
            <a:r>
              <a:rPr lang="da-DK" sz="1050" dirty="0">
                <a:latin typeface="Calibri" panose="020F0502020204030204" pitchFamily="34" charset="0"/>
                <a:ea typeface="Calibri" panose="020F0502020204030204" pitchFamily="34" charset="0"/>
              </a:rPr>
              <a:t> 6 (e00770-20): 1–15.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03791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Phages</a:t>
            </a:r>
            <a:r>
              <a:rPr lang="da-DK" dirty="0"/>
              <a:t> </a:t>
            </a:r>
            <a:r>
              <a:rPr lang="da-DK" dirty="0" err="1"/>
              <a:t>carry</a:t>
            </a:r>
            <a:r>
              <a:rPr lang="da-DK" dirty="0"/>
              <a:t>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hosts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891" y="1484784"/>
            <a:ext cx="7344143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18542" y="6005297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Dragoš, Anna, Aaron J.C. Andersen, Carlos N. Lozano-Andrade, Paul J. Kempen, Ákos T. Kovács, and Mikael Lenz Strube. 2021. “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Phages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Carry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Interbacterial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Weapons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Encoded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by </a:t>
            </a:r>
            <a:r>
              <a:rPr lang="da-DK" sz="1000" dirty="0" err="1">
                <a:latin typeface="Calibri" panose="020F0502020204030204" pitchFamily="34" charset="0"/>
                <a:ea typeface="Calibri" panose="020F0502020204030204" pitchFamily="34" charset="0"/>
              </a:rPr>
              <a:t>Biosynthetic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Gene Clusters.”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Current</a:t>
            </a:r>
            <a:r>
              <a:rPr lang="da-DK" sz="10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da-DK" sz="1000" i="1" dirty="0" err="1">
                <a:latin typeface="Calibri" panose="020F0502020204030204" pitchFamily="34" charset="0"/>
                <a:ea typeface="Calibri" panose="020F0502020204030204" pitchFamily="34" charset="0"/>
              </a:rPr>
              <a:t>Biology</a:t>
            </a:r>
            <a:r>
              <a:rPr lang="da-DK" sz="1000" dirty="0">
                <a:latin typeface="Calibri" panose="020F0502020204030204" pitchFamily="34" charset="0"/>
                <a:ea typeface="Calibri" panose="020F0502020204030204" pitchFamily="34" charset="0"/>
              </a:rPr>
              <a:t> 31: 1–11.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164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16S </a:t>
            </a:r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seperate</a:t>
            </a:r>
            <a:r>
              <a:rPr lang="da-DK" dirty="0"/>
              <a:t> most </a:t>
            </a:r>
            <a:r>
              <a:rPr lang="da-DK" dirty="0" err="1"/>
              <a:t>bacterial</a:t>
            </a:r>
            <a:r>
              <a:rPr lang="da-DK" dirty="0"/>
              <a:t> species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260" y="1412776"/>
            <a:ext cx="6129405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-97482" y="6049424"/>
            <a:ext cx="6092825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Strube, Mikael Lenz. 2021.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RibDif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: Can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Individual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Species Be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Differentiated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by 16S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</a:rPr>
              <a:t>Sequencing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?”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</a:rPr>
              <a:t>Bioinformatics Advances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</a:rPr>
              <a:t> 1 (1): 1–5.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810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linux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 dirty="0"/>
              <a:t>?</a:t>
            </a:r>
          </a:p>
          <a:p>
            <a:endParaRPr lang="da-DK" dirty="0"/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conda</a:t>
            </a:r>
            <a:r>
              <a:rPr lang="da-DK" dirty="0"/>
              <a:t>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ready</a:t>
            </a:r>
            <a:r>
              <a:rPr lang="da-DK"/>
              <a:t>?</a:t>
            </a:r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dont,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make</a:t>
            </a:r>
            <a:r>
              <a:rPr lang="da-DK" dirty="0"/>
              <a:t> it </a:t>
            </a:r>
            <a:r>
              <a:rPr lang="da-DK" dirty="0" err="1"/>
              <a:t>very</a:t>
            </a:r>
            <a:r>
              <a:rPr lang="da-DK" dirty="0"/>
              <a:t> far </a:t>
            </a:r>
            <a:r>
              <a:rPr lang="da-DK" dirty="0" err="1"/>
              <a:t>here</a:t>
            </a:r>
            <a:endParaRPr lang="da-DK" dirty="0"/>
          </a:p>
          <a:p>
            <a:endParaRPr lang="da-DK" dirty="0"/>
          </a:p>
          <a:p>
            <a:r>
              <a:rPr lang="da-DK" dirty="0"/>
              <a:t>10 min break to </a:t>
            </a:r>
            <a:r>
              <a:rPr lang="da-DK" dirty="0" err="1"/>
              <a:t>get</a:t>
            </a:r>
            <a:r>
              <a:rPr lang="da-DK" dirty="0"/>
              <a:t> </a:t>
            </a:r>
            <a:r>
              <a:rPr lang="da-DK" dirty="0" err="1"/>
              <a:t>everyone</a:t>
            </a:r>
            <a:r>
              <a:rPr lang="da-DK" dirty="0"/>
              <a:t> set up</a:t>
            </a:r>
          </a:p>
          <a:p>
            <a:endParaRPr lang="da-DK" dirty="0"/>
          </a:p>
          <a:p>
            <a:r>
              <a:rPr lang="da-DK" b="1" dirty="0" err="1"/>
              <a:t>copy</a:t>
            </a:r>
            <a:r>
              <a:rPr lang="da-DK" b="1" dirty="0"/>
              <a:t> is done by </a:t>
            </a:r>
            <a:r>
              <a:rPr lang="da-DK" b="1" dirty="0" err="1"/>
              <a:t>ctrl+shift+c</a:t>
            </a:r>
            <a:r>
              <a:rPr lang="da-DK" b="1" dirty="0"/>
              <a:t> and </a:t>
            </a:r>
            <a:r>
              <a:rPr lang="da-DK" b="1" dirty="0" err="1"/>
              <a:t>paste</a:t>
            </a:r>
            <a:r>
              <a:rPr lang="da-DK" b="1" dirty="0"/>
              <a:t> is by right </a:t>
            </a:r>
            <a:r>
              <a:rPr lang="da-DK" b="1" dirty="0" err="1"/>
              <a:t>clicking</a:t>
            </a:r>
            <a:r>
              <a:rPr lang="da-DK" b="1" dirty="0"/>
              <a:t> </a:t>
            </a:r>
          </a:p>
          <a:p>
            <a:pPr lvl="1"/>
            <a:r>
              <a:rPr lang="da-DK" b="1" dirty="0" err="1"/>
              <a:t>unless</a:t>
            </a:r>
            <a:r>
              <a:rPr lang="da-DK" b="1" dirty="0"/>
              <a:t> set up </a:t>
            </a:r>
            <a:r>
              <a:rPr lang="da-DK" b="1" dirty="0" err="1"/>
              <a:t>differentially</a:t>
            </a:r>
            <a:r>
              <a:rPr lang="da-DK" b="1" dirty="0"/>
              <a:t> in the </a:t>
            </a:r>
            <a:r>
              <a:rPr lang="da-DK" b="1" dirty="0" err="1"/>
              <a:t>ubuntu</a:t>
            </a:r>
            <a:r>
              <a:rPr lang="da-DK" b="1" dirty="0"/>
              <a:t> menu</a:t>
            </a:r>
          </a:p>
          <a:p>
            <a:pPr lvl="1"/>
            <a:endParaRPr lang="da-DK" b="1" dirty="0"/>
          </a:p>
          <a:p>
            <a:r>
              <a:rPr lang="da-DK" b="1" dirty="0"/>
              <a:t>If </a:t>
            </a:r>
            <a:r>
              <a:rPr lang="da-DK" b="1" dirty="0" err="1"/>
              <a:t>things</a:t>
            </a:r>
            <a:r>
              <a:rPr lang="da-DK" b="1" dirty="0"/>
              <a:t> go crazy, </a:t>
            </a:r>
            <a:r>
              <a:rPr lang="da-DK" b="1" dirty="0" err="1"/>
              <a:t>you</a:t>
            </a:r>
            <a:r>
              <a:rPr lang="da-DK" b="1" dirty="0"/>
              <a:t> </a:t>
            </a:r>
            <a:r>
              <a:rPr lang="da-DK" b="1" dirty="0" err="1"/>
              <a:t>can</a:t>
            </a:r>
            <a:r>
              <a:rPr lang="da-DK" b="1" dirty="0"/>
              <a:t> stop a </a:t>
            </a:r>
            <a:r>
              <a:rPr lang="da-DK" b="1" dirty="0" err="1"/>
              <a:t>process</a:t>
            </a:r>
            <a:r>
              <a:rPr lang="da-DK" b="1" dirty="0"/>
              <a:t> with </a:t>
            </a:r>
            <a:r>
              <a:rPr lang="da-DK" b="1" dirty="0" err="1"/>
              <a:t>ctrl+c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08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session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844DF9-009C-B033-41AC-4A0C32514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781" y="1706563"/>
            <a:ext cx="8022363" cy="4545012"/>
          </a:xfrm>
        </p:spPr>
      </p:pic>
    </p:spTree>
    <p:extLst>
      <p:ext uri="{BB962C8B-B14F-4D97-AF65-F5344CB8AC3E}">
        <p14:creationId xmlns:p14="http://schemas.microsoft.com/office/powerpoint/2010/main" val="200514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interactive</a:t>
            </a:r>
            <a:r>
              <a:rPr lang="da-DK" dirty="0"/>
              <a:t>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Ubuntu</a:t>
            </a:r>
            <a:r>
              <a:rPr lang="da-DK" dirty="0"/>
              <a:t> is a </a:t>
            </a:r>
            <a:r>
              <a:rPr lang="da-DK" dirty="0" err="1"/>
              <a:t>modern</a:t>
            </a:r>
            <a:r>
              <a:rPr lang="da-DK" dirty="0"/>
              <a:t> and </a:t>
            </a:r>
            <a:r>
              <a:rPr lang="da-DK" dirty="0" err="1"/>
              <a:t>popular</a:t>
            </a:r>
            <a:r>
              <a:rPr lang="da-DK" dirty="0"/>
              <a:t> version of the </a:t>
            </a:r>
            <a:r>
              <a:rPr lang="da-DK" dirty="0" err="1"/>
              <a:t>fairly</a:t>
            </a:r>
            <a:r>
              <a:rPr lang="da-DK" dirty="0"/>
              <a:t> old Linux operation system</a:t>
            </a:r>
          </a:p>
          <a:p>
            <a:pPr lvl="1"/>
            <a:r>
              <a:rPr lang="da-DK" dirty="0"/>
              <a:t>Mac runs on top of a </a:t>
            </a:r>
            <a:r>
              <a:rPr lang="da-DK" dirty="0" err="1"/>
              <a:t>seperate</a:t>
            </a:r>
            <a:r>
              <a:rPr lang="da-DK" dirty="0"/>
              <a:t> Linux distribution</a:t>
            </a:r>
          </a:p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structure</a:t>
            </a:r>
            <a:r>
              <a:rPr lang="da-DK" dirty="0"/>
              <a:t> of Linux and the </a:t>
            </a:r>
            <a:r>
              <a:rPr lang="da-DK" dirty="0" err="1"/>
              <a:t>conda</a:t>
            </a:r>
            <a:r>
              <a:rPr lang="da-DK" dirty="0"/>
              <a:t> system?</a:t>
            </a:r>
          </a:p>
          <a:p>
            <a:endParaRPr lang="da-DK" dirty="0"/>
          </a:p>
          <a:p>
            <a:r>
              <a:rPr lang="da-DK" dirty="0"/>
              <a:t>Open up the </a:t>
            </a:r>
            <a:r>
              <a:rPr lang="da-DK" dirty="0" err="1"/>
              <a:t>windows</a:t>
            </a:r>
            <a:r>
              <a:rPr lang="da-DK" dirty="0"/>
              <a:t>/Mac GUI </a:t>
            </a:r>
            <a:r>
              <a:rPr lang="da-DK" dirty="0" err="1"/>
              <a:t>view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command</a:t>
            </a:r>
            <a:r>
              <a:rPr lang="da-DK" dirty="0"/>
              <a:t> line position</a:t>
            </a:r>
          </a:p>
          <a:p>
            <a:pPr lvl="1"/>
            <a:r>
              <a:rPr lang="en-US" b="1" dirty="0"/>
              <a:t>‘explorer.exe .’</a:t>
            </a:r>
            <a:r>
              <a:rPr lang="en-US" dirty="0"/>
              <a:t> </a:t>
            </a:r>
          </a:p>
          <a:p>
            <a:pPr lvl="1"/>
            <a:r>
              <a:rPr lang="da-DK" b="1" dirty="0"/>
              <a:t>‘Finder .’ ?</a:t>
            </a:r>
          </a:p>
          <a:p>
            <a:pPr lvl="1"/>
            <a:r>
              <a:rPr lang="da-DK" b="1" dirty="0"/>
              <a:t>‘open </a:t>
            </a:r>
            <a:r>
              <a:rPr lang="da-DK" b="1" dirty="0" err="1"/>
              <a:t>pwd</a:t>
            </a:r>
            <a:r>
              <a:rPr lang="da-DK" b="1" dirty="0"/>
              <a:t>’ ?</a:t>
            </a:r>
          </a:p>
          <a:p>
            <a:endParaRPr lang="da-DK" b="1" dirty="0"/>
          </a:p>
          <a:p>
            <a:r>
              <a:rPr lang="da-DK" dirty="0" err="1"/>
              <a:t>Your</a:t>
            </a:r>
            <a:r>
              <a:rPr lang="da-DK" dirty="0"/>
              <a:t> C-drive is in:</a:t>
            </a:r>
          </a:p>
          <a:p>
            <a:pPr lvl="1"/>
            <a:r>
              <a:rPr lang="nb-NO" dirty="0"/>
              <a:t>/mnt/c/Users/milst/</a:t>
            </a:r>
          </a:p>
          <a:p>
            <a:pPr lvl="1"/>
            <a:r>
              <a:rPr lang="nb-NO" b="1" dirty="0"/>
              <a:t>cd /mnt/c/Users/milst/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246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13654-7370-AB6E-8A1A-D004B2C1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8950-9F8B-D420-955B-F82DACAD3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download to?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Where</a:t>
            </a:r>
            <a:r>
              <a:rPr lang="da-DK" dirty="0"/>
              <a:t> is </a:t>
            </a:r>
            <a:r>
              <a:rPr lang="da-DK" dirty="0" err="1"/>
              <a:t>you</a:t>
            </a:r>
            <a:r>
              <a:rPr lang="da-DK" dirty="0"/>
              <a:t> desktop?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Break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everybody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the </a:t>
            </a:r>
            <a:r>
              <a:rPr lang="da-DK" dirty="0" err="1"/>
              <a:t>answers</a:t>
            </a:r>
            <a:r>
              <a:rPr lang="da-DK" dirty="0"/>
              <a:t> to </a:t>
            </a:r>
            <a:r>
              <a:rPr lang="da-DK" dirty="0" err="1"/>
              <a:t>both</a:t>
            </a:r>
            <a:r>
              <a:rPr lang="da-DK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E2F6A-4C28-9EBC-AC9B-BD1EB284A7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80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Command line and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9312374" cy="1074600"/>
          </a:xfrm>
        </p:spPr>
        <p:txBody>
          <a:bodyPr/>
          <a:lstStyle/>
          <a:p>
            <a:r>
              <a:rPr lang="da-DK" dirty="0"/>
              <a:t>The basic </a:t>
            </a:r>
            <a:r>
              <a:rPr lang="da-DK" dirty="0" err="1"/>
              <a:t>syntax</a:t>
            </a:r>
            <a:r>
              <a:rPr lang="da-DK" dirty="0"/>
              <a:t>:</a:t>
            </a:r>
          </a:p>
          <a:p>
            <a:pPr lvl="1"/>
            <a:r>
              <a:rPr lang="da-DK" dirty="0"/>
              <a:t>PROGRAM -A SOMEVALUE --AFULLFLAG SOMEOTHERVALUE 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062758" y="3717032"/>
            <a:ext cx="117500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program</a:t>
            </a:r>
            <a:endParaRPr lang="en-US" dirty="0" err="1">
              <a:latin typeface="+mn-lt"/>
            </a:endParaRP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flipV="1">
            <a:off x="2650259" y="2348880"/>
            <a:ext cx="60571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854846" y="2775575"/>
            <a:ext cx="30732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‘flag’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expects</a:t>
            </a:r>
            <a:r>
              <a:rPr lang="da-DK" dirty="0">
                <a:latin typeface="+mn-lt"/>
              </a:rPr>
              <a:t> an arguments</a:t>
            </a:r>
            <a:endParaRPr lang="en-US" dirty="0" err="1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91453" y="1502223"/>
            <a:ext cx="17697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-A</a:t>
            </a:r>
            <a:endParaRPr lang="en-US" dirty="0" err="1">
              <a:latin typeface="+mn-lt"/>
            </a:endParaRPr>
          </a:p>
        </p:txBody>
      </p:sp>
      <p:cxnSp>
        <p:nvCxnSpPr>
          <p:cNvPr id="12" name="Straight Arrow Connector 11"/>
          <p:cNvCxnSpPr>
            <a:stCxn id="9" idx="0"/>
          </p:cNvCxnSpPr>
          <p:nvPr/>
        </p:nvCxnSpPr>
        <p:spPr bwMode="auto">
          <a:xfrm flipH="1" flipV="1">
            <a:off x="3586363" y="2334947"/>
            <a:ext cx="805090" cy="440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 flipH="1">
            <a:off x="4943079" y="1748444"/>
            <a:ext cx="333232" cy="228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3358902" y="4110861"/>
            <a:ext cx="6024085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Another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way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specify</a:t>
            </a:r>
            <a:r>
              <a:rPr lang="da-DK" dirty="0">
                <a:latin typeface="+mn-lt"/>
              </a:rPr>
              <a:t> a ‘flag’, note the double </a:t>
            </a:r>
            <a:r>
              <a:rPr lang="da-DK" dirty="0" err="1">
                <a:latin typeface="+mn-lt"/>
              </a:rPr>
              <a:t>dash</a:t>
            </a:r>
            <a:r>
              <a:rPr lang="da-DK" dirty="0">
                <a:latin typeface="+mn-lt"/>
              </a:rPr>
              <a:t> for </a:t>
            </a:r>
            <a:r>
              <a:rPr lang="da-DK" dirty="0" err="1">
                <a:latin typeface="+mn-lt"/>
              </a:rPr>
              <a:t>full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words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rather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the single letter </a:t>
            </a:r>
            <a:r>
              <a:rPr lang="da-DK" dirty="0" err="1">
                <a:latin typeface="+mn-lt"/>
              </a:rPr>
              <a:t>before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5" idx="0"/>
          </p:cNvCxnSpPr>
          <p:nvPr/>
        </p:nvCxnSpPr>
        <p:spPr bwMode="auto">
          <a:xfrm flipH="1" flipV="1">
            <a:off x="6335669" y="2348880"/>
            <a:ext cx="35276" cy="176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8276213" y="3309789"/>
            <a:ext cx="287418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argument to --AFULLFLAG</a:t>
            </a:r>
            <a:endParaRPr lang="en-US" dirty="0" err="1">
              <a:latin typeface="+mn-lt"/>
            </a:endParaRPr>
          </a:p>
        </p:txBody>
      </p:sp>
      <p:cxnSp>
        <p:nvCxnSpPr>
          <p:cNvPr id="20" name="Straight Arrow Connector 19"/>
          <p:cNvCxnSpPr>
            <a:stCxn id="19" idx="0"/>
          </p:cNvCxnSpPr>
          <p:nvPr/>
        </p:nvCxnSpPr>
        <p:spPr bwMode="auto">
          <a:xfrm flipH="1" flipV="1">
            <a:off x="8204213" y="2359753"/>
            <a:ext cx="1509093" cy="950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9313347" y="769492"/>
            <a:ext cx="2603277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flag </a:t>
            </a:r>
            <a:r>
              <a:rPr lang="da-DK" dirty="0" err="1">
                <a:latin typeface="+mn-lt"/>
              </a:rPr>
              <a:t>without</a:t>
            </a:r>
            <a:r>
              <a:rPr lang="da-DK" dirty="0">
                <a:latin typeface="+mn-lt"/>
              </a:rPr>
              <a:t> an argument,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often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interpreted</a:t>
            </a:r>
            <a:r>
              <a:rPr lang="da-DK" dirty="0">
                <a:latin typeface="+mn-lt"/>
              </a:rPr>
              <a:t> as a </a:t>
            </a:r>
            <a:r>
              <a:rPr lang="da-DK" dirty="0" err="1">
                <a:latin typeface="+mn-lt"/>
              </a:rPr>
              <a:t>yes</a:t>
            </a:r>
            <a:r>
              <a:rPr lang="da-DK" dirty="0">
                <a:latin typeface="+mn-lt"/>
              </a:rPr>
              <a:t>/</a:t>
            </a:r>
            <a:r>
              <a:rPr lang="da-DK" dirty="0" err="1">
                <a:latin typeface="+mn-lt"/>
              </a:rPr>
              <a:t>no</a:t>
            </a:r>
            <a:endParaRPr lang="en-US" dirty="0" err="1">
              <a:latin typeface="+mn-lt"/>
            </a:endParaRPr>
          </a:p>
        </p:txBody>
      </p:sp>
      <p:cxnSp>
        <p:nvCxnSpPr>
          <p:cNvPr id="23" name="Straight Arrow Connector 22"/>
          <p:cNvCxnSpPr>
            <a:stCxn id="21" idx="2"/>
          </p:cNvCxnSpPr>
          <p:nvPr/>
        </p:nvCxnSpPr>
        <p:spPr bwMode="auto">
          <a:xfrm flipH="1">
            <a:off x="9335566" y="1313231"/>
            <a:ext cx="1279420" cy="8003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38622" y="5559043"/>
            <a:ext cx="1112804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--genus Lactobacillus --primers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 --clobber --ANI --frag --</a:t>
            </a:r>
            <a:r>
              <a:rPr lang="en-US" dirty="0" err="1">
                <a:latin typeface="+mn-lt"/>
              </a:rPr>
              <a:t>msa</a:t>
            </a:r>
            <a:r>
              <a:rPr lang="en-US" dirty="0">
                <a:latin typeface="+mn-lt"/>
              </a:rPr>
              <a:t> --id 1 --threads 10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82638" y="4941168"/>
            <a:ext cx="37910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https://github.com/mikaells/RibDif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8622" y="6021807"/>
            <a:ext cx="751167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RibDif.sh -g Lactobacillus -p /home/</a:t>
            </a:r>
            <a:r>
              <a:rPr lang="en-US" dirty="0" err="1">
                <a:latin typeface="+mn-lt"/>
              </a:rPr>
              <a:t>milst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RibDif</a:t>
            </a: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default.primers</a:t>
            </a:r>
            <a:r>
              <a:rPr lang="en-US" dirty="0">
                <a:latin typeface="+mn-lt"/>
              </a:rPr>
              <a:t> -c -a -f -m -i 1 -t 10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590" y="3840665"/>
            <a:ext cx="2646474" cy="131768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62938-BEFC-EA76-CBBB-D484D6938C00}"/>
              </a:ext>
            </a:extLst>
          </p:cNvPr>
          <p:cNvSpPr/>
          <p:nvPr/>
        </p:nvSpPr>
        <p:spPr bwMode="auto">
          <a:xfrm>
            <a:off x="1710709" y="5539165"/>
            <a:ext cx="731480" cy="3182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494DB3-9571-9017-BDC7-E4D0477D06B0}"/>
              </a:ext>
            </a:extLst>
          </p:cNvPr>
          <p:cNvSpPr/>
          <p:nvPr/>
        </p:nvSpPr>
        <p:spPr bwMode="auto">
          <a:xfrm>
            <a:off x="2468878" y="5559043"/>
            <a:ext cx="1178056" cy="318229"/>
          </a:xfrm>
          <a:prstGeom prst="roundRect">
            <a:avLst/>
          </a:prstGeom>
          <a:noFill/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21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5" grpId="0"/>
      <p:bldP spid="19" grpId="0"/>
      <p:bldP spid="21" grpId="0"/>
      <p:bldP spid="24" grpId="0"/>
      <p:bldP spid="25" grpId="0"/>
      <p:bldP spid="26" grpId="0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1200" dirty="0"/>
              <a:t>Have a look (ls = ‘list </a:t>
            </a:r>
            <a:r>
              <a:rPr lang="da-DK" sz="1200" dirty="0" err="1"/>
              <a:t>things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ls</a:t>
            </a:r>
          </a:p>
          <a:p>
            <a:pPr lvl="1"/>
            <a:r>
              <a:rPr lang="da-DK" sz="1200" dirty="0"/>
              <a:t>ls -l -a #list files with </a:t>
            </a:r>
            <a:r>
              <a:rPr lang="da-DK" sz="1200" dirty="0" err="1"/>
              <a:t>details</a:t>
            </a:r>
            <a:r>
              <a:rPr lang="da-DK" sz="1200" dirty="0"/>
              <a:t> (-l) and </a:t>
            </a:r>
            <a:r>
              <a:rPr lang="da-DK" sz="1200" dirty="0" err="1"/>
              <a:t>also</a:t>
            </a:r>
            <a:r>
              <a:rPr lang="da-DK" sz="1200" dirty="0"/>
              <a:t> </a:t>
            </a:r>
            <a:r>
              <a:rPr lang="da-DK" sz="1200" dirty="0" err="1"/>
              <a:t>hidden</a:t>
            </a:r>
            <a:r>
              <a:rPr lang="da-DK" sz="1200" dirty="0"/>
              <a:t> </a:t>
            </a:r>
            <a:r>
              <a:rPr lang="da-DK" sz="1200" dirty="0" err="1"/>
              <a:t>things</a:t>
            </a:r>
            <a:r>
              <a:rPr lang="da-DK" sz="1200" dirty="0"/>
              <a:t> (-a) </a:t>
            </a:r>
          </a:p>
          <a:p>
            <a:endParaRPr lang="da-DK" sz="1200" dirty="0"/>
          </a:p>
          <a:p>
            <a:r>
              <a:rPr lang="da-DK" sz="1200" dirty="0"/>
              <a:t>Make a folder (</a:t>
            </a:r>
            <a:r>
              <a:rPr lang="da-DK" sz="1200" dirty="0" err="1"/>
              <a:t>mkdir</a:t>
            </a:r>
            <a:r>
              <a:rPr lang="da-DK" sz="1200" dirty="0"/>
              <a:t> = ‘</a:t>
            </a:r>
            <a:r>
              <a:rPr lang="da-DK" sz="1200" dirty="0" err="1"/>
              <a:t>make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XXXXX</a:t>
            </a:r>
          </a:p>
          <a:p>
            <a:endParaRPr lang="da-DK" sz="1200" dirty="0"/>
          </a:p>
          <a:p>
            <a:r>
              <a:rPr lang="da-DK" sz="1200" dirty="0"/>
              <a:t>Go to folder (cd = ‘</a:t>
            </a:r>
            <a:r>
              <a:rPr lang="da-DK" sz="1200" dirty="0" err="1"/>
              <a:t>change</a:t>
            </a:r>
            <a:r>
              <a:rPr lang="da-DK" sz="1200" dirty="0"/>
              <a:t> </a:t>
            </a:r>
            <a:r>
              <a:rPr lang="da-DK" sz="1200" dirty="0" err="1"/>
              <a:t>directory</a:t>
            </a:r>
            <a:r>
              <a:rPr lang="da-DK" sz="1200" dirty="0"/>
              <a:t>’)</a:t>
            </a:r>
          </a:p>
          <a:p>
            <a:pPr lvl="1"/>
            <a:r>
              <a:rPr lang="da-DK" sz="1200" dirty="0"/>
              <a:t>cd XXXX</a:t>
            </a:r>
          </a:p>
          <a:p>
            <a:endParaRPr lang="da-DK" sz="1200" dirty="0"/>
          </a:p>
          <a:p>
            <a:r>
              <a:rPr lang="da-DK" sz="1200" dirty="0"/>
              <a:t>Go to the </a:t>
            </a:r>
            <a:r>
              <a:rPr lang="da-DK" sz="1200" dirty="0" err="1"/>
              <a:t>previous</a:t>
            </a:r>
            <a:r>
              <a:rPr lang="da-DK" sz="1200" dirty="0"/>
              <a:t> folder</a:t>
            </a:r>
          </a:p>
          <a:p>
            <a:pPr lvl="1"/>
            <a:r>
              <a:rPr lang="da-DK" sz="1200" dirty="0"/>
              <a:t>cd ..</a:t>
            </a:r>
          </a:p>
          <a:p>
            <a:pPr marL="216000" lvl="1" indent="0">
              <a:buNone/>
            </a:pPr>
            <a:endParaRPr lang="da-DK" sz="1200" dirty="0"/>
          </a:p>
          <a:p>
            <a:r>
              <a:rPr lang="da-DK" sz="1200" dirty="0"/>
              <a:t>Make a folder in the folder </a:t>
            </a:r>
            <a:r>
              <a:rPr lang="da-DK" sz="1200" dirty="0" err="1"/>
              <a:t>you</a:t>
            </a:r>
            <a:r>
              <a:rPr lang="da-DK" sz="1200" dirty="0"/>
              <a:t> just made (note </a:t>
            </a:r>
            <a:r>
              <a:rPr lang="da-DK" sz="1200" dirty="0" err="1"/>
              <a:t>that</a:t>
            </a:r>
            <a:r>
              <a:rPr lang="da-DK" sz="1200" dirty="0"/>
              <a:t> </a:t>
            </a:r>
            <a:r>
              <a:rPr lang="da-DK" sz="1200" dirty="0" err="1"/>
              <a:t>we</a:t>
            </a:r>
            <a:r>
              <a:rPr lang="da-DK" sz="1200" dirty="0"/>
              <a:t> </a:t>
            </a:r>
            <a:r>
              <a:rPr lang="da-DK" sz="1200" dirty="0" err="1"/>
              <a:t>are</a:t>
            </a:r>
            <a:r>
              <a:rPr lang="da-DK" sz="1200" dirty="0"/>
              <a:t> all the </a:t>
            </a:r>
            <a:r>
              <a:rPr lang="da-DK" sz="1200" dirty="0" err="1"/>
              <a:t>way</a:t>
            </a:r>
            <a:r>
              <a:rPr lang="da-DK" sz="1200" dirty="0"/>
              <a:t> back)</a:t>
            </a:r>
          </a:p>
          <a:p>
            <a:pPr lvl="1"/>
            <a:r>
              <a:rPr lang="da-DK" sz="1200" dirty="0" err="1"/>
              <a:t>mkdir</a:t>
            </a:r>
            <a:r>
              <a:rPr lang="da-DK" sz="1200" dirty="0"/>
              <a:t> XXXX/YYYY</a:t>
            </a:r>
          </a:p>
          <a:p>
            <a:endParaRPr lang="da-DK" sz="1200" dirty="0"/>
          </a:p>
          <a:p>
            <a:r>
              <a:rPr lang="da-DK" sz="1200" dirty="0"/>
              <a:t>Make a file in </a:t>
            </a:r>
            <a:r>
              <a:rPr lang="da-DK" sz="1200" dirty="0" err="1"/>
              <a:t>that</a:t>
            </a:r>
            <a:r>
              <a:rPr lang="da-DK" sz="1200" dirty="0"/>
              <a:t> folder (touch = </a:t>
            </a:r>
            <a:r>
              <a:rPr lang="da-DK" sz="1200" dirty="0" err="1"/>
              <a:t>create</a:t>
            </a:r>
            <a:r>
              <a:rPr lang="da-DK" sz="1200" dirty="0"/>
              <a:t> </a:t>
            </a:r>
            <a:r>
              <a:rPr lang="da-DK" sz="1200" dirty="0" err="1"/>
              <a:t>some</a:t>
            </a:r>
            <a:r>
              <a:rPr lang="da-DK" sz="1200" dirty="0"/>
              <a:t> file)</a:t>
            </a:r>
          </a:p>
          <a:p>
            <a:pPr lvl="1"/>
            <a:r>
              <a:rPr lang="da-DK" sz="1200" dirty="0"/>
              <a:t>touch XXXX/YYYY/ZZZZ.txt   </a:t>
            </a:r>
          </a:p>
          <a:p>
            <a:endParaRPr lang="da-DK" sz="1200" dirty="0"/>
          </a:p>
          <a:p>
            <a:r>
              <a:rPr lang="da-DK" sz="1200" dirty="0"/>
              <a:t>Write </a:t>
            </a:r>
            <a:r>
              <a:rPr lang="da-DK" sz="1200" dirty="0" err="1"/>
              <a:t>something</a:t>
            </a:r>
            <a:r>
              <a:rPr lang="da-DK" sz="1200" dirty="0"/>
              <a:t> in it (</a:t>
            </a:r>
            <a:r>
              <a:rPr lang="da-DK" sz="1200" dirty="0" err="1"/>
              <a:t>echo</a:t>
            </a:r>
            <a:r>
              <a:rPr lang="da-DK" sz="1200" dirty="0"/>
              <a:t> = put </a:t>
            </a:r>
            <a:r>
              <a:rPr lang="da-DK" sz="1200" dirty="0" err="1"/>
              <a:t>text</a:t>
            </a:r>
            <a:r>
              <a:rPr lang="da-DK" sz="1200" dirty="0"/>
              <a:t> in the terminal; ”&gt;” = </a:t>
            </a:r>
            <a:r>
              <a:rPr lang="da-DK" sz="1200" dirty="0" err="1"/>
              <a:t>redirect</a:t>
            </a:r>
            <a:r>
              <a:rPr lang="da-DK" sz="1200" dirty="0"/>
              <a:t> </a:t>
            </a:r>
            <a:r>
              <a:rPr lang="da-DK" sz="1200" dirty="0" err="1"/>
              <a:t>stuff</a:t>
            </a:r>
            <a:r>
              <a:rPr lang="da-DK" sz="1200" dirty="0"/>
              <a:t> from the terminal to </a:t>
            </a:r>
            <a:r>
              <a:rPr lang="da-DK" sz="1200" dirty="0" err="1"/>
              <a:t>somewhere</a:t>
            </a:r>
            <a:r>
              <a:rPr lang="da-DK" sz="1200" dirty="0"/>
              <a:t>)</a:t>
            </a:r>
          </a:p>
          <a:p>
            <a:pPr lvl="1"/>
            <a:r>
              <a:rPr lang="da-DK" sz="1200" dirty="0" err="1"/>
              <a:t>echo</a:t>
            </a:r>
            <a:r>
              <a:rPr lang="da-DK" sz="1200" dirty="0"/>
              <a:t> ”</a:t>
            </a:r>
            <a:r>
              <a:rPr lang="da-DK" sz="1200" dirty="0" err="1"/>
              <a:t>Hello</a:t>
            </a:r>
            <a:r>
              <a:rPr lang="da-DK" sz="1200" dirty="0"/>
              <a:t> World” &gt; XXXX/YYYY/ZZZZ.txt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403261" y="2924944"/>
            <a:ext cx="482503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Dont </a:t>
            </a:r>
            <a:r>
              <a:rPr lang="da-DK" dirty="0" err="1">
                <a:latin typeface="+mn-lt"/>
              </a:rPr>
              <a:t>call</a:t>
            </a:r>
            <a:r>
              <a:rPr lang="da-DK" dirty="0">
                <a:latin typeface="+mn-lt"/>
              </a:rPr>
              <a:t> it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pick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something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like</a:t>
            </a:r>
            <a:r>
              <a:rPr lang="da-DK" dirty="0">
                <a:latin typeface="+mn-lt"/>
              </a:rPr>
              <a:t> - </a:t>
            </a:r>
            <a:r>
              <a:rPr lang="da-DK" dirty="0" err="1">
                <a:latin typeface="+mn-lt"/>
              </a:rPr>
              <a:t>your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choice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142878" y="2924944"/>
            <a:ext cx="328803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716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comparative genomics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Mikael Lenz Strube</a:t>
            </a:r>
          </a:p>
          <a:p>
            <a:endParaRPr lang="en-GB" dirty="0"/>
          </a:p>
          <a:p>
            <a:r>
              <a:rPr lang="en-GB" dirty="0"/>
              <a:t>milst@dtu.dk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79638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Working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Look at a </a:t>
            </a:r>
            <a:r>
              <a:rPr lang="da-DK" dirty="0" err="1"/>
              <a:t>everything</a:t>
            </a:r>
            <a:r>
              <a:rPr lang="da-DK" dirty="0"/>
              <a:t> in a file (</a:t>
            </a:r>
            <a:r>
              <a:rPr lang="da-DK" dirty="0" err="1"/>
              <a:t>cat</a:t>
            </a:r>
            <a:r>
              <a:rPr lang="da-DK" dirty="0"/>
              <a:t> = </a:t>
            </a:r>
            <a:r>
              <a:rPr lang="da-DK" dirty="0" err="1"/>
              <a:t>technically</a:t>
            </a:r>
            <a:r>
              <a:rPr lang="da-DK" dirty="0"/>
              <a:t> made for ‘</a:t>
            </a:r>
            <a:r>
              <a:rPr lang="da-DK" dirty="0" err="1"/>
              <a:t>con</a:t>
            </a:r>
            <a:r>
              <a:rPr lang="da-DK" b="1" dirty="0" err="1"/>
              <a:t>cat</a:t>
            </a:r>
            <a:r>
              <a:rPr lang="da-DK" dirty="0" err="1"/>
              <a:t>enating</a:t>
            </a:r>
            <a:r>
              <a:rPr lang="da-DK" dirty="0"/>
              <a:t> multiple files, but </a:t>
            </a:r>
            <a:r>
              <a:rPr lang="da-DK" dirty="0" err="1"/>
              <a:t>good</a:t>
            </a:r>
            <a:r>
              <a:rPr lang="da-DK" dirty="0"/>
              <a:t> for viewing)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</a:t>
            </a:r>
          </a:p>
          <a:p>
            <a:pPr lvl="1"/>
            <a:endParaRPr lang="da-DK" dirty="0"/>
          </a:p>
          <a:p>
            <a:r>
              <a:rPr lang="da-DK" dirty="0"/>
              <a:t>look at </a:t>
            </a:r>
            <a:r>
              <a:rPr lang="da-DK" dirty="0" err="1"/>
              <a:t>some</a:t>
            </a:r>
            <a:r>
              <a:rPr lang="da-DK" dirty="0"/>
              <a:t> of a file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		#by default 10 lines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5 	#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five</a:t>
            </a:r>
            <a:r>
              <a:rPr lang="da-DK" dirty="0"/>
              <a:t> lines</a:t>
            </a:r>
          </a:p>
          <a:p>
            <a:pPr lvl="1"/>
            <a:r>
              <a:rPr lang="da-DK" dirty="0" err="1"/>
              <a:t>tail</a:t>
            </a:r>
            <a:r>
              <a:rPr lang="da-DK" dirty="0"/>
              <a:t> .</a:t>
            </a:r>
            <a:r>
              <a:rPr lang="da-DK" dirty="0" err="1"/>
              <a:t>bashrc</a:t>
            </a:r>
            <a:r>
              <a:rPr lang="da-DK" dirty="0"/>
              <a:t> 		#same as head, but from the </a:t>
            </a:r>
            <a:r>
              <a:rPr lang="da-DK" dirty="0" err="1"/>
              <a:t>bottom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Put the 15-20 lines of a file </a:t>
            </a:r>
            <a:r>
              <a:rPr lang="da-DK" dirty="0" err="1"/>
              <a:t>into</a:t>
            </a:r>
            <a:r>
              <a:rPr lang="da-DK" dirty="0"/>
              <a:t> a new </a:t>
            </a:r>
            <a:r>
              <a:rPr lang="da-DK" dirty="0" err="1"/>
              <a:t>one</a:t>
            </a:r>
            <a:r>
              <a:rPr lang="da-DK" dirty="0"/>
              <a:t> with the ‘|’ (</a:t>
            </a:r>
            <a:r>
              <a:rPr lang="da-DK" dirty="0" err="1"/>
              <a:t>pipe</a:t>
            </a:r>
            <a:r>
              <a:rPr lang="da-DK" dirty="0"/>
              <a:t>) operator:</a:t>
            </a:r>
          </a:p>
          <a:p>
            <a:pPr lvl="1"/>
            <a:r>
              <a:rPr lang="da-DK" dirty="0"/>
              <a:t>head .</a:t>
            </a:r>
            <a:r>
              <a:rPr lang="da-DK" dirty="0" err="1"/>
              <a:t>bashrc</a:t>
            </a:r>
            <a:r>
              <a:rPr lang="da-DK" dirty="0"/>
              <a:t> –n 20 | </a:t>
            </a:r>
            <a:r>
              <a:rPr lang="da-DK" dirty="0" err="1"/>
              <a:t>tail</a:t>
            </a:r>
            <a:r>
              <a:rPr lang="da-DK" dirty="0"/>
              <a:t> –n 5 &gt; dummy.txt</a:t>
            </a:r>
          </a:p>
          <a:p>
            <a:pPr lvl="1"/>
            <a:r>
              <a:rPr lang="da-DK" dirty="0" err="1"/>
              <a:t>cat</a:t>
            </a:r>
            <a:r>
              <a:rPr lang="da-DK" dirty="0"/>
              <a:t> dummy.txt 	#have a look</a:t>
            </a:r>
          </a:p>
          <a:p>
            <a:pPr lvl="1"/>
            <a:r>
              <a:rPr lang="da-DK" dirty="0" err="1"/>
              <a:t>rm</a:t>
            </a:r>
            <a:r>
              <a:rPr lang="da-DK" dirty="0"/>
              <a:t> dummy </a:t>
            </a:r>
            <a:r>
              <a:rPr lang="da-DK" dirty="0" err="1"/>
              <a:t>txt</a:t>
            </a:r>
            <a:r>
              <a:rPr lang="da-DK" dirty="0"/>
              <a:t>		#</a:t>
            </a:r>
            <a:r>
              <a:rPr lang="da-DK" dirty="0" err="1"/>
              <a:t>delete</a:t>
            </a:r>
            <a:r>
              <a:rPr lang="da-DK" dirty="0"/>
              <a:t> it </a:t>
            </a:r>
            <a:r>
              <a:rPr lang="da-DK" dirty="0" err="1"/>
              <a:t>again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0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(</a:t>
            </a:r>
            <a:r>
              <a:rPr lang="da-DK" dirty="0" err="1"/>
              <a:t>ana</a:t>
            </a:r>
            <a:r>
              <a:rPr lang="da-DK" dirty="0"/>
              <a:t>)</a:t>
            </a:r>
            <a:r>
              <a:rPr lang="da-DK" dirty="0" err="1"/>
              <a:t>conda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Anaconda</a:t>
            </a:r>
            <a:r>
              <a:rPr lang="da-DK" dirty="0"/>
              <a:t> is the original </a:t>
            </a:r>
            <a:r>
              <a:rPr lang="da-DK" dirty="0" err="1"/>
              <a:t>wordplay</a:t>
            </a:r>
            <a:r>
              <a:rPr lang="da-DK" dirty="0"/>
              <a:t> on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environment</a:t>
            </a:r>
            <a:endParaRPr lang="da-DK" dirty="0"/>
          </a:p>
          <a:p>
            <a:endParaRPr lang="da-DK" dirty="0"/>
          </a:p>
          <a:p>
            <a:r>
              <a:rPr lang="da-DK" dirty="0"/>
              <a:t>An </a:t>
            </a:r>
            <a:r>
              <a:rPr lang="da-DK" dirty="0" err="1"/>
              <a:t>environment</a:t>
            </a:r>
            <a:r>
              <a:rPr lang="da-DK" dirty="0"/>
              <a:t> is a ‘</a:t>
            </a:r>
            <a:r>
              <a:rPr lang="da-DK" dirty="0" err="1"/>
              <a:t>setting</a:t>
            </a:r>
            <a:r>
              <a:rPr lang="da-DK" dirty="0"/>
              <a:t>’ for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‘session’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is a </a:t>
            </a:r>
            <a:r>
              <a:rPr lang="da-DK" dirty="0" err="1"/>
              <a:t>configuration</a:t>
            </a:r>
            <a:r>
              <a:rPr lang="da-DK" dirty="0"/>
              <a:t> for </a:t>
            </a:r>
            <a:r>
              <a:rPr lang="da-DK" dirty="0" err="1"/>
              <a:t>your</a:t>
            </a:r>
            <a:r>
              <a:rPr lang="da-DK" dirty="0"/>
              <a:t> session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 err="1"/>
              <a:t>specifies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programs and folders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with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session is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do with a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setting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/>
              <a:t>Sounds </a:t>
            </a:r>
            <a:r>
              <a:rPr lang="da-DK" dirty="0" err="1"/>
              <a:t>complicated</a:t>
            </a:r>
            <a:r>
              <a:rPr lang="en-US" dirty="0"/>
              <a:t> (and is)</a:t>
            </a:r>
          </a:p>
          <a:p>
            <a:pPr lvl="1"/>
            <a:r>
              <a:rPr lang="da-DK" dirty="0"/>
              <a:t>But imagine </a:t>
            </a:r>
            <a:r>
              <a:rPr lang="da-DK" dirty="0" err="1"/>
              <a:t>this</a:t>
            </a:r>
            <a:r>
              <a:rPr lang="da-DK" dirty="0"/>
              <a:t>:</a:t>
            </a:r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62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918742" y="1628800"/>
            <a:ext cx="9001000" cy="41044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327454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591150" y="1852983"/>
            <a:ext cx="1368152" cy="5110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87B356-EAF1-BB46-2921-F775DE408116}"/>
              </a:ext>
            </a:extLst>
          </p:cNvPr>
          <p:cNvCxnSpPr>
            <a:stCxn id="10" idx="3"/>
          </p:cNvCxnSpPr>
          <p:nvPr/>
        </p:nvCxnSpPr>
        <p:spPr bwMode="auto">
          <a:xfrm>
            <a:off x="3718942" y="3772821"/>
            <a:ext cx="4896544" cy="16003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1918742" y="3068960"/>
            <a:ext cx="2376264" cy="33123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94806" y="3517309"/>
            <a:ext cx="1224136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V1.3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78782" y="5013176"/>
            <a:ext cx="1296144" cy="51102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V1.0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849512" y="3356992"/>
            <a:ext cx="1350150" cy="51102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A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V1.5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687494" y="5140891"/>
            <a:ext cx="1368152" cy="5110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dirty="0">
                <a:solidFill>
                  <a:srgbClr val="FFFFFF"/>
                </a:solidFill>
                <a:latin typeface="+mn-lt"/>
              </a:rPr>
              <a:t>Program B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 V1.1</a:t>
            </a: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cxnSp>
        <p:nvCxnSpPr>
          <p:cNvPr id="15" name="Straight Connector 14"/>
          <p:cNvCxnSpPr>
            <a:cxnSpLocks/>
            <a:stCxn id="11" idx="0"/>
            <a:endCxn id="10" idx="2"/>
          </p:cNvCxnSpPr>
          <p:nvPr/>
        </p:nvCxnSpPr>
        <p:spPr bwMode="auto">
          <a:xfrm flipV="1">
            <a:off x="2926854" y="4028332"/>
            <a:ext cx="180020" cy="9848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>
            <a:cxnSpLocks/>
            <a:stCxn id="13" idx="0"/>
            <a:endCxn id="12" idx="2"/>
          </p:cNvCxnSpPr>
          <p:nvPr/>
        </p:nvCxnSpPr>
        <p:spPr bwMode="auto">
          <a:xfrm flipV="1">
            <a:off x="9371570" y="3868015"/>
            <a:ext cx="153017" cy="1272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CECB06-91E4-1DD9-B858-E7E98915410A}"/>
              </a:ext>
            </a:extLst>
          </p:cNvPr>
          <p:cNvSpPr txBox="1"/>
          <p:nvPr/>
        </p:nvSpPr>
        <p:spPr>
          <a:xfrm>
            <a:off x="5835454" y="2465078"/>
            <a:ext cx="1260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Fine </a:t>
            </a:r>
            <a:r>
              <a:rPr lang="da-DK" dirty="0" err="1">
                <a:latin typeface="+mn-lt"/>
              </a:rPr>
              <a:t>alone</a:t>
            </a:r>
            <a:endParaRPr lang="da-DK" dirty="0"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A9C27-12AC-F9C1-3E8A-992559F33A51}"/>
              </a:ext>
            </a:extLst>
          </p:cNvPr>
          <p:cNvSpPr/>
          <p:nvPr/>
        </p:nvSpPr>
        <p:spPr bwMode="auto">
          <a:xfrm>
            <a:off x="4971093" y="1142807"/>
            <a:ext cx="2608266" cy="29499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2000" b="1" dirty="0" err="1">
                <a:latin typeface="+mn-lt"/>
              </a:rPr>
              <a:t>Y</a:t>
            </a:r>
            <a:r>
              <a:rPr kumimoji="0" lang="da-DK" sz="2000" b="1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our</a:t>
            </a:r>
            <a:r>
              <a:rPr kumimoji="0" lang="da-DK" sz="2000" b="1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system</a:t>
            </a:r>
            <a:endParaRPr kumimoji="0" lang="da-DK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2A17AE-847F-32B4-8046-1A8C3C37B341}"/>
              </a:ext>
            </a:extLst>
          </p:cNvPr>
          <p:cNvSpPr/>
          <p:nvPr/>
        </p:nvSpPr>
        <p:spPr bwMode="auto">
          <a:xfrm>
            <a:off x="1918742" y="4406973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763D2A-024D-3733-E3B9-3DF6F0EDCB40}"/>
              </a:ext>
            </a:extLst>
          </p:cNvPr>
          <p:cNvSpPr/>
          <p:nvPr/>
        </p:nvSpPr>
        <p:spPr bwMode="auto">
          <a:xfrm>
            <a:off x="8452456" y="4360437"/>
            <a:ext cx="2126260" cy="264764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Depends</a:t>
            </a:r>
            <a:r>
              <a:rPr kumimoji="0" lang="da-DK" sz="1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4DAB6-C618-BBB0-75CA-F2D187F3847B}"/>
              </a:ext>
            </a:extLst>
          </p:cNvPr>
          <p:cNvSpPr txBox="1"/>
          <p:nvPr/>
        </p:nvSpPr>
        <p:spPr>
          <a:xfrm>
            <a:off x="5576225" y="4285006"/>
            <a:ext cx="7200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da-DK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F00396-5596-83B0-B32F-7513738F253E}"/>
              </a:ext>
            </a:extLst>
          </p:cNvPr>
          <p:cNvSpPr txBox="1"/>
          <p:nvPr/>
        </p:nvSpPr>
        <p:spPr>
          <a:xfrm>
            <a:off x="2388728" y="2633418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An </a:t>
            </a:r>
            <a:r>
              <a:rPr lang="da-DK" dirty="0" err="1">
                <a:latin typeface="+mn-lt"/>
              </a:rPr>
              <a:t>environment</a:t>
            </a:r>
            <a:endParaRPr lang="da-DK" dirty="0">
              <a:latin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888950-0CAB-C57F-E7CC-5FBE005ACDF4}"/>
              </a:ext>
            </a:extLst>
          </p:cNvPr>
          <p:cNvSpPr txBox="1"/>
          <p:nvPr/>
        </p:nvSpPr>
        <p:spPr>
          <a:xfrm>
            <a:off x="9337500" y="2688005"/>
            <a:ext cx="14362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An </a:t>
            </a:r>
            <a:r>
              <a:rPr lang="da-DK" dirty="0" err="1">
                <a:latin typeface="+mn-lt"/>
              </a:rPr>
              <a:t>environment</a:t>
            </a:r>
            <a:endParaRPr lang="da-DK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79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8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8" grpId="0"/>
      <p:bldP spid="1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299" y="1712551"/>
            <a:ext cx="9312374" cy="1442091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for i in {1..10}; do</a:t>
            </a:r>
          </a:p>
          <a:p>
            <a:pPr marL="216000" lvl="1" indent="0">
              <a:buNone/>
            </a:pPr>
            <a:r>
              <a:rPr lang="da-DK" dirty="0"/>
              <a:t>	</a:t>
            </a:r>
            <a:r>
              <a:rPr lang="da-DK" dirty="0" err="1"/>
              <a:t>echo</a:t>
            </a:r>
            <a:r>
              <a:rPr lang="da-DK" dirty="0"/>
              <a:t> $i	</a:t>
            </a:r>
          </a:p>
          <a:p>
            <a:pPr marL="0" indent="0">
              <a:buNone/>
            </a:pPr>
            <a:r>
              <a:rPr lang="da-DK" dirty="0"/>
              <a:t>done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23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367014" y="1583217"/>
            <a:ext cx="324075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loop </a:t>
            </a:r>
            <a:r>
              <a:rPr lang="da-DK" dirty="0" err="1">
                <a:latin typeface="+mn-lt"/>
              </a:rPr>
              <a:t>across</a:t>
            </a:r>
            <a:r>
              <a:rPr lang="da-DK" dirty="0">
                <a:latin typeface="+mn-lt"/>
              </a:rPr>
              <a:t> 1-10, </a:t>
            </a:r>
            <a:r>
              <a:rPr lang="da-DK" dirty="0" err="1">
                <a:latin typeface="+mn-lt"/>
              </a:rPr>
              <a:t>e.g</a:t>
            </a:r>
            <a:r>
              <a:rPr lang="da-DK" dirty="0">
                <a:latin typeface="+mn-lt"/>
              </a:rPr>
              <a:t>. 1,2,3, </a:t>
            </a:r>
            <a:r>
              <a:rPr lang="da-DK" dirty="0" err="1">
                <a:latin typeface="+mn-lt"/>
              </a:rPr>
              <a:t>etc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 bwMode="auto">
          <a:xfrm flipH="1">
            <a:off x="3070870" y="1706328"/>
            <a:ext cx="1296144" cy="3074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4150990" y="912485"/>
            <a:ext cx="58653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‘i’ (the ‘</a:t>
            </a:r>
            <a:r>
              <a:rPr lang="da-DK" dirty="0" err="1">
                <a:latin typeface="+mn-lt"/>
              </a:rPr>
              <a:t>iterator</a:t>
            </a:r>
            <a:r>
              <a:rPr lang="da-DK" dirty="0">
                <a:latin typeface="+mn-lt"/>
              </a:rPr>
              <a:t>’) to </a:t>
            </a:r>
            <a:r>
              <a:rPr lang="da-DK" dirty="0" err="1">
                <a:latin typeface="+mn-lt"/>
              </a:rPr>
              <a:t>keep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track</a:t>
            </a:r>
            <a:r>
              <a:rPr lang="da-DK" dirty="0">
                <a:latin typeface="+mn-lt"/>
              </a:rPr>
              <a:t> of </a:t>
            </a:r>
            <a:r>
              <a:rPr lang="da-DK" dirty="0" err="1">
                <a:latin typeface="+mn-lt"/>
              </a:rPr>
              <a:t>where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are</a:t>
            </a:r>
            <a:r>
              <a:rPr lang="da-DK" dirty="0">
                <a:latin typeface="+mn-lt"/>
              </a:rPr>
              <a:t> in the loop</a:t>
            </a:r>
            <a:endParaRPr lang="en-US" dirty="0" err="1">
              <a:latin typeface="+mn-lt"/>
            </a:endParaRP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 bwMode="auto">
          <a:xfrm flipH="1">
            <a:off x="2206774" y="1035596"/>
            <a:ext cx="1944216" cy="11013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646934" y="3031531"/>
            <a:ext cx="676544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in </a:t>
            </a:r>
            <a:r>
              <a:rPr lang="da-DK" dirty="0" err="1">
                <a:latin typeface="+mn-lt"/>
              </a:rPr>
              <a:t>bash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terminology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declare</a:t>
            </a:r>
            <a:r>
              <a:rPr lang="da-DK" b="1" dirty="0">
                <a:latin typeface="+mn-lt"/>
              </a:rPr>
              <a:t> ‘</a:t>
            </a:r>
            <a:r>
              <a:rPr lang="da-DK" dirty="0">
                <a:latin typeface="+mn-lt"/>
              </a:rPr>
              <a:t>i’ just as ‘i’, but </a:t>
            </a:r>
            <a:r>
              <a:rPr lang="da-DK" dirty="0" err="1">
                <a:latin typeface="+mn-lt"/>
              </a:rPr>
              <a:t>when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b="1" dirty="0" err="1">
                <a:latin typeface="+mn-lt"/>
              </a:rPr>
              <a:t>call</a:t>
            </a:r>
            <a:r>
              <a:rPr lang="da-DK" b="1" dirty="0">
                <a:latin typeface="+mn-lt"/>
              </a:rPr>
              <a:t> </a:t>
            </a:r>
            <a:r>
              <a:rPr lang="da-DK" dirty="0">
                <a:latin typeface="+mn-lt"/>
              </a:rPr>
              <a:t>it,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use</a:t>
            </a:r>
            <a:r>
              <a:rPr lang="da-DK" dirty="0">
                <a:latin typeface="+mn-lt"/>
              </a:rPr>
              <a:t> $i</a:t>
            </a:r>
            <a:endParaRPr lang="en-US" dirty="0" err="1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3358902" y="2636912"/>
            <a:ext cx="288032" cy="517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774726" y="4049249"/>
            <a:ext cx="28437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Bef>
                <a:spcPts val="432"/>
              </a:spcBef>
            </a:pPr>
            <a:r>
              <a:rPr lang="en-US" dirty="0">
                <a:latin typeface="+mn-lt"/>
              </a:rPr>
              <a:t>for i in {1..10}; do echo $i; done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00155" y="4596732"/>
            <a:ext cx="3767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same as </a:t>
            </a:r>
            <a:r>
              <a:rPr lang="da-DK" dirty="0" err="1">
                <a:latin typeface="+mn-lt"/>
              </a:rPr>
              <a:t>before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easier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copy</a:t>
            </a:r>
            <a:r>
              <a:rPr lang="da-DK" dirty="0">
                <a:latin typeface="+mn-lt"/>
              </a:rPr>
              <a:t> and </a:t>
            </a:r>
            <a:r>
              <a:rPr lang="da-DK" dirty="0" err="1">
                <a:latin typeface="+mn-lt"/>
              </a:rPr>
              <a:t>paste</a:t>
            </a:r>
            <a:endParaRPr lang="en-US" dirty="0" err="1">
              <a:latin typeface="+mn-lt"/>
            </a:endParaRPr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 bwMode="auto">
          <a:xfrm flipH="1" flipV="1">
            <a:off x="4618453" y="4172360"/>
            <a:ext cx="581702" cy="5474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75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12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‘find’ </a:t>
            </a:r>
            <a:r>
              <a:rPr lang="da-DK" dirty="0" err="1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628800"/>
            <a:ext cx="9312374" cy="4891024"/>
          </a:xfrm>
        </p:spPr>
        <p:txBody>
          <a:bodyPr/>
          <a:lstStyle/>
          <a:p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things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can</a:t>
            </a:r>
            <a:r>
              <a:rPr lang="da-DK" dirty="0"/>
              <a:t> understand the wildcard </a:t>
            </a:r>
            <a:r>
              <a:rPr lang="da-DK" dirty="0" err="1"/>
              <a:t>character</a:t>
            </a:r>
            <a:r>
              <a:rPr lang="da-DK" dirty="0"/>
              <a:t> = *</a:t>
            </a:r>
          </a:p>
          <a:p>
            <a:pPr lvl="1"/>
            <a:r>
              <a:rPr lang="da-DK" dirty="0"/>
              <a:t>* in </a:t>
            </a:r>
            <a:r>
              <a:rPr lang="da-DK" dirty="0" err="1"/>
              <a:t>bash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and </a:t>
            </a:r>
            <a:r>
              <a:rPr lang="da-DK" dirty="0" err="1"/>
              <a:t>no</a:t>
            </a:r>
            <a:r>
              <a:rPr lang="da-DK" dirty="0"/>
              <a:t> matter </a:t>
            </a:r>
            <a:r>
              <a:rPr lang="da-DK" dirty="0" err="1"/>
              <a:t>how</a:t>
            </a:r>
            <a:r>
              <a:rPr lang="da-DK" dirty="0"/>
              <a:t> long</a:t>
            </a:r>
          </a:p>
          <a:p>
            <a:pPr lvl="1"/>
            <a:r>
              <a:rPr lang="da-DK" dirty="0"/>
              <a:t>in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and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, it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unlimited</a:t>
            </a:r>
            <a:r>
              <a:rPr lang="da-DK" dirty="0"/>
              <a:t> times:</a:t>
            </a:r>
          </a:p>
          <a:p>
            <a:pPr lvl="2"/>
            <a:r>
              <a:rPr lang="da-DK" dirty="0"/>
              <a:t>.*			# the </a:t>
            </a:r>
            <a:r>
              <a:rPr lang="da-DK" dirty="0" err="1"/>
              <a:t>dot</a:t>
            </a:r>
            <a:r>
              <a:rPr lang="da-DK" dirty="0"/>
              <a:t> is </a:t>
            </a:r>
            <a:r>
              <a:rPr lang="da-DK" dirty="0" err="1"/>
              <a:t>here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and *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amount</a:t>
            </a:r>
            <a:r>
              <a:rPr lang="da-DK" dirty="0"/>
              <a:t> of times</a:t>
            </a:r>
          </a:p>
          <a:p>
            <a:pPr lvl="2"/>
            <a:r>
              <a:rPr lang="da-DK" dirty="0"/>
              <a:t>^GCF_[0-9]*	# must start with GCF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length</a:t>
            </a:r>
            <a:r>
              <a:rPr lang="da-DK" dirty="0"/>
              <a:t> of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numbers</a:t>
            </a:r>
            <a:endParaRPr lang="da-DK" dirty="0"/>
          </a:p>
          <a:p>
            <a:pPr lvl="2"/>
            <a:endParaRPr lang="da-DK" dirty="0"/>
          </a:p>
          <a:p>
            <a:r>
              <a:rPr lang="da-DK" b="1" dirty="0"/>
              <a:t>basic </a:t>
            </a:r>
            <a:r>
              <a:rPr lang="da-DK" b="1" dirty="0" err="1"/>
              <a:t>syntax</a:t>
            </a:r>
            <a:r>
              <a:rPr lang="da-DK" b="1" dirty="0"/>
              <a:t> is</a:t>
            </a:r>
          </a:p>
          <a:p>
            <a:pPr lvl="1"/>
            <a:r>
              <a:rPr lang="da-DK" dirty="0"/>
              <a:t>find SOMEWHERE -</a:t>
            </a:r>
            <a:r>
              <a:rPr lang="da-DK" dirty="0" err="1"/>
              <a:t>name</a:t>
            </a:r>
            <a:r>
              <a:rPr lang="da-DK" dirty="0"/>
              <a:t> ”SOMEPATTERN”	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confusingly</a:t>
            </a:r>
            <a:r>
              <a:rPr lang="da-DK" dirty="0"/>
              <a:t>, the </a:t>
            </a:r>
            <a:r>
              <a:rPr lang="da-DK" dirty="0" err="1"/>
              <a:t>name</a:t>
            </a:r>
            <a:r>
              <a:rPr lang="da-DK" dirty="0"/>
              <a:t> argument </a:t>
            </a:r>
            <a:r>
              <a:rPr lang="da-DK" dirty="0" err="1"/>
              <a:t>only</a:t>
            </a:r>
            <a:r>
              <a:rPr lang="da-DK" dirty="0"/>
              <a:t> has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dash</a:t>
            </a:r>
            <a:endParaRPr lang="da-DK" dirty="0"/>
          </a:p>
          <a:p>
            <a:pPr lvl="1"/>
            <a:r>
              <a:rPr lang="da-DK" dirty="0"/>
              <a:t> find miniconda3/ -</a:t>
            </a:r>
            <a:r>
              <a:rPr lang="da-DK" dirty="0" err="1"/>
              <a:t>name</a:t>
            </a:r>
            <a:r>
              <a:rPr lang="da-DK" dirty="0"/>
              <a:t> "*</a:t>
            </a:r>
            <a:r>
              <a:rPr lang="da-DK" dirty="0" err="1"/>
              <a:t>txt</a:t>
            </a:r>
            <a:r>
              <a:rPr lang="da-DK" dirty="0"/>
              <a:t>" </a:t>
            </a:r>
          </a:p>
          <a:p>
            <a:pPr lvl="2"/>
            <a:r>
              <a:rPr lang="da-DK" dirty="0"/>
              <a:t>#</a:t>
            </a:r>
            <a:r>
              <a:rPr lang="da-DK" dirty="0" err="1"/>
              <a:t>will</a:t>
            </a:r>
            <a:r>
              <a:rPr lang="da-DK" dirty="0"/>
              <a:t> look in the folder miniconda3 for </a:t>
            </a:r>
            <a:r>
              <a:rPr lang="da-DK" dirty="0" err="1"/>
              <a:t>any</a:t>
            </a:r>
            <a:r>
              <a:rPr lang="da-DK" dirty="0"/>
              <a:t> files with a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ends</a:t>
            </a:r>
            <a:r>
              <a:rPr lang="da-DK" dirty="0"/>
              <a:t> with </a:t>
            </a:r>
            <a:r>
              <a:rPr lang="da-DK" dirty="0" err="1"/>
              <a:t>txt</a:t>
            </a:r>
            <a:endParaRPr lang="da-DK" dirty="0"/>
          </a:p>
          <a:p>
            <a:pPr lvl="2"/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spit</a:t>
            </a:r>
            <a:r>
              <a:rPr lang="da-DK" dirty="0"/>
              <a:t> out a </a:t>
            </a:r>
            <a:r>
              <a:rPr lang="da-DK" dirty="0" err="1"/>
              <a:t>lot</a:t>
            </a:r>
            <a:r>
              <a:rPr lang="da-DK" dirty="0"/>
              <a:t> of files, </a:t>
            </a:r>
            <a:r>
              <a:rPr lang="da-DK" dirty="0" err="1"/>
              <a:t>good</a:t>
            </a:r>
            <a:r>
              <a:rPr lang="da-DK" dirty="0"/>
              <a:t> time to </a:t>
            </a:r>
            <a:r>
              <a:rPr lang="da-DK" dirty="0" err="1"/>
              <a:t>practice</a:t>
            </a:r>
            <a:r>
              <a:rPr lang="da-DK" dirty="0"/>
              <a:t> the </a:t>
            </a:r>
            <a:r>
              <a:rPr lang="da-DK" dirty="0" err="1"/>
              <a:t>way</a:t>
            </a:r>
            <a:r>
              <a:rPr lang="da-DK" dirty="0"/>
              <a:t> to stop </a:t>
            </a:r>
            <a:r>
              <a:rPr lang="da-DK" dirty="0" err="1"/>
              <a:t>commands</a:t>
            </a:r>
            <a:r>
              <a:rPr lang="da-DK" dirty="0"/>
              <a:t>?</a:t>
            </a:r>
          </a:p>
          <a:p>
            <a:pPr lvl="2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current</a:t>
            </a:r>
            <a:r>
              <a:rPr lang="da-DK" dirty="0"/>
              <a:t> folder is ./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378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Combining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combine</a:t>
            </a:r>
            <a:r>
              <a:rPr lang="da-DK" dirty="0"/>
              <a:t> </a:t>
            </a:r>
            <a:r>
              <a:rPr lang="da-DK" dirty="0" err="1"/>
              <a:t>commands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find </a:t>
            </a:r>
            <a:r>
              <a:rPr lang="da-DK" dirty="0" err="1"/>
              <a:t>function</a:t>
            </a:r>
            <a:r>
              <a:rPr lang="da-DK" dirty="0"/>
              <a:t> in a loop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$(FINDCOMMAND); do </a:t>
            </a:r>
          </a:p>
          <a:p>
            <a:pPr marL="0" indent="0">
              <a:buNone/>
            </a:pPr>
            <a:r>
              <a:rPr lang="en-US" dirty="0"/>
              <a:t>	SOMETHINGWITH $i; </a:t>
            </a:r>
          </a:p>
          <a:p>
            <a:pPr marL="0" indent="0">
              <a:buNone/>
            </a:pPr>
            <a:r>
              <a:rPr lang="en-US" dirty="0"/>
              <a:t>done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See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understand the </a:t>
            </a:r>
            <a:r>
              <a:rPr lang="da-DK" dirty="0" err="1"/>
              <a:t>following</a:t>
            </a:r>
            <a:r>
              <a:rPr lang="da-DK" dirty="0"/>
              <a:t> loop and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go</a:t>
            </a:r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en-US" dirty="0"/>
              <a:t>for i in $(find miniconda3/ -name "*txt" | head ); do echo $i; head $i; done</a:t>
            </a:r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807024" y="5980036"/>
            <a:ext cx="3422796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, </a:t>
            </a:r>
            <a:r>
              <a:rPr lang="da-DK" dirty="0" err="1">
                <a:latin typeface="+mn-lt"/>
              </a:rPr>
              <a:t>finds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anything</a:t>
            </a:r>
            <a:r>
              <a:rPr lang="da-DK" dirty="0">
                <a:latin typeface="+mn-lt"/>
              </a:rPr>
              <a:t> 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ending</a:t>
            </a:r>
            <a:r>
              <a:rPr lang="da-DK" dirty="0">
                <a:latin typeface="+mn-lt"/>
              </a:rPr>
              <a:t> in ‘</a:t>
            </a:r>
            <a:r>
              <a:rPr lang="da-DK" dirty="0" err="1">
                <a:latin typeface="+mn-lt"/>
              </a:rPr>
              <a:t>txt</a:t>
            </a:r>
            <a:r>
              <a:rPr lang="da-DK" dirty="0">
                <a:latin typeface="+mn-lt"/>
              </a:rPr>
              <a:t>’ in the folder miniconda3</a:t>
            </a:r>
            <a:endParaRPr lang="en-US" dirty="0" err="1">
              <a:latin typeface="+mn-lt"/>
            </a:endParaRP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 bwMode="auto">
          <a:xfrm flipV="1">
            <a:off x="3518422" y="5301208"/>
            <a:ext cx="124949" cy="678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879182" y="6093296"/>
            <a:ext cx="5689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 </a:t>
            </a:r>
            <a:r>
              <a:rPr lang="da-DK" dirty="0" err="1">
                <a:latin typeface="+mn-lt"/>
              </a:rPr>
              <a:t>pipe</a:t>
            </a:r>
            <a:endParaRPr lang="en-US" dirty="0" err="1">
              <a:latin typeface="+mn-lt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flipH="1" flipV="1">
            <a:off x="5735166" y="5301208"/>
            <a:ext cx="428485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7175326" y="4530025"/>
            <a:ext cx="335668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current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name</a:t>
            </a:r>
            <a:r>
              <a:rPr lang="da-DK" dirty="0">
                <a:latin typeface="+mn-lt"/>
              </a:rPr>
              <a:t> of the variable</a:t>
            </a:r>
            <a:endParaRPr lang="en-US" dirty="0" err="1">
              <a:latin typeface="+mn-lt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391350" y="4776246"/>
            <a:ext cx="1462320" cy="23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/>
          <p:cNvSpPr txBox="1"/>
          <p:nvPr/>
        </p:nvSpPr>
        <p:spPr>
          <a:xfrm>
            <a:off x="8039422" y="5661249"/>
            <a:ext cx="304767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Print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lines of the file the variable </a:t>
            </a:r>
            <a:r>
              <a:rPr lang="da-DK" dirty="0" err="1">
                <a:latin typeface="+mn-lt"/>
              </a:rPr>
              <a:t>refers</a:t>
            </a:r>
            <a:r>
              <a:rPr lang="da-DK" dirty="0">
                <a:latin typeface="+mn-lt"/>
              </a:rPr>
              <a:t> to</a:t>
            </a:r>
            <a:endParaRPr lang="en-US" dirty="0" err="1">
              <a:latin typeface="+mn-lt"/>
            </a:endParaRPr>
          </a:p>
        </p:txBody>
      </p:sp>
      <p:cxnSp>
        <p:nvCxnSpPr>
          <p:cNvPr id="17" name="Straight Arrow Connector 16"/>
          <p:cNvCxnSpPr>
            <a:stCxn id="14" idx="0"/>
          </p:cNvCxnSpPr>
          <p:nvPr/>
        </p:nvCxnSpPr>
        <p:spPr bwMode="auto">
          <a:xfrm flipH="1" flipV="1">
            <a:off x="8255446" y="5301208"/>
            <a:ext cx="1307815" cy="360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3503200" y="4331857"/>
            <a:ext cx="2877391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only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takes</a:t>
            </a:r>
            <a:r>
              <a:rPr lang="da-DK" dirty="0">
                <a:latin typeface="+mn-lt"/>
              </a:rPr>
              <a:t> the </a:t>
            </a:r>
            <a:r>
              <a:rPr lang="da-DK" dirty="0" err="1">
                <a:latin typeface="+mn-lt"/>
              </a:rPr>
              <a:t>first</a:t>
            </a:r>
            <a:r>
              <a:rPr lang="da-DK" dirty="0">
                <a:latin typeface="+mn-lt"/>
              </a:rPr>
              <a:t> 10 </a:t>
            </a:r>
            <a:r>
              <a:rPr lang="da-DK" dirty="0" err="1">
                <a:latin typeface="+mn-lt"/>
              </a:rPr>
              <a:t>values</a:t>
            </a:r>
            <a:r>
              <a:rPr lang="da-DK" dirty="0">
                <a:latin typeface="+mn-lt"/>
              </a:rPr>
              <a:t> of </a:t>
            </a:r>
          </a:p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find </a:t>
            </a:r>
            <a:r>
              <a:rPr lang="da-DK" dirty="0" err="1">
                <a:latin typeface="+mn-lt"/>
              </a:rPr>
              <a:t>command</a:t>
            </a:r>
            <a:r>
              <a:rPr lang="da-DK" dirty="0">
                <a:latin typeface="+mn-lt"/>
              </a:rPr>
              <a:t> </a:t>
            </a:r>
            <a:endParaRPr lang="en-US" dirty="0" err="1">
              <a:latin typeface="+mn-lt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4941896" y="4894711"/>
            <a:ext cx="937286" cy="1346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46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74FA-F10B-73C8-5C6A-4381BC0FF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important</a:t>
            </a:r>
            <a:r>
              <a:rPr lang="da-DK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1DCD-5985-0FF1-814F-364CC6BE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0808"/>
            <a:ext cx="9312374" cy="4545578"/>
          </a:xfrm>
        </p:spPr>
        <p:txBody>
          <a:bodyPr/>
          <a:lstStyle/>
          <a:p>
            <a:r>
              <a:rPr lang="da-DK" sz="2400" b="1" dirty="0"/>
              <a:t>Read the </a:t>
            </a:r>
            <a:r>
              <a:rPr lang="da-DK" sz="2400" b="1" dirty="0" err="1"/>
              <a:t>exercises</a:t>
            </a:r>
            <a:r>
              <a:rPr lang="da-DK" sz="2400" b="1" dirty="0"/>
              <a:t> and the </a:t>
            </a:r>
            <a:r>
              <a:rPr lang="da-DK" sz="2400" b="1" dirty="0" err="1"/>
              <a:t>powerpoints</a:t>
            </a:r>
            <a:r>
              <a:rPr lang="da-DK" sz="2400" b="1" dirty="0"/>
              <a:t>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/>
              <a:t>Ask the </a:t>
            </a:r>
            <a:r>
              <a:rPr lang="da-DK" sz="2400" b="1" dirty="0" err="1"/>
              <a:t>teachers</a:t>
            </a:r>
            <a:r>
              <a:rPr lang="da-DK" sz="2400" b="1" dirty="0"/>
              <a:t> as </a:t>
            </a:r>
            <a:r>
              <a:rPr lang="da-DK" sz="2400" b="1" dirty="0" err="1"/>
              <a:t>much</a:t>
            </a:r>
            <a:r>
              <a:rPr lang="da-DK" sz="2400" b="1" dirty="0"/>
              <a:t> as </a:t>
            </a:r>
            <a:r>
              <a:rPr lang="da-DK" sz="2400" b="1" dirty="0" err="1"/>
              <a:t>posible</a:t>
            </a:r>
            <a:r>
              <a:rPr lang="da-DK" sz="2400" b="1" dirty="0"/>
              <a:t>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/>
              <a:t>ASK MIKAEL AS MUCH AS POSIBLE!</a:t>
            </a:r>
          </a:p>
          <a:p>
            <a:endParaRPr lang="da-DK" sz="2400" b="1" dirty="0"/>
          </a:p>
          <a:p>
            <a:endParaRPr lang="da-DK" sz="2400" b="1" dirty="0"/>
          </a:p>
          <a:p>
            <a:r>
              <a:rPr lang="da-DK" sz="2400" b="1" dirty="0" err="1"/>
              <a:t>Some</a:t>
            </a:r>
            <a:r>
              <a:rPr lang="da-DK" sz="2400" b="1" dirty="0"/>
              <a:t> </a:t>
            </a:r>
            <a:r>
              <a:rPr lang="da-DK" sz="2400" b="1" dirty="0" err="1"/>
              <a:t>things</a:t>
            </a:r>
            <a:r>
              <a:rPr lang="da-DK" sz="2400" b="1" dirty="0"/>
              <a:t> </a:t>
            </a:r>
            <a:r>
              <a:rPr lang="da-DK" sz="2400" b="1" dirty="0" err="1"/>
              <a:t>might</a:t>
            </a:r>
            <a:r>
              <a:rPr lang="da-DK" sz="2400" b="1" dirty="0"/>
              <a:t> just not </a:t>
            </a:r>
            <a:r>
              <a:rPr lang="da-DK" sz="2400" b="1" dirty="0" err="1"/>
              <a:t>work</a:t>
            </a:r>
            <a:endParaRPr lang="da-DK" sz="2400" b="1" dirty="0"/>
          </a:p>
          <a:p>
            <a:pPr lvl="1"/>
            <a:r>
              <a:rPr lang="da-DK" sz="2400" b="1" dirty="0"/>
              <a:t>A </a:t>
            </a:r>
            <a:r>
              <a:rPr lang="da-DK" sz="2400" b="1" dirty="0" err="1"/>
              <a:t>lot</a:t>
            </a:r>
            <a:r>
              <a:rPr lang="da-DK" sz="2400" b="1" dirty="0"/>
              <a:t> of </a:t>
            </a:r>
            <a:r>
              <a:rPr lang="da-DK" sz="2400" b="1" dirty="0" err="1"/>
              <a:t>things</a:t>
            </a:r>
            <a:r>
              <a:rPr lang="da-DK" sz="2400" b="1" dirty="0"/>
              <a:t> </a:t>
            </a:r>
            <a:r>
              <a:rPr lang="da-DK" sz="2400" b="1" dirty="0" err="1"/>
              <a:t>wont</a:t>
            </a:r>
            <a:r>
              <a:rPr lang="da-DK" sz="2400" b="1" dirty="0"/>
              <a:t> </a:t>
            </a:r>
            <a:r>
              <a:rPr lang="da-DK" sz="2400" b="1" dirty="0" err="1"/>
              <a:t>work</a:t>
            </a:r>
            <a:endParaRPr lang="da-DK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2936C-B74B-F2ED-546D-8023CD7624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291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Associate</a:t>
            </a:r>
            <a:r>
              <a:rPr lang="da-DK" dirty="0"/>
              <a:t> Professor at DTU </a:t>
            </a:r>
            <a:r>
              <a:rPr lang="da-DK" dirty="0" err="1"/>
              <a:t>Bioengineering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Biochemical</a:t>
            </a:r>
            <a:r>
              <a:rPr lang="da-DK" dirty="0"/>
              <a:t> </a:t>
            </a:r>
            <a:r>
              <a:rPr lang="da-DK" dirty="0" err="1"/>
              <a:t>engineer</a:t>
            </a:r>
            <a:r>
              <a:rPr lang="da-DK" dirty="0"/>
              <a:t> </a:t>
            </a:r>
            <a:r>
              <a:rPr lang="da-DK" dirty="0" err="1"/>
              <a:t>turned</a:t>
            </a:r>
            <a:r>
              <a:rPr lang="da-DK" dirty="0"/>
              <a:t> </a:t>
            </a:r>
            <a:r>
              <a:rPr lang="da-DK" dirty="0" err="1"/>
              <a:t>bioinformatician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Research </a:t>
            </a:r>
            <a:r>
              <a:rPr lang="da-DK" dirty="0" err="1"/>
              <a:t>focused</a:t>
            </a:r>
            <a:r>
              <a:rPr lang="da-DK" dirty="0"/>
              <a:t> on </a:t>
            </a:r>
            <a:r>
              <a:rPr lang="da-DK" dirty="0" err="1"/>
              <a:t>microbiomes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communicate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Currently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at the Center of </a:t>
            </a:r>
            <a:r>
              <a:rPr lang="da-DK" dirty="0" err="1"/>
              <a:t>Secondary</a:t>
            </a:r>
            <a:r>
              <a:rPr lang="da-DK" dirty="0"/>
              <a:t> </a:t>
            </a:r>
            <a:r>
              <a:rPr lang="da-DK" dirty="0" err="1"/>
              <a:t>Metabolites</a:t>
            </a:r>
            <a:r>
              <a:rPr lang="da-DK" dirty="0"/>
              <a:t> (</a:t>
            </a:r>
            <a:r>
              <a:rPr lang="da-DK" dirty="0" err="1"/>
              <a:t>CeMiSt</a:t>
            </a:r>
            <a:r>
              <a:rPr lang="da-DK" dirty="0"/>
              <a:t>; </a:t>
            </a:r>
            <a:r>
              <a:rPr lang="da-DK" dirty="0">
                <a:hlinkClick r:id="rId2"/>
              </a:rPr>
              <a:t>https://cemist.dtu.dk/</a:t>
            </a:r>
            <a:r>
              <a:rPr lang="da-DK" dirty="0"/>
              <a:t>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This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fun</a:t>
            </a:r>
            <a:r>
              <a:rPr lang="da-DK" dirty="0"/>
              <a:t> if </a:t>
            </a:r>
            <a:r>
              <a:rPr lang="da-DK" dirty="0" err="1"/>
              <a:t>you</a:t>
            </a:r>
            <a:r>
              <a:rPr lang="da-DK" dirty="0"/>
              <a:t> talk to </a:t>
            </a:r>
            <a:r>
              <a:rPr lang="da-DK" dirty="0" err="1"/>
              <a:t>me</a:t>
            </a:r>
            <a:r>
              <a:rPr lang="da-DK" dirty="0"/>
              <a:t> - if </a:t>
            </a:r>
            <a:r>
              <a:rPr lang="da-DK" dirty="0" err="1"/>
              <a:t>you</a:t>
            </a:r>
            <a:r>
              <a:rPr lang="da-DK" dirty="0"/>
              <a:t> dont </a:t>
            </a:r>
            <a:r>
              <a:rPr lang="da-DK" dirty="0" err="1"/>
              <a:t>follow</a:t>
            </a:r>
            <a:r>
              <a:rPr lang="da-DK" dirty="0"/>
              <a:t> the </a:t>
            </a:r>
            <a:r>
              <a:rPr lang="da-DK" dirty="0" err="1"/>
              <a:t>material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me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 descr="https://cemist.dtu.dk/-/media/Centre/CeMist/Backbone-pictures/Logo-website-no-DG/Logo%20website%20transparent.ashx?mh=100&amp;mw=600&amp;hash=0AD59555994F8E8C789B76CE0525DC49F13B6A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950" y="188640"/>
            <a:ext cx="2705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146B-44BD-6ABD-6CD0-1A3A13AC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558" y="1706328"/>
            <a:ext cx="11809312" cy="4545578"/>
          </a:xfrm>
        </p:spPr>
        <p:txBody>
          <a:bodyPr/>
          <a:lstStyle/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 algn="ctr">
              <a:buNone/>
            </a:pPr>
            <a:r>
              <a:rPr lang="da-DK" sz="4400" b="1" dirty="0"/>
              <a:t>This </a:t>
            </a:r>
            <a:r>
              <a:rPr lang="da-DK" sz="4400" b="1" dirty="0" err="1"/>
              <a:t>will</a:t>
            </a:r>
            <a:r>
              <a:rPr lang="da-DK" sz="4400" b="1" dirty="0"/>
              <a:t> </a:t>
            </a:r>
            <a:r>
              <a:rPr lang="da-DK" sz="4400" b="1" dirty="0" err="1"/>
              <a:t>only</a:t>
            </a:r>
            <a:r>
              <a:rPr lang="da-DK" sz="4400" b="1" dirty="0"/>
              <a:t> </a:t>
            </a:r>
            <a:r>
              <a:rPr lang="da-DK" sz="4400" b="1" dirty="0" err="1"/>
              <a:t>be</a:t>
            </a:r>
            <a:r>
              <a:rPr lang="da-DK" sz="4400" b="1" dirty="0"/>
              <a:t> </a:t>
            </a:r>
            <a:r>
              <a:rPr lang="da-DK" sz="4400" b="1" dirty="0" err="1"/>
              <a:t>fun</a:t>
            </a:r>
            <a:r>
              <a:rPr lang="da-DK" sz="4400" b="1" dirty="0"/>
              <a:t> </a:t>
            </a:r>
            <a:r>
              <a:rPr lang="da-DK" sz="4400" b="1" dirty="0" err="1"/>
              <a:t>if</a:t>
            </a:r>
            <a:r>
              <a:rPr lang="da-DK" sz="4400" b="1" dirty="0"/>
              <a:t> </a:t>
            </a:r>
            <a:r>
              <a:rPr lang="da-DK" sz="4400" b="1" dirty="0" err="1"/>
              <a:t>you</a:t>
            </a:r>
            <a:r>
              <a:rPr lang="da-DK" sz="4400" b="1" dirty="0"/>
              <a:t> talk to </a:t>
            </a:r>
            <a:r>
              <a:rPr lang="da-DK" sz="4400" b="1" dirty="0" err="1"/>
              <a:t>me</a:t>
            </a:r>
            <a:r>
              <a:rPr lang="da-DK" sz="4400" b="1" dirty="0"/>
              <a:t>! 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6AD6F-F902-4973-D282-A52B48EEFD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975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" y="1989040"/>
            <a:ext cx="3952421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075" y="2202474"/>
            <a:ext cx="3305338" cy="18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11" y="4221088"/>
            <a:ext cx="3502793" cy="18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198" y="4581128"/>
            <a:ext cx="4784874" cy="180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0204" y="3069040"/>
            <a:ext cx="3657447" cy="144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066" y="333016"/>
            <a:ext cx="3530541" cy="1440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281" y="129935"/>
            <a:ext cx="361516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1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command</a:t>
            </a:r>
            <a:r>
              <a:rPr lang="da-DK" dirty="0"/>
              <a:t> line </a:t>
            </a:r>
          </a:p>
          <a:p>
            <a:endParaRPr lang="da-DK" dirty="0"/>
          </a:p>
          <a:p>
            <a:r>
              <a:rPr lang="da-DK" dirty="0"/>
              <a:t>How to handle </a:t>
            </a:r>
            <a:r>
              <a:rPr lang="da-DK" dirty="0" err="1"/>
              <a:t>environments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download big data</a:t>
            </a:r>
          </a:p>
          <a:p>
            <a:pPr marL="0" indent="0">
              <a:buNone/>
            </a:pPr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analyze</a:t>
            </a:r>
            <a:r>
              <a:rPr lang="da-DK" dirty="0"/>
              <a:t> and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analyze</a:t>
            </a:r>
            <a:r>
              <a:rPr lang="da-DK" dirty="0"/>
              <a:t> </a:t>
            </a:r>
            <a:r>
              <a:rPr lang="da-DK" dirty="0" err="1"/>
              <a:t>complex</a:t>
            </a:r>
            <a:r>
              <a:rPr lang="da-DK" dirty="0"/>
              <a:t> </a:t>
            </a:r>
            <a:r>
              <a:rPr lang="da-DK" dirty="0" err="1"/>
              <a:t>microbiomes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How to </a:t>
            </a:r>
            <a:r>
              <a:rPr lang="da-DK" dirty="0" err="1"/>
              <a:t>assemble</a:t>
            </a:r>
            <a:r>
              <a:rPr lang="da-DK" dirty="0"/>
              <a:t> (</a:t>
            </a:r>
            <a:r>
              <a:rPr lang="da-DK" dirty="0" err="1"/>
              <a:t>meta</a:t>
            </a:r>
            <a:r>
              <a:rPr lang="da-DK" dirty="0"/>
              <a:t>)</a:t>
            </a:r>
            <a:r>
              <a:rPr lang="da-DK" dirty="0" err="1"/>
              <a:t>genomes</a:t>
            </a:r>
            <a:endParaRPr lang="da-DK" dirty="0"/>
          </a:p>
          <a:p>
            <a:endParaRPr lang="da-DK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3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87B2-F9D0-EED2-6829-6881175E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frustrated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064FD-CB65-2BED-4A20-C539926D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logic</a:t>
            </a:r>
            <a:r>
              <a:rPr lang="da-DK" dirty="0"/>
              <a:t> of the </a:t>
            </a:r>
            <a:r>
              <a:rPr lang="da-DK" dirty="0" err="1"/>
              <a:t>command</a:t>
            </a:r>
            <a:r>
              <a:rPr lang="da-DK" dirty="0"/>
              <a:t> line</a:t>
            </a:r>
          </a:p>
          <a:p>
            <a:pPr lvl="1"/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speak Danish by </a:t>
            </a:r>
            <a:r>
              <a:rPr lang="da-DK" dirty="0" err="1"/>
              <a:t>speaking</a:t>
            </a:r>
            <a:r>
              <a:rPr lang="da-DK" dirty="0"/>
              <a:t> Danish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Installing</a:t>
            </a:r>
            <a:r>
              <a:rPr lang="da-DK" dirty="0"/>
              <a:t> software</a:t>
            </a:r>
          </a:p>
          <a:p>
            <a:pPr lvl="1"/>
            <a:r>
              <a:rPr lang="da-DK" dirty="0"/>
              <a:t>90% of the </a:t>
            </a:r>
            <a:r>
              <a:rPr lang="da-DK" dirty="0" err="1"/>
              <a:t>workload</a:t>
            </a:r>
            <a:r>
              <a:rPr lang="da-DK" dirty="0"/>
              <a:t> for a </a:t>
            </a:r>
            <a:r>
              <a:rPr lang="da-DK" dirty="0" err="1"/>
              <a:t>bioinformatician</a:t>
            </a:r>
            <a:endParaRPr lang="da-DK" dirty="0"/>
          </a:p>
          <a:p>
            <a:pPr lvl="1"/>
            <a:r>
              <a:rPr lang="da-DK" dirty="0"/>
              <a:t>Things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probably</a:t>
            </a:r>
            <a:r>
              <a:rPr lang="da-DK" dirty="0"/>
              <a:t> outdated </a:t>
            </a:r>
            <a:r>
              <a:rPr lang="da-DK" dirty="0" err="1"/>
              <a:t>when</a:t>
            </a:r>
            <a:r>
              <a:rPr lang="da-DK" dirty="0"/>
              <a:t> I give </a:t>
            </a:r>
            <a:r>
              <a:rPr lang="da-DK" dirty="0" err="1"/>
              <a:t>this</a:t>
            </a:r>
            <a:r>
              <a:rPr lang="da-DK" dirty="0"/>
              <a:t> talk</a:t>
            </a:r>
          </a:p>
          <a:p>
            <a:pPr lvl="1"/>
            <a:r>
              <a:rPr lang="da-DK" dirty="0" err="1"/>
              <a:t>Many</a:t>
            </a:r>
            <a:r>
              <a:rPr lang="da-DK" dirty="0"/>
              <a:t> of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fail</a:t>
            </a:r>
            <a:r>
              <a:rPr lang="da-DK" dirty="0"/>
              <a:t> </a:t>
            </a:r>
            <a:r>
              <a:rPr lang="da-DK" dirty="0" err="1"/>
              <a:t>here</a:t>
            </a:r>
            <a:r>
              <a:rPr lang="da-DK" dirty="0"/>
              <a:t>, </a:t>
            </a:r>
            <a:r>
              <a:rPr lang="da-DK" b="1" dirty="0"/>
              <a:t>so </a:t>
            </a:r>
            <a:r>
              <a:rPr lang="da-DK" b="1" dirty="0" err="1"/>
              <a:t>work</a:t>
            </a:r>
            <a:r>
              <a:rPr lang="da-DK" b="1" dirty="0"/>
              <a:t> </a:t>
            </a:r>
            <a:r>
              <a:rPr lang="da-DK" b="1" dirty="0" err="1"/>
              <a:t>together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Running software</a:t>
            </a:r>
          </a:p>
          <a:p>
            <a:pPr lvl="1"/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stylish</a:t>
            </a:r>
            <a:r>
              <a:rPr lang="da-DK" dirty="0"/>
              <a:t> </a:t>
            </a:r>
            <a:r>
              <a:rPr lang="da-DK" dirty="0" err="1"/>
              <a:t>laptop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made for </a:t>
            </a:r>
            <a:r>
              <a:rPr lang="da-DK" dirty="0" err="1"/>
              <a:t>this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E7E9B-B3E5-591B-D456-FB21FE9537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04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B2C5-AAEF-4FDF-8E37-D608771366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14005-48D8-1981-7F69-CBC58A64F203}"/>
              </a:ext>
            </a:extLst>
          </p:cNvPr>
          <p:cNvSpPr txBox="1"/>
          <p:nvPr/>
        </p:nvSpPr>
        <p:spPr>
          <a:xfrm>
            <a:off x="5346694" y="980728"/>
            <a:ext cx="118622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3200" dirty="0">
                <a:solidFill>
                  <a:srgbClr val="FF0000"/>
                </a:solidFill>
                <a:latin typeface="+mn-lt"/>
              </a:rPr>
              <a:t>WHY?</a:t>
            </a:r>
          </a:p>
        </p:txBody>
      </p:sp>
      <p:pic>
        <p:nvPicPr>
          <p:cNvPr id="1026" name="Picture 2" descr="Chapter 14: Professor Lone Gram - Danish National Research Foundation">
            <a:extLst>
              <a:ext uri="{FF2B5EF4-FFF2-40B4-BE49-F238E27FC236}">
                <a16:creationId xmlns:a16="http://schemas.microsoft.com/office/drawing/2014/main" id="{1BE32687-1B2F-E3AC-5302-C2EC4C491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2060848"/>
            <a:ext cx="64579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70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gene content of </a:t>
            </a:r>
            <a:r>
              <a:rPr lang="da-DK" dirty="0" err="1"/>
              <a:t>pathogenic</a:t>
            </a:r>
            <a:r>
              <a:rPr lang="da-DK" dirty="0"/>
              <a:t> marine </a:t>
            </a:r>
            <a:r>
              <a:rPr lang="da-DK" dirty="0" err="1"/>
              <a:t>bacteria</a:t>
            </a:r>
            <a:r>
              <a:rPr lang="da-DK" dirty="0"/>
              <a:t> </a:t>
            </a:r>
            <a:r>
              <a:rPr lang="da-DK" dirty="0" err="1"/>
              <a:t>depends</a:t>
            </a:r>
            <a:r>
              <a:rPr lang="da-DK" dirty="0"/>
              <a:t> on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phylogeny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732" y="1484784"/>
            <a:ext cx="3130461" cy="45450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679382" y="5710609"/>
            <a:ext cx="4680520" cy="816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107000"/>
              </a:lnSpc>
              <a:spcAft>
                <a:spcPts val="800"/>
              </a:spcAft>
            </a:pP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Tesdorpf, Jens Edward, Aileen Ute Geers, Mikael Lenz Strube, Lone Gram, and Mikkel Bentzon-Tilia. 2022. “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Roseobacter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Group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Probiotics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Exhibit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Differential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Killing of Fish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Pathogenic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Tenacibaculum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Species.” </a:t>
            </a:r>
            <a:r>
              <a:rPr lang="da-DK" sz="1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and Environmental Microbiology</a:t>
            </a:r>
            <a:r>
              <a:rPr lang="da-DK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55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Props1.xml><?xml version="1.0" encoding="utf-8"?>
<ds:datastoreItem xmlns:ds="http://schemas.openxmlformats.org/officeDocument/2006/customXml" ds:itemID="{1334258C-C3E7-4029-A615-C886A240FB15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E5957E33-0059-46CE-AE7B-582F67E40B53}">
  <ds:schemaRefs/>
</ds:datastoreItem>
</file>

<file path=customXml/itemProps4.xml><?xml version="1.0" encoding="utf-8"?>
<ds:datastoreItem xmlns:ds="http://schemas.openxmlformats.org/officeDocument/2006/customXml" ds:itemID="{8660AB89-308F-4A34-B01B-CC1A9333F1B1}">
  <ds:schemaRefs/>
</ds:datastoreItem>
</file>

<file path=customXml/itemProps5.xml><?xml version="1.0" encoding="utf-8"?>
<ds:datastoreItem xmlns:ds="http://schemas.openxmlformats.org/officeDocument/2006/customXml" ds:itemID="{F4C08C7F-F953-44DE-ACDE-930692BDDB0F}">
  <ds:schemaRefs/>
</ds:datastoreItem>
</file>

<file path=customXml/itemProps6.xml><?xml version="1.0" encoding="utf-8"?>
<ds:datastoreItem xmlns:ds="http://schemas.openxmlformats.org/officeDocument/2006/customXml" ds:itemID="{02E7CCCE-613B-4CED-B813-E473EA1E01B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483</TotalTime>
  <Words>1592</Words>
  <Application>Microsoft Office PowerPoint</Application>
  <PresentationFormat>Custom</PresentationFormat>
  <Paragraphs>258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Verdana</vt:lpstr>
      <vt:lpstr>Blank</vt:lpstr>
      <vt:lpstr>PowerPoint Presentation</vt:lpstr>
      <vt:lpstr>The comparative genomics workshop</vt:lpstr>
      <vt:lpstr>Me</vt:lpstr>
      <vt:lpstr>PowerPoint Presentation</vt:lpstr>
      <vt:lpstr>PowerPoint Presentation</vt:lpstr>
      <vt:lpstr>What will you learn here?</vt:lpstr>
      <vt:lpstr>What will you be frustrated about?</vt:lpstr>
      <vt:lpstr>PowerPoint Presentation</vt:lpstr>
      <vt:lpstr>The gene content of pathogenic marine bacteria depends on their phylogeny</vt:lpstr>
      <vt:lpstr>The Mycoplasma infecting european cows arrived around 2010 and is highly reduced in genomic size</vt:lpstr>
      <vt:lpstr>Bacillus species are highly diverse in their capacity for secondary metabolite production</vt:lpstr>
      <vt:lpstr>Phages carry secondary metabolites which their hosts can use</vt:lpstr>
      <vt:lpstr>16S sequencing cannot seperate most bacterial species</vt:lpstr>
      <vt:lpstr>The command line</vt:lpstr>
      <vt:lpstr>Bash interactive session</vt:lpstr>
      <vt:lpstr>Bash interactive session</vt:lpstr>
      <vt:lpstr>Where are your things?</vt:lpstr>
      <vt:lpstr>Command line and arguments</vt:lpstr>
      <vt:lpstr>Working with directories</vt:lpstr>
      <vt:lpstr>Working with files</vt:lpstr>
      <vt:lpstr>What is (ana)conda?</vt:lpstr>
      <vt:lpstr>PowerPoint Presentation</vt:lpstr>
      <vt:lpstr>Loops</vt:lpstr>
      <vt:lpstr>The ‘find’ command</vt:lpstr>
      <vt:lpstr>Combining things </vt:lpstr>
      <vt:lpstr>Very important!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18</cp:revision>
  <dcterms:created xsi:type="dcterms:W3CDTF">2022-07-11T22:18:32Z</dcterms:created>
  <dcterms:modified xsi:type="dcterms:W3CDTF">2024-07-02T00:27:13Z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