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11"/>
  </p:sldMasterIdLst>
  <p:notesMasterIdLst>
    <p:notesMasterId r:id="rId24"/>
  </p:notesMasterIdLst>
  <p:handoutMasterIdLst>
    <p:handoutMasterId r:id="rId25"/>
  </p:handoutMasterIdLst>
  <p:sldIdLst>
    <p:sldId id="256" r:id="rId12"/>
    <p:sldId id="260" r:id="rId13"/>
    <p:sldId id="257" r:id="rId14"/>
    <p:sldId id="262" r:id="rId15"/>
    <p:sldId id="261" r:id="rId16"/>
    <p:sldId id="264" r:id="rId17"/>
    <p:sldId id="265" r:id="rId18"/>
    <p:sldId id="266" r:id="rId19"/>
    <p:sldId id="267" r:id="rId20"/>
    <p:sldId id="268" r:id="rId21"/>
    <p:sldId id="263" r:id="rId22"/>
    <p:sldId id="269" r:id="rId23"/>
  </p:sldIdLst>
  <p:sldSz cx="12190413" cy="6858000"/>
  <p:notesSz cx="6858000" cy="9144000"/>
  <p:custDataLst>
    <p:tags r:id="rId26"/>
  </p:custDataLst>
  <p:defaultTextStyle>
    <a:defPPr>
      <a:defRPr lang="da-DK"/>
    </a:defPPr>
    <a:lvl1pPr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1pPr>
    <a:lvl2pPr marL="4572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2pPr>
    <a:lvl3pPr marL="9144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3pPr>
    <a:lvl4pPr marL="13716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4pPr>
    <a:lvl5pPr marL="18288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5pPr>
    <a:lvl6pPr marL="2286000" algn="l" defTabSz="914400" rtl="0" eaLnBrk="1" latinLnBrk="0" hangingPunct="1">
      <a:defRPr sz="1600" kern="1200">
        <a:solidFill>
          <a:schemeClr val="tx1"/>
        </a:solidFill>
        <a:latin typeface="Verdana" pitchFamily="34" charset="0"/>
        <a:ea typeface="ＭＳ Ｐゴシック" pitchFamily="-80" charset="-128"/>
        <a:cs typeface="+mn-cs"/>
      </a:defRPr>
    </a:lvl6pPr>
    <a:lvl7pPr marL="2743200" algn="l" defTabSz="914400" rtl="0" eaLnBrk="1" latinLnBrk="0" hangingPunct="1">
      <a:defRPr sz="1600" kern="1200">
        <a:solidFill>
          <a:schemeClr val="tx1"/>
        </a:solidFill>
        <a:latin typeface="Verdana" pitchFamily="34" charset="0"/>
        <a:ea typeface="ＭＳ Ｐゴシック" pitchFamily="-80" charset="-128"/>
        <a:cs typeface="+mn-cs"/>
      </a:defRPr>
    </a:lvl7pPr>
    <a:lvl8pPr marL="3200400" algn="l" defTabSz="914400" rtl="0" eaLnBrk="1" latinLnBrk="0" hangingPunct="1">
      <a:defRPr sz="1600" kern="1200">
        <a:solidFill>
          <a:schemeClr val="tx1"/>
        </a:solidFill>
        <a:latin typeface="Verdana" pitchFamily="34" charset="0"/>
        <a:ea typeface="ＭＳ Ｐゴシック" pitchFamily="-80" charset="-128"/>
        <a:cs typeface="+mn-cs"/>
      </a:defRPr>
    </a:lvl8pPr>
    <a:lvl9pPr marL="3657600" algn="l" defTabSz="914400" rtl="0" eaLnBrk="1" latinLnBrk="0" hangingPunct="1">
      <a:defRPr sz="1600" kern="1200">
        <a:solidFill>
          <a:schemeClr val="tx1"/>
        </a:solidFill>
        <a:latin typeface="Verdana" pitchFamily="34" charset="0"/>
        <a:ea typeface="ＭＳ Ｐゴシック" pitchFamily="-80"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990000"/>
    <a:srgbClr val="FFCC00"/>
    <a:srgbClr val="FF6600"/>
    <a:srgbClr val="FF0000"/>
    <a:srgbClr val="FF0099"/>
    <a:srgbClr val="CC3399"/>
    <a:srgbClr val="660066"/>
    <a:srgbClr val="66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4BDE20-C9F2-4975-BF65-5B4108373DA4}" v="89" dt="2024-07-02T00:30:49.6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098" autoAdjust="0"/>
  </p:normalViewPr>
  <p:slideViewPr>
    <p:cSldViewPr showGuides="1">
      <p:cViewPr varScale="1">
        <p:scale>
          <a:sx n="64" d="100"/>
          <a:sy n="64" d="100"/>
        </p:scale>
        <p:origin x="180" y="52"/>
      </p:cViewPr>
      <p:guideLst/>
    </p:cSldViewPr>
  </p:slideViewPr>
  <p:notesTextViewPr>
    <p:cViewPr>
      <p:scale>
        <a:sx n="3" d="2"/>
        <a:sy n="3" d="2"/>
      </p:scale>
      <p:origin x="0" y="0"/>
    </p:cViewPr>
  </p:notesTextViewPr>
  <p:notesViewPr>
    <p:cSldViewPr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0.xml"/><Relationship Id="rId7" Type="http://schemas.openxmlformats.org/officeDocument/2006/relationships/customXml" Target="../customXml/item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Master" Target="slideMasters/slideMaster1.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customXml" Target="../customXml/item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viewProps" Target="viewProps.xml"/><Relationship Id="rId10" Type="http://schemas.openxmlformats.org/officeDocument/2006/relationships/customXml" Target="../customXml/item10.xml"/><Relationship Id="rId19" Type="http://schemas.openxmlformats.org/officeDocument/2006/relationships/slide" Target="slides/slide8.xml"/><Relationship Id="rId31"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ael Lenz Strube" userId="5190ea63-534e-4b85-8189-cf0a88e74104" providerId="ADAL" clId="{B14BDE20-C9F2-4975-BF65-5B4108373DA4}"/>
    <pc:docChg chg="custSel addSld modSld">
      <pc:chgData name="Mikael Lenz Strube" userId="5190ea63-534e-4b85-8189-cf0a88e74104" providerId="ADAL" clId="{B14BDE20-C9F2-4975-BF65-5B4108373DA4}" dt="2024-07-02T00:30:49.695" v="720"/>
      <pc:docMkLst>
        <pc:docMk/>
      </pc:docMkLst>
      <pc:sldChg chg="delSp modSp mod delAnim">
        <pc:chgData name="Mikael Lenz Strube" userId="5190ea63-534e-4b85-8189-cf0a88e74104" providerId="ADAL" clId="{B14BDE20-C9F2-4975-BF65-5B4108373DA4}" dt="2024-06-25T00:12:06.688" v="10" actId="478"/>
        <pc:sldMkLst>
          <pc:docMk/>
          <pc:sldMk cId="3407962450" sldId="261"/>
        </pc:sldMkLst>
        <pc:spChg chg="del">
          <ac:chgData name="Mikael Lenz Strube" userId="5190ea63-534e-4b85-8189-cf0a88e74104" providerId="ADAL" clId="{B14BDE20-C9F2-4975-BF65-5B4108373DA4}" dt="2024-06-25T00:12:06.688" v="10" actId="478"/>
          <ac:spMkLst>
            <pc:docMk/>
            <pc:sldMk cId="3407962450" sldId="261"/>
            <ac:spMk id="3" creationId="{974AD88B-D07D-89B3-7688-4FACBD7FDD54}"/>
          </ac:spMkLst>
        </pc:spChg>
        <pc:spChg chg="mod">
          <ac:chgData name="Mikael Lenz Strube" userId="5190ea63-534e-4b85-8189-cf0a88e74104" providerId="ADAL" clId="{B14BDE20-C9F2-4975-BF65-5B4108373DA4}" dt="2024-06-25T00:12:03.289" v="9" actId="20577"/>
          <ac:spMkLst>
            <pc:docMk/>
            <pc:sldMk cId="3407962450" sldId="261"/>
            <ac:spMk id="13" creationId="{00000000-0000-0000-0000-000000000000}"/>
          </ac:spMkLst>
        </pc:spChg>
      </pc:sldChg>
      <pc:sldChg chg="modSp new mod modAnim">
        <pc:chgData name="Mikael Lenz Strube" userId="5190ea63-534e-4b85-8189-cf0a88e74104" providerId="ADAL" clId="{B14BDE20-C9F2-4975-BF65-5B4108373DA4}" dt="2024-06-25T00:25:01.896" v="364" actId="20577"/>
        <pc:sldMkLst>
          <pc:docMk/>
          <pc:sldMk cId="421901412" sldId="266"/>
        </pc:sldMkLst>
        <pc:spChg chg="mod">
          <ac:chgData name="Mikael Lenz Strube" userId="5190ea63-534e-4b85-8189-cf0a88e74104" providerId="ADAL" clId="{B14BDE20-C9F2-4975-BF65-5B4108373DA4}" dt="2024-06-25T00:17:21.195" v="37" actId="20577"/>
          <ac:spMkLst>
            <pc:docMk/>
            <pc:sldMk cId="421901412" sldId="266"/>
            <ac:spMk id="2" creationId="{C14FCEAC-3117-C9B7-3557-88B7D72CAA98}"/>
          </ac:spMkLst>
        </pc:spChg>
        <pc:spChg chg="mod">
          <ac:chgData name="Mikael Lenz Strube" userId="5190ea63-534e-4b85-8189-cf0a88e74104" providerId="ADAL" clId="{B14BDE20-C9F2-4975-BF65-5B4108373DA4}" dt="2024-06-25T00:25:01.896" v="364" actId="20577"/>
          <ac:spMkLst>
            <pc:docMk/>
            <pc:sldMk cId="421901412" sldId="266"/>
            <ac:spMk id="3" creationId="{567B5B83-CE96-35C6-0EF0-29E3D783B625}"/>
          </ac:spMkLst>
        </pc:spChg>
      </pc:sldChg>
      <pc:sldChg chg="addSp delSp modSp new mod">
        <pc:chgData name="Mikael Lenz Strube" userId="5190ea63-534e-4b85-8189-cf0a88e74104" providerId="ADAL" clId="{B14BDE20-C9F2-4975-BF65-5B4108373DA4}" dt="2024-06-25T00:26:29.530" v="370" actId="20577"/>
        <pc:sldMkLst>
          <pc:docMk/>
          <pc:sldMk cId="984909328" sldId="267"/>
        </pc:sldMkLst>
        <pc:spChg chg="mod">
          <ac:chgData name="Mikael Lenz Strube" userId="5190ea63-534e-4b85-8189-cf0a88e74104" providerId="ADAL" clId="{B14BDE20-C9F2-4975-BF65-5B4108373DA4}" dt="2024-06-25T00:26:29.530" v="370" actId="20577"/>
          <ac:spMkLst>
            <pc:docMk/>
            <pc:sldMk cId="984909328" sldId="267"/>
            <ac:spMk id="2" creationId="{1CED0D6A-B9B5-89FF-9806-2AF1A8C35004}"/>
          </ac:spMkLst>
        </pc:spChg>
        <pc:spChg chg="del">
          <ac:chgData name="Mikael Lenz Strube" userId="5190ea63-534e-4b85-8189-cf0a88e74104" providerId="ADAL" clId="{B14BDE20-C9F2-4975-BF65-5B4108373DA4}" dt="2024-06-25T00:26:19.384" v="366" actId="22"/>
          <ac:spMkLst>
            <pc:docMk/>
            <pc:sldMk cId="984909328" sldId="267"/>
            <ac:spMk id="3" creationId="{A520EC85-9FF6-A13A-E320-31A6010E714E}"/>
          </ac:spMkLst>
        </pc:spChg>
        <pc:picChg chg="add mod ord">
          <ac:chgData name="Mikael Lenz Strube" userId="5190ea63-534e-4b85-8189-cf0a88e74104" providerId="ADAL" clId="{B14BDE20-C9F2-4975-BF65-5B4108373DA4}" dt="2024-06-25T00:26:19.384" v="366" actId="22"/>
          <ac:picMkLst>
            <pc:docMk/>
            <pc:sldMk cId="984909328" sldId="267"/>
            <ac:picMk id="6" creationId="{DBFAEB3E-E232-E12F-9ACE-A3E0D97DA1DB}"/>
          </ac:picMkLst>
        </pc:picChg>
      </pc:sldChg>
      <pc:sldChg chg="modSp new mod modAnim">
        <pc:chgData name="Mikael Lenz Strube" userId="5190ea63-534e-4b85-8189-cf0a88e74104" providerId="ADAL" clId="{B14BDE20-C9F2-4975-BF65-5B4108373DA4}" dt="2024-07-02T00:30:16.941" v="719" actId="20577"/>
        <pc:sldMkLst>
          <pc:docMk/>
          <pc:sldMk cId="653347438" sldId="268"/>
        </pc:sldMkLst>
        <pc:spChg chg="mod">
          <ac:chgData name="Mikael Lenz Strube" userId="5190ea63-534e-4b85-8189-cf0a88e74104" providerId="ADAL" clId="{B14BDE20-C9F2-4975-BF65-5B4108373DA4}" dt="2024-06-25T00:40:31.560" v="388" actId="20577"/>
          <ac:spMkLst>
            <pc:docMk/>
            <pc:sldMk cId="653347438" sldId="268"/>
            <ac:spMk id="2" creationId="{A9EEF6D7-A4CA-73A1-4D67-69E54B7E92B4}"/>
          </ac:spMkLst>
        </pc:spChg>
        <pc:spChg chg="mod">
          <ac:chgData name="Mikael Lenz Strube" userId="5190ea63-534e-4b85-8189-cf0a88e74104" providerId="ADAL" clId="{B14BDE20-C9F2-4975-BF65-5B4108373DA4}" dt="2024-07-02T00:30:16.941" v="719" actId="20577"/>
          <ac:spMkLst>
            <pc:docMk/>
            <pc:sldMk cId="653347438" sldId="268"/>
            <ac:spMk id="3" creationId="{0B5AEE4C-176B-B889-D932-4A4918F5EA21}"/>
          </ac:spMkLst>
        </pc:spChg>
      </pc:sldChg>
      <pc:sldChg chg="add">
        <pc:chgData name="Mikael Lenz Strube" userId="5190ea63-534e-4b85-8189-cf0a88e74104" providerId="ADAL" clId="{B14BDE20-C9F2-4975-BF65-5B4108373DA4}" dt="2024-07-02T00:30:49.695" v="720"/>
        <pc:sldMkLst>
          <pc:docMk/>
          <pc:sldMk cId="355116581" sldId="269"/>
        </pc:sldMkLst>
      </pc:sldChg>
    </pc:docChg>
  </pc:docChgLst>
  <pc:docChgLst>
    <pc:chgData name="Mikael Lenz Strube" userId="5190ea63-534e-4b85-8189-cf0a88e74104" providerId="ADAL" clId="{50A15D90-AE55-499D-9C92-CB221F7FAA5F}"/>
    <pc:docChg chg="modSld">
      <pc:chgData name="Mikael Lenz Strube" userId="5190ea63-534e-4b85-8189-cf0a88e74104" providerId="ADAL" clId="{50A15D90-AE55-499D-9C92-CB221F7FAA5F}" dt="2023-05-01T21:32:10.730" v="90"/>
      <pc:docMkLst>
        <pc:docMk/>
      </pc:docMkLst>
      <pc:sldChg chg="addSp modSp mod modAnim">
        <pc:chgData name="Mikael Lenz Strube" userId="5190ea63-534e-4b85-8189-cf0a88e74104" providerId="ADAL" clId="{50A15D90-AE55-499D-9C92-CB221F7FAA5F}" dt="2023-05-01T21:32:10.730" v="90"/>
        <pc:sldMkLst>
          <pc:docMk/>
          <pc:sldMk cId="3407962450" sldId="261"/>
        </pc:sldMkLst>
        <pc:spChg chg="add mod">
          <ac:chgData name="Mikael Lenz Strube" userId="5190ea63-534e-4b85-8189-cf0a88e74104" providerId="ADAL" clId="{50A15D90-AE55-499D-9C92-CB221F7FAA5F}" dt="2023-05-01T21:31:45.850" v="89" actId="20577"/>
          <ac:spMkLst>
            <pc:docMk/>
            <pc:sldMk cId="3407962450" sldId="261"/>
            <ac:spMk id="3" creationId="{974AD88B-D07D-89B3-7688-4FACBD7FDD5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spcBef>
                <a:spcPct val="0"/>
              </a:spcBef>
              <a:defRPr sz="1200"/>
            </a:lvl1pPr>
          </a:lstStyle>
          <a:p>
            <a:endParaRPr lang="da-DK" dirty="0">
              <a:latin typeface="Arial" panose="020B0604020202020204" pitchFamily="34" charset="0"/>
            </a:endParaRPr>
          </a:p>
        </p:txBody>
      </p:sp>
      <p:sp>
        <p:nvSpPr>
          <p:cNvPr id="6349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vl1pPr>
          </a:lstStyle>
          <a:p>
            <a:endParaRPr lang="da-DK" dirty="0">
              <a:latin typeface="Arial" panose="020B0604020202020204" pitchFamily="34" charset="0"/>
            </a:endParaRPr>
          </a:p>
        </p:txBody>
      </p:sp>
      <p:sp>
        <p:nvSpPr>
          <p:cNvPr id="6349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spcBef>
                <a:spcPct val="0"/>
              </a:spcBef>
              <a:defRPr sz="1200"/>
            </a:lvl1pPr>
          </a:lstStyle>
          <a:p>
            <a:endParaRPr lang="da-DK" dirty="0">
              <a:latin typeface="Arial" panose="020B0604020202020204" pitchFamily="34" charset="0"/>
            </a:endParaRPr>
          </a:p>
        </p:txBody>
      </p:sp>
      <p:sp>
        <p:nvSpPr>
          <p:cNvPr id="6349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vl1pPr>
          </a:lstStyle>
          <a:p>
            <a:fld id="{491ECFBD-4A0D-4BCF-98A8-E205F44719BF}" type="slidenum">
              <a:rPr lang="da-DK" smtClean="0">
                <a:latin typeface="Arial" panose="020B0604020202020204" pitchFamily="34" charset="0"/>
              </a:rPr>
              <a:pPr/>
              <a:t>‹#›</a:t>
            </a:fld>
            <a:endParaRPr lang="da-DK" dirty="0">
              <a:latin typeface="Arial" panose="020B0604020202020204" pitchFamily="34" charset="0"/>
            </a:endParaRPr>
          </a:p>
        </p:txBody>
      </p:sp>
    </p:spTree>
    <p:extLst>
      <p:ext uri="{BB962C8B-B14F-4D97-AF65-F5344CB8AC3E}">
        <p14:creationId xmlns:p14="http://schemas.microsoft.com/office/powerpoint/2010/main" val="1372809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spcBef>
                <a:spcPct val="0"/>
              </a:spcBef>
              <a:defRPr sz="1200">
                <a:latin typeface="Arial" panose="020B0604020202020204" pitchFamily="34" charset="0"/>
              </a:defRPr>
            </a:lvl1pPr>
          </a:lstStyle>
          <a:p>
            <a:endParaRPr lang="da-DK" dirty="0"/>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atin typeface="Arial" panose="020B0604020202020204" pitchFamily="34" charset="0"/>
              </a:defRPr>
            </a:lvl1pPr>
          </a:lstStyle>
          <a:p>
            <a:endParaRPr lang="da-DK" dirty="0"/>
          </a:p>
        </p:txBody>
      </p:sp>
      <p:sp>
        <p:nvSpPr>
          <p:cNvPr id="3076"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a-DK" dirty="0" err="1"/>
              <a:t>Click</a:t>
            </a:r>
            <a:r>
              <a:rPr lang="da-DK" dirty="0"/>
              <a:t> to </a:t>
            </a:r>
            <a:r>
              <a:rPr lang="da-DK" dirty="0" err="1"/>
              <a:t>edit</a:t>
            </a:r>
            <a:r>
              <a:rPr lang="da-DK" dirty="0"/>
              <a:t> Master </a:t>
            </a:r>
            <a:r>
              <a:rPr lang="da-DK" dirty="0" err="1"/>
              <a:t>text</a:t>
            </a:r>
            <a:r>
              <a:rPr lang="da-DK" dirty="0"/>
              <a:t> </a:t>
            </a:r>
            <a:r>
              <a:rPr lang="da-DK" dirty="0" err="1"/>
              <a:t>styles</a:t>
            </a:r>
            <a:endParaRPr lang="da-DK" dirty="0"/>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eaLnBrk="0" hangingPunct="0">
              <a:spcBef>
                <a:spcPct val="0"/>
              </a:spcBef>
              <a:defRPr sz="1200">
                <a:latin typeface="Arial" panose="020B0604020202020204" pitchFamily="34" charset="0"/>
              </a:defRPr>
            </a:lvl1pPr>
          </a:lstStyle>
          <a:p>
            <a:endParaRPr lang="da-DK" dirty="0"/>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atin typeface="Arial" panose="020B0604020202020204" pitchFamily="34" charset="0"/>
              </a:defRPr>
            </a:lvl1pPr>
          </a:lstStyle>
          <a:p>
            <a:fld id="{C734BB09-483B-4C4B-A5A4-C02A22055B01}" type="slidenum">
              <a:rPr lang="da-DK" smtClean="0"/>
              <a:pPr/>
              <a:t>‹#›</a:t>
            </a:fld>
            <a:endParaRPr lang="da-DK" dirty="0"/>
          </a:p>
        </p:txBody>
      </p:sp>
    </p:spTree>
    <p:extLst>
      <p:ext uri="{BB962C8B-B14F-4D97-AF65-F5344CB8AC3E}">
        <p14:creationId xmlns:p14="http://schemas.microsoft.com/office/powerpoint/2010/main" val="127783607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734BB09-483B-4C4B-A5A4-C02A22055B01}" type="slidenum">
              <a:rPr lang="da-DK" smtClean="0"/>
              <a:pPr/>
              <a:t>1</a:t>
            </a:fld>
            <a:endParaRPr lang="da-DK" dirty="0"/>
          </a:p>
        </p:txBody>
      </p:sp>
    </p:spTree>
    <p:extLst>
      <p:ext uri="{BB962C8B-B14F-4D97-AF65-F5344CB8AC3E}">
        <p14:creationId xmlns:p14="http://schemas.microsoft.com/office/powerpoint/2010/main" val="605239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 A">
    <p:bg>
      <p:bgPr>
        <a:solidFill>
          <a:schemeClr val="accent1"/>
        </a:solidFill>
        <a:effectLst/>
      </p:bgPr>
    </p:bg>
    <p:spTree>
      <p:nvGrpSpPr>
        <p:cNvPr id="1" name=""/>
        <p:cNvGrpSpPr/>
        <p:nvPr/>
      </p:nvGrpSpPr>
      <p:grpSpPr>
        <a:xfrm>
          <a:off x="0" y="0"/>
          <a:ext cx="0" cy="0"/>
          <a:chOff x="0" y="0"/>
          <a:chExt cx="0" cy="0"/>
        </a:xfrm>
      </p:grpSpPr>
      <p:sp>
        <p:nvSpPr>
          <p:cNvPr id="2" name="Background"/>
          <p:cNvSpPr/>
          <p:nvPr userDrawn="1"/>
        </p:nvSpPr>
        <p:spPr bwMode="auto">
          <a:xfrm>
            <a:off x="0" y="0"/>
            <a:ext cx="0" cy="0"/>
          </a:xfrm>
          <a:prstGeom prst="rect">
            <a:avLst/>
          </a:prstGeom>
          <a:solidFill>
            <a:srgbClr val="9900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600" b="0" i="0" u="none" strike="noStrike" cap="none" normalizeH="0" baseline="0" dirty="0">
              <a:ln>
                <a:noFill/>
              </a:ln>
              <a:solidFill>
                <a:schemeClr val="tx1"/>
              </a:solidFill>
              <a:effectLst/>
              <a:latin typeface="Arial" panose="020B0604020202020204" pitchFamily="34" charset="0"/>
              <a:ea typeface="ＭＳ Ｐゴシック" pitchFamily="-80" charset="-128"/>
            </a:endParaRPr>
          </a:p>
        </p:txBody>
      </p:sp>
      <p:sp>
        <p:nvSpPr>
          <p:cNvPr id="11" name="Logo white">
            <a:extLst>
              <a:ext uri="{FF2B5EF4-FFF2-40B4-BE49-F238E27FC236}">
                <a16:creationId xmlns:a16="http://schemas.microsoft.com/office/drawing/2014/main" id="{275A6477-FE3A-4D40-B1FE-E46C11E344A5}"/>
              </a:ext>
            </a:extLst>
          </p:cNvPr>
          <p:cNvSpPr>
            <a:spLocks noChangeAspect="1"/>
          </p:cNvSpPr>
          <p:nvPr userDrawn="1">
            <p:custDataLst>
              <p:tags r:id="rId1"/>
            </p:custDataLst>
          </p:nvPr>
        </p:nvSpPr>
        <p:spPr bwMode="auto">
          <a:xfrm>
            <a:off x="252000" y="252000"/>
            <a:ext cx="419611" cy="612000"/>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GB" dirty="0"/>
          </a:p>
        </p:txBody>
      </p:sp>
      <p:sp>
        <p:nvSpPr>
          <p:cNvPr id="114690" name="Rectangle 2"/>
          <p:cNvSpPr>
            <a:spLocks noGrp="1" noChangeArrowheads="1"/>
          </p:cNvSpPr>
          <p:nvPr>
            <p:ph type="ctrTitle"/>
          </p:nvPr>
        </p:nvSpPr>
        <p:spPr>
          <a:xfrm>
            <a:off x="249859" y="3545117"/>
            <a:ext cx="10840028" cy="2706458"/>
          </a:xfrm>
        </p:spPr>
        <p:txBody>
          <a:bodyPr anchor="t" anchorCtr="0"/>
          <a:lstStyle>
            <a:lvl1pPr>
              <a:lnSpc>
                <a:spcPct val="93000"/>
              </a:lnSpc>
              <a:defRPr sz="8000">
                <a:solidFill>
                  <a:schemeClr val="bg1"/>
                </a:solidFill>
              </a:defRPr>
            </a:lvl1pPr>
          </a:lstStyle>
          <a:p>
            <a:pPr lvl="0"/>
            <a:r>
              <a:rPr lang="en-US" noProof="0"/>
              <a:t>Click to edit Master title style</a:t>
            </a:r>
            <a:endParaRPr lang="en-GB" noProof="0" dirty="0"/>
          </a:p>
        </p:txBody>
      </p:sp>
      <p:sp>
        <p:nvSpPr>
          <p:cNvPr id="114691" name="Rectangle 3"/>
          <p:cNvSpPr>
            <a:spLocks noGrp="1" noChangeArrowheads="1"/>
          </p:cNvSpPr>
          <p:nvPr>
            <p:ph type="subTitle" idx="1"/>
          </p:nvPr>
        </p:nvSpPr>
        <p:spPr>
          <a:xfrm>
            <a:off x="247072" y="1704975"/>
            <a:ext cx="10840028" cy="1660654"/>
          </a:xfrm>
        </p:spPr>
        <p:txBody>
          <a:bodyPr anchor="b" anchorCtr="0"/>
          <a:lstStyle>
            <a:lvl1pPr marL="0" indent="0">
              <a:lnSpc>
                <a:spcPct val="110000"/>
              </a:lnSpc>
              <a:spcBef>
                <a:spcPts val="0"/>
              </a:spcBef>
              <a:buFontTx/>
              <a:buNone/>
              <a:defRPr sz="3000">
                <a:solidFill>
                  <a:schemeClr val="bg1"/>
                </a:solidFill>
              </a:defRPr>
            </a:lvl1pPr>
          </a:lstStyle>
          <a:p>
            <a:pPr lvl="0"/>
            <a:r>
              <a:rPr lang="en-US" noProof="0"/>
              <a:t>Click to edit Master subtitle style</a:t>
            </a:r>
            <a:endParaRPr lang="en-GB" noProof="0" dirty="0"/>
          </a:p>
        </p:txBody>
      </p:sp>
      <p:sp>
        <p:nvSpPr>
          <p:cNvPr id="3" name="Footer Placeholder 2">
            <a:extLst>
              <a:ext uri="{FF2B5EF4-FFF2-40B4-BE49-F238E27FC236}">
                <a16:creationId xmlns:a16="http://schemas.microsoft.com/office/drawing/2014/main" id="{F2117C6C-7BC3-4888-BC29-FAB17565D119}"/>
              </a:ext>
            </a:extLst>
          </p:cNvPr>
          <p:cNvSpPr>
            <a:spLocks noGrp="1"/>
          </p:cNvSpPr>
          <p:nvPr>
            <p:ph type="ftr" sz="quarter" idx="16"/>
          </p:nvPr>
        </p:nvSpPr>
        <p:spPr/>
        <p:txBody>
          <a:bodyPr/>
          <a:lstStyle>
            <a:lvl1pPr>
              <a:defRPr>
                <a:noFill/>
              </a:defRPr>
            </a:lvl1pPr>
          </a:lstStyle>
          <a:p>
            <a:endParaRPr lang="en-GB" dirty="0"/>
          </a:p>
        </p:txBody>
      </p:sp>
      <p:sp>
        <p:nvSpPr>
          <p:cNvPr id="4" name="Slide Number Placeholder 3">
            <a:extLst>
              <a:ext uri="{FF2B5EF4-FFF2-40B4-BE49-F238E27FC236}">
                <a16:creationId xmlns:a16="http://schemas.microsoft.com/office/drawing/2014/main" id="{E77E4668-D07F-4B96-9755-175402734855}"/>
              </a:ext>
            </a:extLst>
          </p:cNvPr>
          <p:cNvSpPr>
            <a:spLocks noGrp="1"/>
          </p:cNvSpPr>
          <p:nvPr>
            <p:ph type="sldNum" sz="quarter" idx="17"/>
          </p:nvPr>
        </p:nvSpPr>
        <p:spPr/>
        <p:txBody>
          <a:bodyPr/>
          <a:lstStyle>
            <a:lvl1pPr>
              <a:defRPr>
                <a:solidFill>
                  <a:schemeClr val="bg1"/>
                </a:solidFill>
              </a:defRPr>
            </a:lvl1p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322721454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56" userDrawn="1">
          <p15:clr>
            <a:srgbClr val="F26B43"/>
          </p15:clr>
        </p15:guide>
        <p15:guide id="2" pos="6984" userDrawn="1">
          <p15:clr>
            <a:srgbClr val="F26B43"/>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Front/Pause A ">
    <p:spTree>
      <p:nvGrpSpPr>
        <p:cNvPr id="1" name=""/>
        <p:cNvGrpSpPr/>
        <p:nvPr/>
      </p:nvGrpSpPr>
      <p:grpSpPr>
        <a:xfrm>
          <a:off x="0" y="0"/>
          <a:ext cx="0" cy="0"/>
          <a:chOff x="0" y="0"/>
          <a:chExt cx="0" cy="0"/>
        </a:xfrm>
      </p:grpSpPr>
      <p:sp>
        <p:nvSpPr>
          <p:cNvPr id="9" name="Background">
            <a:extLst>
              <a:ext uri="{FF2B5EF4-FFF2-40B4-BE49-F238E27FC236}">
                <a16:creationId xmlns:a16="http://schemas.microsoft.com/office/drawing/2014/main" id="{AF9D3C51-A276-4E1F-B6B6-FD6A4E17EE28}"/>
              </a:ext>
            </a:extLst>
          </p:cNvPr>
          <p:cNvSpPr/>
          <p:nvPr userDrawn="1"/>
        </p:nvSpPr>
        <p:spPr bwMode="auto">
          <a:xfrm>
            <a:off x="0" y="0"/>
            <a:ext cx="12193200" cy="68616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600" b="0" i="0" u="none" strike="noStrike" cap="none" normalizeH="0" baseline="0" dirty="0">
              <a:ln>
                <a:noFill/>
              </a:ln>
              <a:solidFill>
                <a:schemeClr val="tx1"/>
              </a:solidFill>
              <a:effectLst/>
              <a:latin typeface="Arial" panose="020B0604020202020204" pitchFamily="34" charset="0"/>
              <a:ea typeface="ＭＳ Ｐゴシック" pitchFamily="-80" charset="-128"/>
            </a:endParaRPr>
          </a:p>
        </p:txBody>
      </p:sp>
      <p:sp>
        <p:nvSpPr>
          <p:cNvPr id="4" name="Date Placeholder 2">
            <a:extLst>
              <a:ext uri="{FF2B5EF4-FFF2-40B4-BE49-F238E27FC236}">
                <a16:creationId xmlns:a16="http://schemas.microsoft.com/office/drawing/2014/main" id="{C9776080-6230-4AB8-AB28-4D6744DD01F9}"/>
              </a:ext>
            </a:extLst>
          </p:cNvPr>
          <p:cNvSpPr>
            <a:spLocks noGrp="1"/>
          </p:cNvSpPr>
          <p:nvPr>
            <p:ph type="dt" sz="half" idx="10"/>
          </p:nvPr>
        </p:nvSpPr>
        <p:spPr>
          <a:xfrm>
            <a:off x="0" y="6912000"/>
            <a:ext cx="0" cy="0"/>
          </a:xfrm>
          <a:prstGeom prst="rect">
            <a:avLst/>
          </a:prstGeom>
        </p:spPr>
        <p:txBody>
          <a:bodyPr/>
          <a:lstStyle>
            <a:lvl1pPr>
              <a:defRPr>
                <a:noFill/>
              </a:defRPr>
            </a:lvl1pPr>
          </a:lstStyle>
          <a:p>
            <a:endParaRPr lang="en-GB" dirty="0"/>
          </a:p>
        </p:txBody>
      </p:sp>
      <p:sp>
        <p:nvSpPr>
          <p:cNvPr id="5" name="Footer Placeholder 3">
            <a:extLst>
              <a:ext uri="{FF2B5EF4-FFF2-40B4-BE49-F238E27FC236}">
                <a16:creationId xmlns:a16="http://schemas.microsoft.com/office/drawing/2014/main" id="{2B7FFAE6-D148-4A15-9DFC-7D71B82020C9}"/>
              </a:ext>
            </a:extLst>
          </p:cNvPr>
          <p:cNvSpPr>
            <a:spLocks noGrp="1"/>
          </p:cNvSpPr>
          <p:nvPr>
            <p:ph type="ftr" sz="quarter" idx="11"/>
          </p:nvPr>
        </p:nvSpPr>
        <p:spPr>
          <a:xfrm>
            <a:off x="0" y="6912000"/>
            <a:ext cx="0" cy="0"/>
          </a:xfrm>
        </p:spPr>
        <p:txBody>
          <a:bodyPr/>
          <a:lstStyle>
            <a:lvl1pPr>
              <a:defRPr>
                <a:noFill/>
              </a:defRPr>
            </a:lvl1pPr>
          </a:lstStyle>
          <a:p>
            <a:endParaRPr lang="en-GB" dirty="0"/>
          </a:p>
        </p:txBody>
      </p:sp>
      <p:sp>
        <p:nvSpPr>
          <p:cNvPr id="6" name="Slide Number Placeholder 4">
            <a:extLst>
              <a:ext uri="{FF2B5EF4-FFF2-40B4-BE49-F238E27FC236}">
                <a16:creationId xmlns:a16="http://schemas.microsoft.com/office/drawing/2014/main" id="{3125B57E-AFC7-4517-B327-461DB01D2867}"/>
              </a:ext>
            </a:extLst>
          </p:cNvPr>
          <p:cNvSpPr>
            <a:spLocks noGrp="1"/>
          </p:cNvSpPr>
          <p:nvPr>
            <p:ph type="sldNum" sz="quarter" idx="12"/>
          </p:nvPr>
        </p:nvSpPr>
        <p:spPr>
          <a:xfrm flipV="1">
            <a:off x="0" y="6912000"/>
            <a:ext cx="0" cy="0"/>
          </a:xfrm>
        </p:spPr>
        <p:txBody>
          <a:bodyPr/>
          <a:lstStyle>
            <a:lvl1pPr>
              <a:defRPr>
                <a:noFill/>
              </a:defRPr>
            </a:lvl1pPr>
          </a:lstStyle>
          <a:p>
            <a:fld id="{24C8C45C-947F-4981-8B3F-4F32E973C901}" type="slidenum">
              <a:rPr lang="en-GB" smtClean="0"/>
              <a:pPr/>
              <a:t>‹#›</a:t>
            </a:fld>
            <a:endParaRPr lang="en-GB" dirty="0"/>
          </a:p>
        </p:txBody>
      </p:sp>
      <p:sp>
        <p:nvSpPr>
          <p:cNvPr id="10" name="Logo color">
            <a:extLst>
              <a:ext uri="{FF2B5EF4-FFF2-40B4-BE49-F238E27FC236}">
                <a16:creationId xmlns:a16="http://schemas.microsoft.com/office/drawing/2014/main" id="{B0EE486B-843B-49D6-90AE-5093AB56E30F}"/>
              </a:ext>
            </a:extLst>
          </p:cNvPr>
          <p:cNvSpPr>
            <a:spLocks noChangeAspect="1"/>
          </p:cNvSpPr>
          <p:nvPr userDrawn="1">
            <p:custDataLst>
              <p:tags r:id="rId1"/>
            </p:custDataLst>
          </p:nvPr>
        </p:nvSpPr>
        <p:spPr bwMode="auto">
          <a:xfrm>
            <a:off x="4870539" y="1651373"/>
            <a:ext cx="2388323" cy="3483354"/>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GB" dirty="0"/>
          </a:p>
        </p:txBody>
      </p:sp>
    </p:spTree>
    <p:extLst>
      <p:ext uri="{BB962C8B-B14F-4D97-AF65-F5344CB8AC3E}">
        <p14:creationId xmlns:p14="http://schemas.microsoft.com/office/powerpoint/2010/main" val="2321786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ont/Pause B">
    <p:bg>
      <p:bgRef idx="1001">
        <a:schemeClr val="bg1"/>
      </p:bgRef>
    </p:bg>
    <p:spTree>
      <p:nvGrpSpPr>
        <p:cNvPr id="1" name=""/>
        <p:cNvGrpSpPr/>
        <p:nvPr/>
      </p:nvGrpSpPr>
      <p:grpSpPr>
        <a:xfrm>
          <a:off x="0" y="0"/>
          <a:ext cx="0" cy="0"/>
          <a:chOff x="0" y="0"/>
          <a:chExt cx="0" cy="0"/>
        </a:xfrm>
      </p:grpSpPr>
      <p:sp>
        <p:nvSpPr>
          <p:cNvPr id="10" name="Background">
            <a:extLst>
              <a:ext uri="{FF2B5EF4-FFF2-40B4-BE49-F238E27FC236}">
                <a16:creationId xmlns:a16="http://schemas.microsoft.com/office/drawing/2014/main" id="{A3420087-96DF-432F-B192-585D42BF6A4E}"/>
              </a:ext>
            </a:extLst>
          </p:cNvPr>
          <p:cNvSpPr/>
          <p:nvPr userDrawn="1"/>
        </p:nvSpPr>
        <p:spPr bwMode="auto">
          <a:xfrm>
            <a:off x="0" y="0"/>
            <a:ext cx="12193200" cy="6861600"/>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600" b="0" i="0" u="none" strike="noStrike" cap="none" normalizeH="0" baseline="0" dirty="0">
              <a:ln>
                <a:noFill/>
              </a:ln>
              <a:solidFill>
                <a:schemeClr val="tx1"/>
              </a:solidFill>
              <a:effectLst/>
              <a:latin typeface="Arial" panose="020B0604020202020204" pitchFamily="34" charset="0"/>
              <a:ea typeface="ＭＳ Ｐゴシック" pitchFamily="-80" charset="-128"/>
            </a:endParaRPr>
          </a:p>
        </p:txBody>
      </p:sp>
      <p:sp>
        <p:nvSpPr>
          <p:cNvPr id="13" name="Logo color">
            <a:extLst>
              <a:ext uri="{FF2B5EF4-FFF2-40B4-BE49-F238E27FC236}">
                <a16:creationId xmlns:a16="http://schemas.microsoft.com/office/drawing/2014/main" id="{09BBEE10-6A59-474F-B766-7643F97F869F}"/>
              </a:ext>
            </a:extLst>
          </p:cNvPr>
          <p:cNvSpPr>
            <a:spLocks noChangeAspect="1"/>
          </p:cNvSpPr>
          <p:nvPr userDrawn="1">
            <p:custDataLst>
              <p:tags r:id="rId1"/>
            </p:custDataLst>
          </p:nvPr>
        </p:nvSpPr>
        <p:spPr bwMode="auto">
          <a:xfrm>
            <a:off x="4870539" y="1651373"/>
            <a:ext cx="2388323" cy="3483354"/>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990000"/>
          </a:solidFill>
          <a:ln>
            <a:noFill/>
          </a:ln>
        </p:spPr>
        <p:txBody>
          <a:bodyPr vert="horz" wrap="square" lIns="91440" tIns="45720" rIns="91440" bIns="45720" numCol="1" anchor="t" anchorCtr="0" compatLnSpc="1">
            <a:prstTxWarp prst="textNoShape">
              <a:avLst/>
            </a:prstTxWarp>
            <a:noAutofit/>
          </a:bodyPr>
          <a:lstStyle/>
          <a:p>
            <a:endParaRPr lang="en-GB" dirty="0"/>
          </a:p>
        </p:txBody>
      </p:sp>
      <p:sp>
        <p:nvSpPr>
          <p:cNvPr id="6" name="Date Placeholder 2">
            <a:extLst>
              <a:ext uri="{FF2B5EF4-FFF2-40B4-BE49-F238E27FC236}">
                <a16:creationId xmlns:a16="http://schemas.microsoft.com/office/drawing/2014/main" id="{AF062B26-8169-4B93-8FD8-CFDB0855A961}"/>
              </a:ext>
            </a:extLst>
          </p:cNvPr>
          <p:cNvSpPr>
            <a:spLocks noGrp="1"/>
          </p:cNvSpPr>
          <p:nvPr>
            <p:ph type="dt" sz="half" idx="10"/>
          </p:nvPr>
        </p:nvSpPr>
        <p:spPr>
          <a:xfrm>
            <a:off x="0" y="6912000"/>
            <a:ext cx="0" cy="0"/>
          </a:xfrm>
          <a:prstGeom prst="rect">
            <a:avLst/>
          </a:prstGeom>
        </p:spPr>
        <p:txBody>
          <a:bodyPr/>
          <a:lstStyle>
            <a:lvl1pPr>
              <a:defRPr>
                <a:noFill/>
              </a:defRPr>
            </a:lvl1pPr>
          </a:lstStyle>
          <a:p>
            <a:endParaRPr lang="en-GB" dirty="0"/>
          </a:p>
        </p:txBody>
      </p:sp>
      <p:sp>
        <p:nvSpPr>
          <p:cNvPr id="7" name="Footer Placeholder 3">
            <a:extLst>
              <a:ext uri="{FF2B5EF4-FFF2-40B4-BE49-F238E27FC236}">
                <a16:creationId xmlns:a16="http://schemas.microsoft.com/office/drawing/2014/main" id="{CA59923C-6F09-424E-AF1E-AC62326A9B2B}"/>
              </a:ext>
            </a:extLst>
          </p:cNvPr>
          <p:cNvSpPr>
            <a:spLocks noGrp="1"/>
          </p:cNvSpPr>
          <p:nvPr>
            <p:ph type="ftr" sz="quarter" idx="11"/>
          </p:nvPr>
        </p:nvSpPr>
        <p:spPr>
          <a:xfrm>
            <a:off x="0" y="6912000"/>
            <a:ext cx="0" cy="0"/>
          </a:xfrm>
        </p:spPr>
        <p:txBody>
          <a:bodyPr/>
          <a:lstStyle>
            <a:lvl1pPr>
              <a:defRPr>
                <a:noFill/>
              </a:defRPr>
            </a:lvl1pPr>
          </a:lstStyle>
          <a:p>
            <a:endParaRPr lang="en-GB" dirty="0"/>
          </a:p>
        </p:txBody>
      </p:sp>
      <p:sp>
        <p:nvSpPr>
          <p:cNvPr id="9" name="Slide Number Placeholder 4">
            <a:extLst>
              <a:ext uri="{FF2B5EF4-FFF2-40B4-BE49-F238E27FC236}">
                <a16:creationId xmlns:a16="http://schemas.microsoft.com/office/drawing/2014/main" id="{4C299FA2-BF46-4410-B2CD-E3C80B7A9893}"/>
              </a:ext>
            </a:extLst>
          </p:cNvPr>
          <p:cNvSpPr>
            <a:spLocks noGrp="1"/>
          </p:cNvSpPr>
          <p:nvPr>
            <p:ph type="sldNum" sz="quarter" idx="12"/>
          </p:nvPr>
        </p:nvSpPr>
        <p:spPr>
          <a:xfrm flipV="1">
            <a:off x="0" y="6912000"/>
            <a:ext cx="0" cy="0"/>
          </a:xfrm>
        </p:spPr>
        <p:txBody>
          <a:bodyPr/>
          <a:lstStyle>
            <a:lvl1pPr>
              <a:defRPr>
                <a:noFill/>
              </a:defRPr>
            </a:lvl1pPr>
          </a:lstStyle>
          <a:p>
            <a:fld id="{24C8C45C-947F-4981-8B3F-4F32E973C901}" type="slidenum">
              <a:rPr lang="en-GB" smtClean="0"/>
              <a:pPr/>
              <a:t>‹#›</a:t>
            </a:fld>
            <a:endParaRPr lang="en-GB" dirty="0"/>
          </a:p>
        </p:txBody>
      </p:sp>
      <p:sp>
        <p:nvSpPr>
          <p:cNvPr id="11" name="Bottom bar">
            <a:extLst>
              <a:ext uri="{FF2B5EF4-FFF2-40B4-BE49-F238E27FC236}">
                <a16:creationId xmlns:a16="http://schemas.microsoft.com/office/drawing/2014/main" id="{495865CE-5BE9-4122-8AB8-48E534DD88F7}"/>
              </a:ext>
            </a:extLst>
          </p:cNvPr>
          <p:cNvSpPr/>
          <p:nvPr userDrawn="1"/>
        </p:nvSpPr>
        <p:spPr bwMode="auto">
          <a:xfrm>
            <a:off x="0" y="6541200"/>
            <a:ext cx="12193200" cy="316800"/>
          </a:xfrm>
          <a:prstGeom prst="rect">
            <a:avLst/>
          </a:prstGeom>
          <a:solidFill>
            <a:srgbClr val="990000"/>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12" name="Top bar">
            <a:extLst>
              <a:ext uri="{FF2B5EF4-FFF2-40B4-BE49-F238E27FC236}">
                <a16:creationId xmlns:a16="http://schemas.microsoft.com/office/drawing/2014/main" id="{0D436479-94F3-475C-8F8D-D3CDC81793FD}"/>
              </a:ext>
            </a:extLst>
          </p:cNvPr>
          <p:cNvSpPr/>
          <p:nvPr userDrawn="1"/>
        </p:nvSpPr>
        <p:spPr bwMode="auto">
          <a:xfrm>
            <a:off x="0" y="0"/>
            <a:ext cx="12193200" cy="50400"/>
          </a:xfrm>
          <a:prstGeom prst="rect">
            <a:avLst/>
          </a:prstGeom>
          <a:solidFill>
            <a:srgbClr val="990000"/>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Tree>
    <p:extLst>
      <p:ext uri="{BB962C8B-B14F-4D97-AF65-F5344CB8AC3E}">
        <p14:creationId xmlns:p14="http://schemas.microsoft.com/office/powerpoint/2010/main" val="349637618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ront B">
    <p:bg>
      <p:bgRef idx="1001">
        <a:schemeClr val="bg1"/>
      </p:bgRef>
    </p:bg>
    <p:spTree>
      <p:nvGrpSpPr>
        <p:cNvPr id="1" name=""/>
        <p:cNvGrpSpPr/>
        <p:nvPr/>
      </p:nvGrpSpPr>
      <p:grpSpPr>
        <a:xfrm>
          <a:off x="0" y="0"/>
          <a:ext cx="0" cy="0"/>
          <a:chOff x="0" y="0"/>
          <a:chExt cx="0" cy="0"/>
        </a:xfrm>
      </p:grpSpPr>
      <p:sp>
        <p:nvSpPr>
          <p:cNvPr id="114690" name="Rectangle 2"/>
          <p:cNvSpPr>
            <a:spLocks noGrp="1" noChangeArrowheads="1"/>
          </p:cNvSpPr>
          <p:nvPr>
            <p:ph type="ctrTitle"/>
          </p:nvPr>
        </p:nvSpPr>
        <p:spPr>
          <a:xfrm>
            <a:off x="249859" y="3545117"/>
            <a:ext cx="10840028" cy="2706458"/>
          </a:xfrm>
        </p:spPr>
        <p:txBody>
          <a:bodyPr anchor="t" anchorCtr="0"/>
          <a:lstStyle>
            <a:lvl1pPr>
              <a:lnSpc>
                <a:spcPct val="93000"/>
              </a:lnSpc>
              <a:defRPr sz="8000">
                <a:solidFill>
                  <a:schemeClr val="tx1"/>
                </a:solidFill>
              </a:defRPr>
            </a:lvl1pPr>
          </a:lstStyle>
          <a:p>
            <a:pPr lvl="0"/>
            <a:r>
              <a:rPr lang="en-US" noProof="0"/>
              <a:t>Click to edit Master title style</a:t>
            </a:r>
            <a:endParaRPr lang="en-GB" noProof="0" dirty="0"/>
          </a:p>
        </p:txBody>
      </p:sp>
      <p:sp>
        <p:nvSpPr>
          <p:cNvPr id="114691" name="Rectangle 3"/>
          <p:cNvSpPr>
            <a:spLocks noGrp="1" noChangeArrowheads="1"/>
          </p:cNvSpPr>
          <p:nvPr>
            <p:ph type="subTitle" idx="1"/>
          </p:nvPr>
        </p:nvSpPr>
        <p:spPr>
          <a:xfrm>
            <a:off x="247072" y="1704975"/>
            <a:ext cx="10840028" cy="1660654"/>
          </a:xfrm>
        </p:spPr>
        <p:txBody>
          <a:bodyPr anchor="b" anchorCtr="0"/>
          <a:lstStyle>
            <a:lvl1pPr marL="0" indent="0">
              <a:lnSpc>
                <a:spcPct val="110000"/>
              </a:lnSpc>
              <a:spcBef>
                <a:spcPts val="0"/>
              </a:spcBef>
              <a:buFontTx/>
              <a:buNone/>
              <a:defRPr sz="3000">
                <a:solidFill>
                  <a:schemeClr val="tx1"/>
                </a:solidFill>
              </a:defRPr>
            </a:lvl1pPr>
          </a:lstStyle>
          <a:p>
            <a:pPr lvl="0"/>
            <a:r>
              <a:rPr lang="en-US" noProof="0"/>
              <a:t>Click to edit Master subtitle style</a:t>
            </a:r>
            <a:endParaRPr lang="en-GB" noProof="0" dirty="0"/>
          </a:p>
        </p:txBody>
      </p:sp>
      <p:sp>
        <p:nvSpPr>
          <p:cNvPr id="3" name="Footer Placeholder 2">
            <a:extLst>
              <a:ext uri="{FF2B5EF4-FFF2-40B4-BE49-F238E27FC236}">
                <a16:creationId xmlns:a16="http://schemas.microsoft.com/office/drawing/2014/main" id="{71346B4F-F02C-40EC-9B70-932B18214C6A}"/>
              </a:ext>
            </a:extLst>
          </p:cNvPr>
          <p:cNvSpPr>
            <a:spLocks noGrp="1"/>
          </p:cNvSpPr>
          <p:nvPr>
            <p:ph type="ftr" sz="quarter" idx="16"/>
          </p:nvPr>
        </p:nvSpPr>
        <p:spPr/>
        <p:txBody>
          <a:bodyPr/>
          <a:lstStyle/>
          <a:p>
            <a:endParaRPr lang="en-GB" dirty="0"/>
          </a:p>
        </p:txBody>
      </p:sp>
      <p:sp>
        <p:nvSpPr>
          <p:cNvPr id="4" name="Slide Number Placeholder 3">
            <a:extLst>
              <a:ext uri="{FF2B5EF4-FFF2-40B4-BE49-F238E27FC236}">
                <a16:creationId xmlns:a16="http://schemas.microsoft.com/office/drawing/2014/main" id="{FE67EB69-BB5A-407E-BF0A-1CB9B24506D8}"/>
              </a:ext>
            </a:extLst>
          </p:cNvPr>
          <p:cNvSpPr>
            <a:spLocks noGrp="1"/>
          </p:cNvSpPr>
          <p:nvPr>
            <p:ph type="sldNum" sz="quarter" idx="17"/>
          </p:nvPr>
        </p:nvSpPr>
        <p:spPr/>
        <p:txBody>
          <a:bodyPr/>
          <a:lstStyle>
            <a:lvl1pPr>
              <a:defRPr>
                <a:solidFill>
                  <a:schemeClr val="bg1"/>
                </a:solidFill>
              </a:defRPr>
            </a:lvl1p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22591931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56" userDrawn="1">
          <p15:clr>
            <a:srgbClr val="F26B43"/>
          </p15:clr>
        </p15:guide>
        <p15:guide id="2" pos="6984" userDrawn="1">
          <p15:clr>
            <a:srgbClr val="F26B43"/>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8A0E3C-0CE1-4BBF-A912-5A81BF3B7BCA}"/>
              </a:ext>
            </a:extLst>
          </p:cNvPr>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Footer Placeholder 1">
            <a:extLst>
              <a:ext uri="{FF2B5EF4-FFF2-40B4-BE49-F238E27FC236}">
                <a16:creationId xmlns:a16="http://schemas.microsoft.com/office/drawing/2014/main" id="{1FCA8860-CDAD-4F91-9292-2B11655C191E}"/>
              </a:ext>
            </a:extLst>
          </p:cNvPr>
          <p:cNvSpPr>
            <a:spLocks noGrp="1"/>
          </p:cNvSpPr>
          <p:nvPr>
            <p:ph type="ftr" sz="quarter" idx="10"/>
          </p:nvPr>
        </p:nvSpPr>
        <p:spPr/>
        <p:txBody>
          <a:bodyPr/>
          <a:lstStyle/>
          <a:p>
            <a:endParaRPr lang="en-GB" dirty="0"/>
          </a:p>
        </p:txBody>
      </p:sp>
      <p:sp>
        <p:nvSpPr>
          <p:cNvPr id="6" name="Slide Number Placeholder 5">
            <a:extLst>
              <a:ext uri="{FF2B5EF4-FFF2-40B4-BE49-F238E27FC236}">
                <a16:creationId xmlns:a16="http://schemas.microsoft.com/office/drawing/2014/main" id="{88C7A21B-9B48-4777-BF0D-9FB95719C2E7}"/>
              </a:ext>
            </a:extLst>
          </p:cNvPr>
          <p:cNvSpPr>
            <a:spLocks noGrp="1"/>
          </p:cNvSpPr>
          <p:nvPr>
            <p:ph type="sldNum" sz="quarter" idx="11"/>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187774059"/>
      </p:ext>
    </p:extLst>
  </p:cSld>
  <p:clrMapOvr>
    <a:masterClrMapping/>
  </p:clrMapOvr>
  <p:extLst>
    <p:ext uri="{DCECCB84-F9BA-43D5-87BE-67443E8EF086}">
      <p15:sldGuideLst xmlns:p15="http://schemas.microsoft.com/office/powerpoint/2012/main">
        <p15:guide id="1" pos="6984" userDrawn="1">
          <p15:clr>
            <a:srgbClr val="F26B43"/>
          </p15:clr>
        </p15:guide>
        <p15:guide id="2" pos="1117" userDrawn="1">
          <p15:clr>
            <a:srgbClr val="F26B43"/>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EB1D5E1-0C4E-4A74-BE37-26307F7E2821}"/>
              </a:ext>
            </a:extLst>
          </p:cNvPr>
          <p:cNvSpPr>
            <a:spLocks noGrp="1"/>
          </p:cNvSpPr>
          <p:nvPr>
            <p:ph type="title"/>
          </p:nvPr>
        </p:nvSpPr>
        <p:spPr>
          <a:xfrm>
            <a:off x="1774726" y="426127"/>
            <a:ext cx="9312374" cy="972716"/>
          </a:xfrm>
        </p:spPr>
        <p:txBody>
          <a:bodyPr/>
          <a:lstStyle/>
          <a:p>
            <a:r>
              <a:rPr lang="en-US"/>
              <a:t>Click to edit Master title style</a:t>
            </a:r>
            <a:endParaRPr lang="en-GB" dirty="0"/>
          </a:p>
        </p:txBody>
      </p:sp>
      <p:sp>
        <p:nvSpPr>
          <p:cNvPr id="3" name="Content Placeholder 2"/>
          <p:cNvSpPr>
            <a:spLocks noGrp="1"/>
          </p:cNvSpPr>
          <p:nvPr>
            <p:ph sz="half" idx="1"/>
          </p:nvPr>
        </p:nvSpPr>
        <p:spPr>
          <a:xfrm>
            <a:off x="1774800" y="1706399"/>
            <a:ext cx="4410177" cy="45468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678001" y="1706399"/>
            <a:ext cx="4409100" cy="45468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Footer Placeholder 6">
            <a:extLst>
              <a:ext uri="{FF2B5EF4-FFF2-40B4-BE49-F238E27FC236}">
                <a16:creationId xmlns:a16="http://schemas.microsoft.com/office/drawing/2014/main" id="{02499420-B0E8-4C8A-8C00-E21262271ADD}"/>
              </a:ext>
            </a:extLst>
          </p:cNvPr>
          <p:cNvSpPr>
            <a:spLocks noGrp="1"/>
          </p:cNvSpPr>
          <p:nvPr>
            <p:ph type="ftr" sz="quarter" idx="10"/>
          </p:nvPr>
        </p:nvSpPr>
        <p:spPr/>
        <p:txBody>
          <a:bodyPr/>
          <a:lstStyle/>
          <a:p>
            <a:endParaRPr lang="en-GB" dirty="0"/>
          </a:p>
        </p:txBody>
      </p:sp>
      <p:sp>
        <p:nvSpPr>
          <p:cNvPr id="8" name="Slide Number Placeholder 7">
            <a:extLst>
              <a:ext uri="{FF2B5EF4-FFF2-40B4-BE49-F238E27FC236}">
                <a16:creationId xmlns:a16="http://schemas.microsoft.com/office/drawing/2014/main" id="{E3EE7F0E-E606-41AC-BBBF-B5AECB1112EB}"/>
              </a:ext>
            </a:extLst>
          </p:cNvPr>
          <p:cNvSpPr>
            <a:spLocks noGrp="1"/>
          </p:cNvSpPr>
          <p:nvPr>
            <p:ph type="sldNum" sz="quarter" idx="11"/>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131213533"/>
      </p:ext>
    </p:extLst>
  </p:cSld>
  <p:clrMapOvr>
    <a:masterClrMapping/>
  </p:clrMapOvr>
  <p:extLst>
    <p:ext uri="{DCECCB84-F9BA-43D5-87BE-67443E8EF086}">
      <p15:sldGuideLst xmlns:p15="http://schemas.microsoft.com/office/powerpoint/2012/main">
        <p15:guide id="1" pos="1118">
          <p15:clr>
            <a:srgbClr val="F26B43"/>
          </p15:clr>
        </p15:guide>
        <p15:guide id="2" pos="3896">
          <p15:clr>
            <a:srgbClr val="F26B43"/>
          </p15:clr>
        </p15:guide>
        <p15:guide id="3" pos="4205">
          <p15:clr>
            <a:srgbClr val="F26B43"/>
          </p15:clr>
        </p15:guide>
        <p15:guide id="4" pos="6984">
          <p15:clr>
            <a:srgbClr val="F26B43"/>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and two pictures">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90A2595F-A737-4D92-946C-EC0BBF885334}"/>
              </a:ext>
            </a:extLst>
          </p:cNvPr>
          <p:cNvSpPr>
            <a:spLocks noGrp="1"/>
          </p:cNvSpPr>
          <p:nvPr>
            <p:ph type="title"/>
          </p:nvPr>
        </p:nvSpPr>
        <p:spPr>
          <a:xfrm>
            <a:off x="1774726" y="426127"/>
            <a:ext cx="6048672" cy="972716"/>
          </a:xfrm>
        </p:spPr>
        <p:txBody>
          <a:bodyPr/>
          <a:lstStyle/>
          <a:p>
            <a:r>
              <a:rPr lang="en-US"/>
              <a:t>Click to edit Master title style</a:t>
            </a:r>
            <a:endParaRPr lang="en-GB" dirty="0"/>
          </a:p>
        </p:txBody>
      </p:sp>
      <p:sp>
        <p:nvSpPr>
          <p:cNvPr id="3" name="Content Placeholder 2"/>
          <p:cNvSpPr>
            <a:spLocks noGrp="1"/>
          </p:cNvSpPr>
          <p:nvPr>
            <p:ph idx="1"/>
          </p:nvPr>
        </p:nvSpPr>
        <p:spPr>
          <a:xfrm>
            <a:off x="1774726" y="1706328"/>
            <a:ext cx="6048672" cy="454557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Picture Placeholder 9">
            <a:extLst>
              <a:ext uri="{FF2B5EF4-FFF2-40B4-BE49-F238E27FC236}">
                <a16:creationId xmlns:a16="http://schemas.microsoft.com/office/drawing/2014/main" id="{565D29D0-EA4F-4318-8A82-6C2B200A712B}"/>
              </a:ext>
            </a:extLst>
          </p:cNvPr>
          <p:cNvSpPr>
            <a:spLocks noGrp="1"/>
          </p:cNvSpPr>
          <p:nvPr>
            <p:ph type="pic" sz="quarter" idx="13" hasCustomPrompt="1"/>
          </p:nvPr>
        </p:nvSpPr>
        <p:spPr>
          <a:xfrm>
            <a:off x="8331213" y="849734"/>
            <a:ext cx="3859200" cy="2505600"/>
          </a:xfrm>
        </p:spPr>
        <p:txBody>
          <a:bodyPr/>
          <a:lstStyle>
            <a:lvl1pPr marL="0" indent="0" algn="ctr">
              <a:buNone/>
              <a:defRPr sz="1200"/>
            </a:lvl1pPr>
          </a:lstStyle>
          <a:p>
            <a:r>
              <a:rPr lang="en-GB" dirty="0"/>
              <a:t>Click the placeholder and paste image via Skyfish icon</a:t>
            </a:r>
          </a:p>
        </p:txBody>
      </p:sp>
      <p:sp>
        <p:nvSpPr>
          <p:cNvPr id="12" name="Picture Placeholder 11">
            <a:extLst>
              <a:ext uri="{FF2B5EF4-FFF2-40B4-BE49-F238E27FC236}">
                <a16:creationId xmlns:a16="http://schemas.microsoft.com/office/drawing/2014/main" id="{25B8511D-E10E-40C3-82A6-3DCDC97CF6C2}"/>
              </a:ext>
            </a:extLst>
          </p:cNvPr>
          <p:cNvSpPr>
            <a:spLocks noGrp="1"/>
          </p:cNvSpPr>
          <p:nvPr>
            <p:ph type="pic" sz="quarter" idx="14" hasCustomPrompt="1"/>
          </p:nvPr>
        </p:nvSpPr>
        <p:spPr>
          <a:xfrm>
            <a:off x="8331213" y="3563718"/>
            <a:ext cx="3859200" cy="2505600"/>
          </a:xfrm>
        </p:spPr>
        <p:txBody>
          <a:bodyPr/>
          <a:lstStyle>
            <a:lvl1pPr marL="0" indent="0" algn="ctr">
              <a:buNone/>
              <a:defRPr sz="1200"/>
            </a:lvl1pPr>
          </a:lstStyle>
          <a:p>
            <a:r>
              <a:rPr lang="en-GB" dirty="0"/>
              <a:t>Click the placeholder and paste image via Skyfish icon</a:t>
            </a:r>
          </a:p>
          <a:p>
            <a:endParaRPr lang="en-GB" dirty="0"/>
          </a:p>
        </p:txBody>
      </p:sp>
      <p:sp>
        <p:nvSpPr>
          <p:cNvPr id="2" name="Footer Placeholder 1">
            <a:extLst>
              <a:ext uri="{FF2B5EF4-FFF2-40B4-BE49-F238E27FC236}">
                <a16:creationId xmlns:a16="http://schemas.microsoft.com/office/drawing/2014/main" id="{D2986237-C7E2-4498-82A4-361A340A6504}"/>
              </a:ext>
            </a:extLst>
          </p:cNvPr>
          <p:cNvSpPr>
            <a:spLocks noGrp="1"/>
          </p:cNvSpPr>
          <p:nvPr>
            <p:ph type="ftr" sz="quarter" idx="15"/>
          </p:nvPr>
        </p:nvSpPr>
        <p:spPr/>
        <p:txBody>
          <a:bodyPr/>
          <a:lstStyle/>
          <a:p>
            <a:endParaRPr lang="en-GB" dirty="0"/>
          </a:p>
        </p:txBody>
      </p:sp>
      <p:sp>
        <p:nvSpPr>
          <p:cNvPr id="6" name="Slide Number Placeholder 5">
            <a:extLst>
              <a:ext uri="{FF2B5EF4-FFF2-40B4-BE49-F238E27FC236}">
                <a16:creationId xmlns:a16="http://schemas.microsoft.com/office/drawing/2014/main" id="{21664EEF-2B63-484E-803A-4FCD66F243A5}"/>
              </a:ext>
            </a:extLst>
          </p:cNvPr>
          <p:cNvSpPr>
            <a:spLocks noGrp="1"/>
          </p:cNvSpPr>
          <p:nvPr>
            <p:ph type="sldNum" sz="quarter" idx="16"/>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3922670733"/>
      </p:ext>
    </p:extLst>
  </p:cSld>
  <p:clrMapOvr>
    <a:masterClrMapping/>
  </p:clrMapOvr>
  <p:extLst>
    <p:ext uri="{DCECCB84-F9BA-43D5-87BE-67443E8EF086}">
      <p15:sldGuideLst xmlns:p15="http://schemas.microsoft.com/office/powerpoint/2012/main">
        <p15:guide id="1" pos="4927" userDrawn="1">
          <p15:clr>
            <a:srgbClr val="F26B43"/>
          </p15:clr>
        </p15:guide>
        <p15:guide id="2" pos="5247" userDrawn="1">
          <p15:clr>
            <a:srgbClr val="F26B43"/>
          </p15:clr>
        </p15:guide>
        <p15:guide id="3" pos="1117" userDrawn="1">
          <p15:clr>
            <a:srgbClr val="F26B43"/>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pictures and text">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2213382-11A1-48CE-B0A0-D8A7D26861FB}"/>
              </a:ext>
            </a:extLst>
          </p:cNvPr>
          <p:cNvSpPr>
            <a:spLocks noGrp="1"/>
          </p:cNvSpPr>
          <p:nvPr>
            <p:ph type="title"/>
          </p:nvPr>
        </p:nvSpPr>
        <p:spPr>
          <a:xfrm>
            <a:off x="4221360" y="426127"/>
            <a:ext cx="6865740" cy="972716"/>
          </a:xfrm>
        </p:spPr>
        <p:txBody>
          <a:bodyPr/>
          <a:lstStyle/>
          <a:p>
            <a:r>
              <a:rPr lang="en-US"/>
              <a:t>Click to edit Master title style</a:t>
            </a:r>
            <a:endParaRPr lang="en-GB" dirty="0"/>
          </a:p>
        </p:txBody>
      </p:sp>
      <p:sp>
        <p:nvSpPr>
          <p:cNvPr id="3" name="Content Placeholder 2"/>
          <p:cNvSpPr>
            <a:spLocks noGrp="1"/>
          </p:cNvSpPr>
          <p:nvPr>
            <p:ph idx="1"/>
          </p:nvPr>
        </p:nvSpPr>
        <p:spPr>
          <a:xfrm>
            <a:off x="4221360" y="1706328"/>
            <a:ext cx="6865740" cy="454557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Picture Placeholder 9">
            <a:extLst>
              <a:ext uri="{FF2B5EF4-FFF2-40B4-BE49-F238E27FC236}">
                <a16:creationId xmlns:a16="http://schemas.microsoft.com/office/drawing/2014/main" id="{565D29D0-EA4F-4318-8A82-6C2B200A712B}"/>
              </a:ext>
            </a:extLst>
          </p:cNvPr>
          <p:cNvSpPr>
            <a:spLocks noGrp="1"/>
          </p:cNvSpPr>
          <p:nvPr>
            <p:ph type="pic" sz="quarter" idx="13" hasCustomPrompt="1"/>
          </p:nvPr>
        </p:nvSpPr>
        <p:spPr>
          <a:xfrm>
            <a:off x="-1" y="1314523"/>
            <a:ext cx="3708000" cy="2455200"/>
          </a:xfrm>
        </p:spPr>
        <p:txBody>
          <a:bodyPr/>
          <a:lstStyle>
            <a:lvl1pPr marL="0" indent="0" algn="ctr">
              <a:buNone/>
              <a:defRPr sz="1200"/>
            </a:lvl1pPr>
          </a:lstStyle>
          <a:p>
            <a:r>
              <a:rPr lang="en-GB" dirty="0"/>
              <a:t>Click the placeholder and paste image via Skyfish icon</a:t>
            </a:r>
          </a:p>
        </p:txBody>
      </p:sp>
      <p:sp>
        <p:nvSpPr>
          <p:cNvPr id="12" name="Picture Placeholder 11">
            <a:extLst>
              <a:ext uri="{FF2B5EF4-FFF2-40B4-BE49-F238E27FC236}">
                <a16:creationId xmlns:a16="http://schemas.microsoft.com/office/drawing/2014/main" id="{25B8511D-E10E-40C3-82A6-3DCDC97CF6C2}"/>
              </a:ext>
            </a:extLst>
          </p:cNvPr>
          <p:cNvSpPr>
            <a:spLocks noGrp="1"/>
          </p:cNvSpPr>
          <p:nvPr>
            <p:ph type="pic" sz="quarter" idx="14" hasCustomPrompt="1"/>
          </p:nvPr>
        </p:nvSpPr>
        <p:spPr>
          <a:xfrm>
            <a:off x="-1" y="3968153"/>
            <a:ext cx="3708000" cy="2455200"/>
          </a:xfrm>
        </p:spPr>
        <p:txBody>
          <a:bodyPr/>
          <a:lstStyle>
            <a:lvl1pPr marL="0" indent="0" algn="ctr">
              <a:buNone/>
              <a:defRPr sz="1200"/>
            </a:lvl1pPr>
          </a:lstStyle>
          <a:p>
            <a:r>
              <a:rPr lang="en-GB" dirty="0"/>
              <a:t>Click the placeholder and paste image via Skyfish icon</a:t>
            </a:r>
          </a:p>
          <a:p>
            <a:endParaRPr lang="en-GB" dirty="0"/>
          </a:p>
        </p:txBody>
      </p:sp>
      <p:sp>
        <p:nvSpPr>
          <p:cNvPr id="2" name="Footer Placeholder 1">
            <a:extLst>
              <a:ext uri="{FF2B5EF4-FFF2-40B4-BE49-F238E27FC236}">
                <a16:creationId xmlns:a16="http://schemas.microsoft.com/office/drawing/2014/main" id="{AE26B732-1A52-4AA9-89FC-8FC5439E40DC}"/>
              </a:ext>
            </a:extLst>
          </p:cNvPr>
          <p:cNvSpPr>
            <a:spLocks noGrp="1"/>
          </p:cNvSpPr>
          <p:nvPr>
            <p:ph type="ftr" sz="quarter" idx="15"/>
          </p:nvPr>
        </p:nvSpPr>
        <p:spPr/>
        <p:txBody>
          <a:bodyPr/>
          <a:lstStyle/>
          <a:p>
            <a:endParaRPr lang="en-GB" dirty="0"/>
          </a:p>
        </p:txBody>
      </p:sp>
      <p:sp>
        <p:nvSpPr>
          <p:cNvPr id="6" name="Slide Number Placeholder 5">
            <a:extLst>
              <a:ext uri="{FF2B5EF4-FFF2-40B4-BE49-F238E27FC236}">
                <a16:creationId xmlns:a16="http://schemas.microsoft.com/office/drawing/2014/main" id="{3B25D0DC-E43F-43DA-AA0F-C0C54C8939F7}"/>
              </a:ext>
            </a:extLst>
          </p:cNvPr>
          <p:cNvSpPr>
            <a:spLocks noGrp="1"/>
          </p:cNvSpPr>
          <p:nvPr>
            <p:ph type="sldNum" sz="quarter" idx="16"/>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283562364"/>
      </p:ext>
    </p:extLst>
  </p:cSld>
  <p:clrMapOvr>
    <a:masterClrMapping/>
  </p:clrMapOvr>
  <p:extLst>
    <p:ext uri="{DCECCB84-F9BA-43D5-87BE-67443E8EF086}">
      <p15:sldGuideLst xmlns:p15="http://schemas.microsoft.com/office/powerpoint/2012/main">
        <p15:guide id="1" pos="6984" userDrawn="1">
          <p15:clr>
            <a:srgbClr val="F26B43"/>
          </p15:clr>
        </p15:guide>
        <p15:guide id="2" pos="2660" userDrawn="1">
          <p15:clr>
            <a:srgbClr val="F26B43"/>
          </p15:clr>
        </p15:guide>
        <p15:guide id="3" pos="2335" userDrawn="1">
          <p15:clr>
            <a:srgbClr val="F26B43"/>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s">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953C3-F3F7-4638-96F8-7CF20CB55E0C}"/>
              </a:ext>
            </a:extLst>
          </p:cNvPr>
          <p:cNvSpPr>
            <a:spLocks noGrp="1"/>
          </p:cNvSpPr>
          <p:nvPr>
            <p:ph type="title" hasCustomPrompt="1"/>
          </p:nvPr>
        </p:nvSpPr>
        <p:spPr>
          <a:xfrm>
            <a:off x="247650" y="980727"/>
            <a:ext cx="3740400" cy="418115"/>
          </a:xfrm>
        </p:spPr>
        <p:txBody>
          <a:bodyPr/>
          <a:lstStyle>
            <a:lvl1pPr>
              <a:defRPr sz="2400"/>
            </a:lvl1pPr>
          </a:lstStyle>
          <a:p>
            <a:r>
              <a:rPr lang="en-GB" dirty="0"/>
              <a:t>Click to add title one line</a:t>
            </a:r>
          </a:p>
        </p:txBody>
      </p:sp>
      <p:sp>
        <p:nvSpPr>
          <p:cNvPr id="15" name="Content Placeholder 2">
            <a:extLst>
              <a:ext uri="{FF2B5EF4-FFF2-40B4-BE49-F238E27FC236}">
                <a16:creationId xmlns:a16="http://schemas.microsoft.com/office/drawing/2014/main" id="{CC0DB591-4602-46B3-B1C3-1E64148AB9B7}"/>
              </a:ext>
            </a:extLst>
          </p:cNvPr>
          <p:cNvSpPr>
            <a:spLocks noGrp="1"/>
          </p:cNvSpPr>
          <p:nvPr>
            <p:ph idx="1"/>
          </p:nvPr>
        </p:nvSpPr>
        <p:spPr>
          <a:xfrm>
            <a:off x="247650" y="4407150"/>
            <a:ext cx="3740400" cy="1844425"/>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9" name="Text Placeholder 18">
            <a:extLst>
              <a:ext uri="{FF2B5EF4-FFF2-40B4-BE49-F238E27FC236}">
                <a16:creationId xmlns:a16="http://schemas.microsoft.com/office/drawing/2014/main" id="{68416079-1CFC-426F-A6ED-5AB355FC545F}"/>
              </a:ext>
            </a:extLst>
          </p:cNvPr>
          <p:cNvSpPr>
            <a:spLocks noGrp="1"/>
          </p:cNvSpPr>
          <p:nvPr>
            <p:ph type="body" sz="quarter" idx="21" hasCustomPrompt="1"/>
          </p:nvPr>
        </p:nvSpPr>
        <p:spPr>
          <a:xfrm>
            <a:off x="4222750" y="979200"/>
            <a:ext cx="3740400" cy="417767"/>
          </a:xfrm>
        </p:spPr>
        <p:txBody>
          <a:bodyPr anchor="b" anchorCtr="0"/>
          <a:lstStyle>
            <a:lvl1pPr marL="0" indent="0">
              <a:buNone/>
              <a:defRPr sz="2400" b="1"/>
            </a:lvl1pPr>
            <a:lvl2pPr marL="0" indent="0">
              <a:buNone/>
              <a:defRPr sz="2400" b="1"/>
            </a:lvl2pPr>
            <a:lvl3pPr marL="0" indent="0">
              <a:buNone/>
              <a:defRPr sz="2400" b="1"/>
            </a:lvl3pPr>
            <a:lvl4pPr marL="0" indent="0">
              <a:buNone/>
              <a:defRPr sz="2400" b="1"/>
            </a:lvl4pPr>
            <a:lvl5pPr marL="0" indent="0">
              <a:buNone/>
              <a:defRPr sz="2400" b="1"/>
            </a:lvl5pPr>
          </a:lstStyle>
          <a:p>
            <a:pPr lvl="0"/>
            <a:r>
              <a:rPr lang="en-GB" dirty="0"/>
              <a:t>Click to add title one line</a:t>
            </a:r>
          </a:p>
        </p:txBody>
      </p:sp>
      <p:sp>
        <p:nvSpPr>
          <p:cNvPr id="21" name="Content Placeholder 20">
            <a:extLst>
              <a:ext uri="{FF2B5EF4-FFF2-40B4-BE49-F238E27FC236}">
                <a16:creationId xmlns:a16="http://schemas.microsoft.com/office/drawing/2014/main" id="{D358873C-68BF-4E89-B536-B3248F2B25FE}"/>
              </a:ext>
            </a:extLst>
          </p:cNvPr>
          <p:cNvSpPr>
            <a:spLocks noGrp="1"/>
          </p:cNvSpPr>
          <p:nvPr>
            <p:ph sz="quarter" idx="22"/>
          </p:nvPr>
        </p:nvSpPr>
        <p:spPr>
          <a:xfrm>
            <a:off x="4222750" y="4406899"/>
            <a:ext cx="3740401" cy="1844675"/>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Text Placeholder 22">
            <a:extLst>
              <a:ext uri="{FF2B5EF4-FFF2-40B4-BE49-F238E27FC236}">
                <a16:creationId xmlns:a16="http://schemas.microsoft.com/office/drawing/2014/main" id="{69A0E900-1FE2-4CC1-B435-93F3A1189356}"/>
              </a:ext>
            </a:extLst>
          </p:cNvPr>
          <p:cNvSpPr>
            <a:spLocks noGrp="1"/>
          </p:cNvSpPr>
          <p:nvPr>
            <p:ph type="body" sz="quarter" idx="23" hasCustomPrompt="1"/>
          </p:nvPr>
        </p:nvSpPr>
        <p:spPr>
          <a:xfrm>
            <a:off x="8197850" y="979200"/>
            <a:ext cx="3740400" cy="417767"/>
          </a:xfrm>
        </p:spPr>
        <p:txBody>
          <a:bodyPr anchor="b" anchorCtr="0"/>
          <a:lstStyle>
            <a:lvl1pPr marL="0" indent="0">
              <a:buNone/>
              <a:defRPr sz="2400" b="1"/>
            </a:lvl1pPr>
            <a:lvl2pPr marL="0" indent="0">
              <a:buNone/>
              <a:defRPr sz="2400" b="1"/>
            </a:lvl2pPr>
            <a:lvl3pPr marL="0" indent="0">
              <a:buNone/>
              <a:defRPr sz="2400" b="1"/>
            </a:lvl3pPr>
            <a:lvl4pPr marL="0" indent="0">
              <a:buNone/>
              <a:defRPr sz="2400" b="1"/>
            </a:lvl4pPr>
            <a:lvl5pPr marL="0" indent="0">
              <a:buNone/>
              <a:defRPr sz="2400" b="1"/>
            </a:lvl5pPr>
          </a:lstStyle>
          <a:p>
            <a:pPr lvl="0"/>
            <a:r>
              <a:rPr lang="en-GB" dirty="0"/>
              <a:t>Click to add title one line</a:t>
            </a:r>
          </a:p>
        </p:txBody>
      </p:sp>
      <p:sp>
        <p:nvSpPr>
          <p:cNvPr id="25" name="Content Placeholder 24">
            <a:extLst>
              <a:ext uri="{FF2B5EF4-FFF2-40B4-BE49-F238E27FC236}">
                <a16:creationId xmlns:a16="http://schemas.microsoft.com/office/drawing/2014/main" id="{E094886A-F110-4851-B1DA-8DFC40D509F8}"/>
              </a:ext>
            </a:extLst>
          </p:cNvPr>
          <p:cNvSpPr>
            <a:spLocks noGrp="1"/>
          </p:cNvSpPr>
          <p:nvPr>
            <p:ph sz="quarter" idx="24"/>
          </p:nvPr>
        </p:nvSpPr>
        <p:spPr>
          <a:xfrm>
            <a:off x="8197850" y="4406899"/>
            <a:ext cx="3740400" cy="1844675"/>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a:extLst>
              <a:ext uri="{FF2B5EF4-FFF2-40B4-BE49-F238E27FC236}">
                <a16:creationId xmlns:a16="http://schemas.microsoft.com/office/drawing/2014/main" id="{91B02311-54A6-4455-B615-BBCA0DA742E4}"/>
              </a:ext>
            </a:extLst>
          </p:cNvPr>
          <p:cNvSpPr>
            <a:spLocks noGrp="1"/>
          </p:cNvSpPr>
          <p:nvPr>
            <p:ph type="pic" sz="quarter" idx="18" hasCustomPrompt="1"/>
          </p:nvPr>
        </p:nvSpPr>
        <p:spPr>
          <a:xfrm>
            <a:off x="247650" y="1546282"/>
            <a:ext cx="3740400" cy="2664000"/>
          </a:xfrm>
        </p:spPr>
        <p:txBody>
          <a:bodyPr/>
          <a:lstStyle>
            <a:lvl1pPr marL="0" indent="0" algn="ctr">
              <a:buNone/>
              <a:defRPr sz="1200"/>
            </a:lvl1pPr>
          </a:lstStyle>
          <a:p>
            <a:r>
              <a:rPr lang="en-GB" dirty="0"/>
              <a:t>Click the placeholder and paste image via Skyfish icon</a:t>
            </a:r>
          </a:p>
        </p:txBody>
      </p:sp>
      <p:sp>
        <p:nvSpPr>
          <p:cNvPr id="13" name="Picture Placeholder 8">
            <a:extLst>
              <a:ext uri="{FF2B5EF4-FFF2-40B4-BE49-F238E27FC236}">
                <a16:creationId xmlns:a16="http://schemas.microsoft.com/office/drawing/2014/main" id="{710A5827-3485-49A0-81F0-FF89EE34B804}"/>
              </a:ext>
            </a:extLst>
          </p:cNvPr>
          <p:cNvSpPr>
            <a:spLocks noGrp="1"/>
          </p:cNvSpPr>
          <p:nvPr>
            <p:ph type="pic" sz="quarter" idx="19" hasCustomPrompt="1"/>
          </p:nvPr>
        </p:nvSpPr>
        <p:spPr>
          <a:xfrm>
            <a:off x="4223149" y="1548581"/>
            <a:ext cx="3740400" cy="2664000"/>
          </a:xfrm>
        </p:spPr>
        <p:txBody>
          <a:bodyPr/>
          <a:lstStyle>
            <a:lvl1pPr marL="0" indent="0" algn="ctr">
              <a:buNone/>
              <a:defRPr sz="1200"/>
            </a:lvl1pPr>
          </a:lstStyle>
          <a:p>
            <a:r>
              <a:rPr lang="en-GB" dirty="0"/>
              <a:t>Click the placeholder and paste image via Skyfish icon</a:t>
            </a:r>
          </a:p>
        </p:txBody>
      </p:sp>
      <p:sp>
        <p:nvSpPr>
          <p:cNvPr id="14" name="Picture Placeholder 8">
            <a:extLst>
              <a:ext uri="{FF2B5EF4-FFF2-40B4-BE49-F238E27FC236}">
                <a16:creationId xmlns:a16="http://schemas.microsoft.com/office/drawing/2014/main" id="{E27B0558-FCB8-4A55-9BA9-182DFF0387F4}"/>
              </a:ext>
            </a:extLst>
          </p:cNvPr>
          <p:cNvSpPr>
            <a:spLocks noGrp="1"/>
          </p:cNvSpPr>
          <p:nvPr>
            <p:ph type="pic" sz="quarter" idx="20" hasCustomPrompt="1"/>
          </p:nvPr>
        </p:nvSpPr>
        <p:spPr>
          <a:xfrm>
            <a:off x="8198648" y="1546282"/>
            <a:ext cx="3740400" cy="2664000"/>
          </a:xfrm>
        </p:spPr>
        <p:txBody>
          <a:bodyPr/>
          <a:lstStyle>
            <a:lvl1pPr marL="0" indent="0" algn="ctr">
              <a:buNone/>
              <a:defRPr sz="1200"/>
            </a:lvl1pPr>
          </a:lstStyle>
          <a:p>
            <a:r>
              <a:rPr lang="en-GB" dirty="0"/>
              <a:t>Click the placeholder and paste image via Skyfish icon</a:t>
            </a:r>
          </a:p>
        </p:txBody>
      </p:sp>
      <p:sp>
        <p:nvSpPr>
          <p:cNvPr id="3" name="Footer Placeholder 2">
            <a:extLst>
              <a:ext uri="{FF2B5EF4-FFF2-40B4-BE49-F238E27FC236}">
                <a16:creationId xmlns:a16="http://schemas.microsoft.com/office/drawing/2014/main" id="{71346B4F-F02C-40EC-9B70-932B18214C6A}"/>
              </a:ext>
            </a:extLst>
          </p:cNvPr>
          <p:cNvSpPr>
            <a:spLocks noGrp="1"/>
          </p:cNvSpPr>
          <p:nvPr>
            <p:ph type="ftr" sz="quarter" idx="16"/>
          </p:nvPr>
        </p:nvSpPr>
        <p:spPr/>
        <p:txBody>
          <a:bodyPr/>
          <a:lstStyle/>
          <a:p>
            <a:endParaRPr lang="en-GB" dirty="0"/>
          </a:p>
        </p:txBody>
      </p:sp>
      <p:sp>
        <p:nvSpPr>
          <p:cNvPr id="4" name="Slide Number Placeholder 3">
            <a:extLst>
              <a:ext uri="{FF2B5EF4-FFF2-40B4-BE49-F238E27FC236}">
                <a16:creationId xmlns:a16="http://schemas.microsoft.com/office/drawing/2014/main" id="{FE67EB69-BB5A-407E-BF0A-1CB9B24506D8}"/>
              </a:ext>
            </a:extLst>
          </p:cNvPr>
          <p:cNvSpPr>
            <a:spLocks noGrp="1"/>
          </p:cNvSpPr>
          <p:nvPr>
            <p:ph type="sldNum" sz="quarter" idx="17"/>
          </p:nvPr>
        </p:nvSpPr>
        <p:spPr/>
        <p:txBody>
          <a:bodyPr/>
          <a:lstStyle>
            <a:lvl1pPr>
              <a:defRPr>
                <a:solidFill>
                  <a:schemeClr val="bg1"/>
                </a:solidFill>
              </a:defRPr>
            </a:lvl1p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88637407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56">
          <p15:clr>
            <a:srgbClr val="F26B43"/>
          </p15:clr>
        </p15:guide>
        <p15:guide id="2" pos="7522" userDrawn="1">
          <p15:clr>
            <a:srgbClr val="F26B43"/>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un titel">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97DEAA-3B7B-49C7-8C28-3F21F36A93D7}"/>
              </a:ext>
            </a:extLst>
          </p:cNvPr>
          <p:cNvSpPr>
            <a:spLocks noGrp="1"/>
          </p:cNvSpPr>
          <p:nvPr>
            <p:ph type="title"/>
          </p:nvPr>
        </p:nvSpPr>
        <p:spPr/>
        <p:txBody>
          <a:bodyPr/>
          <a:lstStyle/>
          <a:p>
            <a:r>
              <a:rPr lang="en-US"/>
              <a:t>Click to edit Master title style</a:t>
            </a:r>
            <a:endParaRPr lang="en-GB" dirty="0"/>
          </a:p>
        </p:txBody>
      </p:sp>
      <p:sp>
        <p:nvSpPr>
          <p:cNvPr id="2" name="Footer Placeholder 1">
            <a:extLst>
              <a:ext uri="{FF2B5EF4-FFF2-40B4-BE49-F238E27FC236}">
                <a16:creationId xmlns:a16="http://schemas.microsoft.com/office/drawing/2014/main" id="{51F74546-9D06-4CF7-806D-E04B043BF5A5}"/>
              </a:ext>
            </a:extLst>
          </p:cNvPr>
          <p:cNvSpPr>
            <a:spLocks noGrp="1"/>
          </p:cNvSpPr>
          <p:nvPr>
            <p:ph type="ftr" sz="quarter" idx="10"/>
          </p:nvPr>
        </p:nvSpPr>
        <p:spPr/>
        <p:txBody>
          <a:bodyPr/>
          <a:lstStyle/>
          <a:p>
            <a:endParaRPr lang="en-GB" dirty="0"/>
          </a:p>
        </p:txBody>
      </p:sp>
      <p:sp>
        <p:nvSpPr>
          <p:cNvPr id="6" name="Slide Number Placeholder 5">
            <a:extLst>
              <a:ext uri="{FF2B5EF4-FFF2-40B4-BE49-F238E27FC236}">
                <a16:creationId xmlns:a16="http://schemas.microsoft.com/office/drawing/2014/main" id="{42F53AB3-8AAF-469F-AD3F-AE5E1A39D7C8}"/>
              </a:ext>
            </a:extLst>
          </p:cNvPr>
          <p:cNvSpPr>
            <a:spLocks noGrp="1"/>
          </p:cNvSpPr>
          <p:nvPr>
            <p:ph type="sldNum" sz="quarter" idx="11"/>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20845512"/>
      </p:ext>
    </p:extLst>
  </p:cSld>
  <p:clrMapOvr>
    <a:masterClrMapping/>
  </p:clrMapOvr>
  <p:extLst>
    <p:ext uri="{DCECCB84-F9BA-43D5-87BE-67443E8EF086}">
      <p15:sldGuideLst xmlns:p15="http://schemas.microsoft.com/office/powerpoint/2012/main">
        <p15:guide id="1" pos="1117" userDrawn="1">
          <p15:clr>
            <a:srgbClr val="F26B43"/>
          </p15:clr>
        </p15:guide>
        <p15:guide id="2" pos="6984" userDrawn="1">
          <p15:clr>
            <a:srgbClr val="F26B43"/>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ogo og footers">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AE75ABF-082F-4A38-B952-09157E37A81A}"/>
              </a:ext>
            </a:extLst>
          </p:cNvPr>
          <p:cNvSpPr>
            <a:spLocks noGrp="1"/>
          </p:cNvSpPr>
          <p:nvPr>
            <p:ph type="ftr" sz="quarter" idx="10"/>
          </p:nvPr>
        </p:nvSpPr>
        <p:spPr/>
        <p:txBody>
          <a:bodyPr/>
          <a:lstStyle/>
          <a:p>
            <a:endParaRPr lang="en-GB" dirty="0"/>
          </a:p>
        </p:txBody>
      </p:sp>
      <p:sp>
        <p:nvSpPr>
          <p:cNvPr id="5" name="Slide Number Placeholder 4">
            <a:extLst>
              <a:ext uri="{FF2B5EF4-FFF2-40B4-BE49-F238E27FC236}">
                <a16:creationId xmlns:a16="http://schemas.microsoft.com/office/drawing/2014/main" id="{D0A39F3A-7714-4FD6-9132-D60FFA220D98}"/>
              </a:ext>
            </a:extLst>
          </p:cNvPr>
          <p:cNvSpPr>
            <a:spLocks noGrp="1"/>
          </p:cNvSpPr>
          <p:nvPr>
            <p:ph type="sldNum" sz="quarter" idx="11"/>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2669264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 name="Logo color">
            <a:extLst>
              <a:ext uri="{FF2B5EF4-FFF2-40B4-BE49-F238E27FC236}">
                <a16:creationId xmlns:a16="http://schemas.microsoft.com/office/drawing/2014/main" id="{ADC92552-7939-46C1-AAFE-B97F51EBFFE9}"/>
              </a:ext>
            </a:extLst>
          </p:cNvPr>
          <p:cNvSpPr>
            <a:spLocks noChangeAspect="1"/>
          </p:cNvSpPr>
          <p:nvPr userDrawn="1">
            <p:custDataLst>
              <p:tags r:id="rId13"/>
            </p:custDataLst>
          </p:nvPr>
        </p:nvSpPr>
        <p:spPr bwMode="auto">
          <a:xfrm>
            <a:off x="252000" y="252000"/>
            <a:ext cx="419611" cy="612000"/>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99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GB" dirty="0"/>
          </a:p>
        </p:txBody>
      </p:sp>
      <p:sp>
        <p:nvSpPr>
          <p:cNvPr id="11" name="Bottom bar">
            <a:extLst>
              <a:ext uri="{FF2B5EF4-FFF2-40B4-BE49-F238E27FC236}">
                <a16:creationId xmlns:a16="http://schemas.microsoft.com/office/drawing/2014/main" id="{FFFFD011-0D94-46EE-B45C-787FE82C3B5E}"/>
              </a:ext>
            </a:extLst>
          </p:cNvPr>
          <p:cNvSpPr/>
          <p:nvPr userDrawn="1"/>
        </p:nvSpPr>
        <p:spPr bwMode="auto">
          <a:xfrm>
            <a:off x="0" y="6541200"/>
            <a:ext cx="12193200" cy="316800"/>
          </a:xfrm>
          <a:prstGeom prst="rect">
            <a:avLst/>
          </a:prstGeom>
          <a:solidFill>
            <a:srgbClr val="990000"/>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3" name="FLD_Presentation Title"/>
          <p:cNvSpPr>
            <a:spLocks noGrp="1"/>
          </p:cNvSpPr>
          <p:nvPr>
            <p:ph type="ftr" sz="quarter" idx="3"/>
          </p:nvPr>
        </p:nvSpPr>
        <p:spPr>
          <a:xfrm>
            <a:off x="0" y="6912000"/>
            <a:ext cx="0" cy="0"/>
          </a:xfrm>
          <a:prstGeom prst="rect">
            <a:avLst/>
          </a:prstGeom>
        </p:spPr>
        <p:txBody>
          <a:bodyPr vert="horz" lIns="0" tIns="0" rIns="0" bIns="0" rtlCol="0" anchor="t" anchorCtr="0"/>
          <a:lstStyle>
            <a:lvl1pPr algn="l">
              <a:spcBef>
                <a:spcPts val="0"/>
              </a:spcBef>
              <a:defRPr sz="700" b="0">
                <a:noFill/>
                <a:latin typeface="+mn-lt"/>
              </a:defRPr>
            </a:lvl1pPr>
          </a:lstStyle>
          <a:p>
            <a:endParaRPr lang="en-GB" dirty="0"/>
          </a:p>
        </p:txBody>
      </p:sp>
      <p:sp>
        <p:nvSpPr>
          <p:cNvPr id="4" name="Slide Number Placeholder 3"/>
          <p:cNvSpPr>
            <a:spLocks noGrp="1"/>
          </p:cNvSpPr>
          <p:nvPr>
            <p:ph type="sldNum" sz="quarter" idx="4"/>
          </p:nvPr>
        </p:nvSpPr>
        <p:spPr>
          <a:xfrm>
            <a:off x="11506450" y="6541200"/>
            <a:ext cx="432600" cy="316800"/>
          </a:xfrm>
          <a:prstGeom prst="rect">
            <a:avLst/>
          </a:prstGeom>
        </p:spPr>
        <p:txBody>
          <a:bodyPr vert="horz" lIns="0" tIns="0" rIns="0" bIns="0" rtlCol="0" anchor="ctr" anchorCtr="0"/>
          <a:lstStyle>
            <a:lvl1pPr algn="l">
              <a:defRPr sz="700" b="1">
                <a:solidFill>
                  <a:schemeClr val="bg1"/>
                </a:solidFill>
                <a:latin typeface="+mn-lt"/>
              </a:defRPr>
            </a:lvl1pPr>
          </a:lstStyle>
          <a:p>
            <a:fld id="{103EA872-A674-449B-A120-B97244F8E91D}" type="slidenum">
              <a:rPr lang="en-GB" smtClean="0"/>
              <a:pPr/>
              <a:t>‹#›</a:t>
            </a:fld>
            <a:endParaRPr lang="en-GB" dirty="0"/>
          </a:p>
        </p:txBody>
      </p:sp>
      <p:sp>
        <p:nvSpPr>
          <p:cNvPr id="113666" name="Rectangle 2"/>
          <p:cNvSpPr>
            <a:spLocks noGrp="1" noChangeArrowheads="1"/>
          </p:cNvSpPr>
          <p:nvPr>
            <p:ph type="title"/>
          </p:nvPr>
        </p:nvSpPr>
        <p:spPr bwMode="auto">
          <a:xfrm>
            <a:off x="1774726" y="426127"/>
            <a:ext cx="9312374" cy="972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p>
            <a:pPr lvl="0"/>
            <a:r>
              <a:rPr lang="en-US"/>
              <a:t>Click to edit Master title style</a:t>
            </a:r>
            <a:endParaRPr lang="en-GB" dirty="0"/>
          </a:p>
        </p:txBody>
      </p:sp>
      <p:sp>
        <p:nvSpPr>
          <p:cNvPr id="113667" name="Rectangle 3"/>
          <p:cNvSpPr>
            <a:spLocks noGrp="1" noChangeArrowheads="1"/>
          </p:cNvSpPr>
          <p:nvPr>
            <p:ph type="body" idx="1"/>
          </p:nvPr>
        </p:nvSpPr>
        <p:spPr bwMode="auto">
          <a:xfrm>
            <a:off x="1774726" y="1706328"/>
            <a:ext cx="9312374" cy="4545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endParaRPr lang="en-GB" dirty="0"/>
          </a:p>
        </p:txBody>
      </p:sp>
      <p:sp>
        <p:nvSpPr>
          <p:cNvPr id="113676" name="text" descr="{&quot;templafy&quot;:{&quot;id&quot;:&quot;2fce62a0-f28a-44e1-a519-0cbe37b25f7a&quot;}}" title="UserProfile.Offices.Workarea_{{DocumentLanguage}}"/>
          <p:cNvSpPr>
            <a:spLocks noChangeArrowheads="1"/>
          </p:cNvSpPr>
          <p:nvPr/>
        </p:nvSpPr>
        <p:spPr bwMode="auto">
          <a:xfrm>
            <a:off x="1774726" y="6541200"/>
            <a:ext cx="3397071" cy="31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0"/>
          <a:lstStyle/>
          <a:p>
            <a:pPr algn="l" eaLnBrk="0" hangingPunct="0">
              <a:spcBef>
                <a:spcPct val="0"/>
              </a:spcBef>
            </a:pPr>
            <a:r>
              <a:rPr lang="en-GB" sz="700" b="1" dirty="0">
                <a:solidFill>
                  <a:schemeClr val="bg1"/>
                </a:solidFill>
                <a:latin typeface="+mn-lt"/>
              </a:rPr>
              <a:t>DTU</a:t>
            </a:r>
          </a:p>
        </p:txBody>
      </p:sp>
      <p:sp>
        <p:nvSpPr>
          <p:cNvPr id="5" name="date" descr="{&quot;templafy&quot;:{&quot;id&quot;:&quot;58465eeb-cfe0-4970-97ec-88179dc0a9c2&quot;}}" title="Form.Date">
            <a:extLst>
              <a:ext uri="{FF2B5EF4-FFF2-40B4-BE49-F238E27FC236}">
                <a16:creationId xmlns:a16="http://schemas.microsoft.com/office/drawing/2014/main" id="{792B975C-625D-4095-8E1D-63F20A11B57C}"/>
              </a:ext>
            </a:extLst>
          </p:cNvPr>
          <p:cNvSpPr/>
          <p:nvPr userDrawn="1"/>
        </p:nvSpPr>
        <p:spPr bwMode="auto">
          <a:xfrm>
            <a:off x="251363" y="6541200"/>
            <a:ext cx="1104013" cy="31680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r" defTabSz="914400" rtl="0" eaLnBrk="1" fontAlgn="base" latinLnBrk="0" hangingPunct="1">
              <a:lnSpc>
                <a:spcPct val="100000"/>
              </a:lnSpc>
              <a:spcBef>
                <a:spcPct val="50000"/>
              </a:spcBef>
              <a:spcAft>
                <a:spcPct val="0"/>
              </a:spcAft>
              <a:buClrTx/>
              <a:buSzTx/>
              <a:buFontTx/>
              <a:buNone/>
              <a:tabLst/>
            </a:pPr>
            <a:r>
              <a:rPr kumimoji="0" lang="en-GB" sz="700" b="1" i="0" u="none" strike="noStrike" cap="none" normalizeH="0" baseline="0" dirty="0">
                <a:ln>
                  <a:noFill/>
                </a:ln>
                <a:solidFill>
                  <a:schemeClr val="bg1"/>
                </a:solidFill>
                <a:effectLst/>
                <a:latin typeface="+mn-lt"/>
                <a:ea typeface="ＭＳ Ｐゴシック" pitchFamily="-80" charset="-128"/>
              </a:rPr>
              <a:t>Date</a:t>
            </a:r>
          </a:p>
        </p:txBody>
      </p:sp>
      <p:sp>
        <p:nvSpPr>
          <p:cNvPr id="7" name="text" descr="{&quot;templafy&quot;:{&quot;id&quot;:&quot;5020bdfb-1912-4d6d-a5c3-71b7da283692&quot;}}" title="Form.PresentationTitle">
            <a:extLst>
              <a:ext uri="{FF2B5EF4-FFF2-40B4-BE49-F238E27FC236}">
                <a16:creationId xmlns:a16="http://schemas.microsoft.com/office/drawing/2014/main" id="{06B09BDB-1C7D-4F8A-8F1B-82D88054A428}"/>
              </a:ext>
            </a:extLst>
          </p:cNvPr>
          <p:cNvSpPr txBox="1"/>
          <p:nvPr userDrawn="1"/>
        </p:nvSpPr>
        <p:spPr>
          <a:xfrm>
            <a:off x="5591149" y="6541200"/>
            <a:ext cx="5495949" cy="316800"/>
          </a:xfrm>
          <a:prstGeom prst="rect">
            <a:avLst/>
          </a:prstGeom>
          <a:noFill/>
        </p:spPr>
        <p:txBody>
          <a:bodyPr wrap="square" lIns="0" tIns="0" rIns="0" bIns="0" rtlCol="0" anchor="ctr" anchorCtr="0">
            <a:noAutofit/>
          </a:bodyPr>
          <a:lstStyle/>
          <a:p>
            <a:pPr algn="r"/>
            <a:r>
              <a:rPr lang="en-GB" sz="700" dirty="0">
                <a:solidFill>
                  <a:schemeClr val="bg1"/>
                </a:solidFill>
                <a:latin typeface="+mn-lt"/>
              </a:rPr>
              <a:t>Title</a:t>
            </a:r>
          </a:p>
        </p:txBody>
      </p:sp>
      <p:sp>
        <p:nvSpPr>
          <p:cNvPr id="2" name="Top bar">
            <a:extLst>
              <a:ext uri="{FF2B5EF4-FFF2-40B4-BE49-F238E27FC236}">
                <a16:creationId xmlns:a16="http://schemas.microsoft.com/office/drawing/2014/main" id="{35912424-89BF-4A93-9096-3282916C71FE}"/>
              </a:ext>
            </a:extLst>
          </p:cNvPr>
          <p:cNvSpPr/>
          <p:nvPr userDrawn="1"/>
        </p:nvSpPr>
        <p:spPr bwMode="auto">
          <a:xfrm>
            <a:off x="0" y="0"/>
            <a:ext cx="12193200" cy="50400"/>
          </a:xfrm>
          <a:prstGeom prst="rect">
            <a:avLst/>
          </a:prstGeom>
          <a:solidFill>
            <a:srgbClr val="990000"/>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Tree>
    <p:extLst>
      <p:ext uri="{BB962C8B-B14F-4D97-AF65-F5344CB8AC3E}">
        <p14:creationId xmlns:p14="http://schemas.microsoft.com/office/powerpoint/2010/main" val="2454702602"/>
      </p:ext>
    </p:extLst>
  </p:cSld>
  <p:clrMap bg1="lt1" tx1="dk1" bg2="lt2" tx2="dk2" accent1="accent1" accent2="accent2" accent3="accent3" accent4="accent4" accent5="accent5" accent6="accent6" hlink="hlink" folHlink="folHlink"/>
  <p:sldLayoutIdLst>
    <p:sldLayoutId id="2147483663" r:id="rId1"/>
    <p:sldLayoutId id="2147483671" r:id="rId2"/>
    <p:sldLayoutId id="2147483664" r:id="rId3"/>
    <p:sldLayoutId id="2147483677" r:id="rId4"/>
    <p:sldLayoutId id="2147483672" r:id="rId5"/>
    <p:sldLayoutId id="2147483673" r:id="rId6"/>
    <p:sldLayoutId id="2147483676" r:id="rId7"/>
    <p:sldLayoutId id="2147483666" r:id="rId8"/>
    <p:sldLayoutId id="2147483667" r:id="rId9"/>
    <p:sldLayoutId id="2147483668" r:id="rId10"/>
    <p:sldLayoutId id="2147483669" r:id="rId11"/>
  </p:sldLayoutIdLst>
  <p:hf hdr="0" ftr="0" dt="0"/>
  <p:txStyles>
    <p:titleStyle>
      <a:lvl1pPr algn="l" rtl="0" eaLnBrk="1" fontAlgn="base" hangingPunct="1">
        <a:spcBef>
          <a:spcPct val="0"/>
        </a:spcBef>
        <a:spcAft>
          <a:spcPct val="0"/>
        </a:spcAft>
        <a:defRPr sz="3000" b="1">
          <a:solidFill>
            <a:srgbClr val="000000"/>
          </a:solidFill>
          <a:latin typeface="+mj-lt"/>
          <a:ea typeface="+mj-ea"/>
          <a:cs typeface="+mj-cs"/>
        </a:defRPr>
      </a:lvl1pPr>
      <a:lvl2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2pPr>
      <a:lvl3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3pPr>
      <a:lvl4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4pPr>
      <a:lvl5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5pPr>
      <a:lvl6pPr marL="4572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6pPr>
      <a:lvl7pPr marL="9144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7pPr>
      <a:lvl8pPr marL="13716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8pPr>
      <a:lvl9pPr marL="18288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9pPr>
    </p:titleStyle>
    <p:bodyStyle>
      <a:lvl1pPr marL="198000" indent="-198000" algn="l" rtl="0" eaLnBrk="1" fontAlgn="base" hangingPunct="1">
        <a:spcBef>
          <a:spcPct val="20000"/>
        </a:spcBef>
        <a:spcAft>
          <a:spcPct val="0"/>
        </a:spcAft>
        <a:buChar char="•"/>
        <a:defRPr sz="1800">
          <a:solidFill>
            <a:schemeClr val="tx1"/>
          </a:solidFill>
          <a:latin typeface="+mn-lt"/>
          <a:ea typeface="+mn-ea"/>
          <a:cs typeface="+mn-cs"/>
        </a:defRPr>
      </a:lvl1pPr>
      <a:lvl2pPr marL="414000" indent="-198000" algn="l" rtl="0" eaLnBrk="1" fontAlgn="base" hangingPunct="1">
        <a:spcBef>
          <a:spcPct val="20000"/>
        </a:spcBef>
        <a:spcAft>
          <a:spcPct val="0"/>
        </a:spcAft>
        <a:buChar char="–"/>
        <a:defRPr sz="1800">
          <a:solidFill>
            <a:schemeClr val="tx1"/>
          </a:solidFill>
          <a:latin typeface="+mn-lt"/>
          <a:ea typeface="+mn-ea"/>
        </a:defRPr>
      </a:lvl2pPr>
      <a:lvl3pPr marL="615600" indent="-198000" algn="l" rtl="0" eaLnBrk="1" fontAlgn="base" hangingPunct="1">
        <a:spcBef>
          <a:spcPct val="20000"/>
        </a:spcBef>
        <a:spcAft>
          <a:spcPct val="0"/>
        </a:spcAft>
        <a:buChar char="•"/>
        <a:defRPr sz="1800">
          <a:solidFill>
            <a:schemeClr val="tx1"/>
          </a:solidFill>
          <a:latin typeface="+mn-lt"/>
          <a:ea typeface="+mn-ea"/>
        </a:defRPr>
      </a:lvl3pPr>
      <a:lvl4pPr marL="828000" indent="-198000" algn="l" rtl="0" eaLnBrk="1" fontAlgn="base" hangingPunct="1">
        <a:spcBef>
          <a:spcPct val="20000"/>
        </a:spcBef>
        <a:spcAft>
          <a:spcPct val="0"/>
        </a:spcAft>
        <a:buChar char="–"/>
        <a:defRPr sz="1800">
          <a:solidFill>
            <a:schemeClr val="tx1"/>
          </a:solidFill>
          <a:latin typeface="+mn-lt"/>
          <a:ea typeface="+mn-ea"/>
        </a:defRPr>
      </a:lvl4pPr>
      <a:lvl5pPr marL="1026000" indent="-198000" algn="l" rtl="0" eaLnBrk="1" fontAlgn="base" hangingPunct="1">
        <a:spcBef>
          <a:spcPct val="20000"/>
        </a:spcBef>
        <a:spcAft>
          <a:spcPct val="0"/>
        </a:spcAft>
        <a:buChar char="»"/>
        <a:defRPr sz="1800">
          <a:solidFill>
            <a:schemeClr val="tx1"/>
          </a:solidFill>
          <a:latin typeface="+mn-lt"/>
          <a:ea typeface="+mn-ea"/>
        </a:defRPr>
      </a:lvl5pPr>
      <a:lvl6pPr marL="1026000" indent="-198000" algn="l" rtl="0" eaLnBrk="1" fontAlgn="base" hangingPunct="1">
        <a:spcBef>
          <a:spcPct val="20000"/>
        </a:spcBef>
        <a:spcAft>
          <a:spcPct val="0"/>
        </a:spcAft>
        <a:buChar char="»"/>
        <a:defRPr sz="1800">
          <a:solidFill>
            <a:schemeClr val="tx1"/>
          </a:solidFill>
          <a:latin typeface="+mn-lt"/>
          <a:ea typeface="+mn-ea"/>
        </a:defRPr>
      </a:lvl6pPr>
      <a:lvl7pPr marL="1026000" indent="-198000" algn="l" rtl="0" eaLnBrk="1" fontAlgn="base" hangingPunct="1">
        <a:spcBef>
          <a:spcPct val="20000"/>
        </a:spcBef>
        <a:spcAft>
          <a:spcPct val="0"/>
        </a:spcAft>
        <a:buChar char="»"/>
        <a:defRPr sz="1800">
          <a:solidFill>
            <a:schemeClr val="tx1"/>
          </a:solidFill>
          <a:latin typeface="+mn-lt"/>
          <a:ea typeface="+mn-ea"/>
        </a:defRPr>
      </a:lvl7pPr>
      <a:lvl8pPr marL="1026000" indent="-198000" algn="l" rtl="0" eaLnBrk="1" fontAlgn="base" hangingPunct="1">
        <a:spcBef>
          <a:spcPct val="20000"/>
        </a:spcBef>
        <a:spcAft>
          <a:spcPct val="0"/>
        </a:spcAft>
        <a:buChar char="»"/>
        <a:defRPr sz="1800">
          <a:solidFill>
            <a:schemeClr val="tx1"/>
          </a:solidFill>
          <a:latin typeface="+mn-lt"/>
          <a:ea typeface="+mn-ea"/>
        </a:defRPr>
      </a:lvl8pPr>
      <a:lvl9pPr marL="1026000" indent="-198000" algn="l" rtl="0" eaLnBrk="1" fontAlgn="base" hangingPunct="1">
        <a:spcBef>
          <a:spcPct val="20000"/>
        </a:spcBef>
        <a:spcAft>
          <a:spcPct val="0"/>
        </a:spcAft>
        <a:buChar char="»"/>
        <a:defRPr sz="1800">
          <a:solidFill>
            <a:schemeClr val="tx1"/>
          </a:solidFill>
          <a:latin typeface="+mn-lt"/>
          <a:ea typeface="+mn-ea"/>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68" userDrawn="1">
          <p15:clr>
            <a:srgbClr val="F26B43"/>
          </p15:clr>
        </p15:guide>
        <p15:guide id="4" orient="horz" pos="881" userDrawn="1">
          <p15:clr>
            <a:srgbClr val="F26B43"/>
          </p15:clr>
        </p15:guide>
        <p15:guide id="5" orient="horz" pos="1074" userDrawn="1">
          <p15:clr>
            <a:srgbClr val="F26B43"/>
          </p15:clr>
        </p15:guide>
        <p15:guide id="6" orient="horz" pos="393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customXml" Target="../../customXml/item4.xml"/><Relationship Id="rId1" Type="http://schemas.openxmlformats.org/officeDocument/2006/relationships/customXml" Target="../../customXml/item3.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10.xml"/><Relationship Id="rId1" Type="http://schemas.openxmlformats.org/officeDocument/2006/relationships/customXml" Target="../../customXml/item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6.xml"/><Relationship Id="rId1" Type="http://schemas.openxmlformats.org/officeDocument/2006/relationships/customXml" Target="../../customXml/item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ustomXml" Target="../../customXml/item8.xml"/><Relationship Id="rId1" Type="http://schemas.openxmlformats.org/officeDocument/2006/relationships/customXml" Target="../../customXml/item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ncbi.nlm.nih.gov/genome/browse#!/prokaryotes/"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013EF6E-BC23-40A0-80D4-1EBE64DCC5D9}"/>
              </a:ext>
            </a:extLst>
          </p:cNvPr>
          <p:cNvSpPr>
            <a:spLocks noGrp="1"/>
          </p:cNvSpPr>
          <p:nvPr>
            <p:ph type="sldNum" sz="quarter" idx="12"/>
          </p:nvPr>
        </p:nvSpPr>
        <p:spPr/>
        <p:txBody>
          <a:bodyPr/>
          <a:lstStyle/>
          <a:p>
            <a:fld id="{103EA872-A674-449B-A120-B97244F8E91D}" type="slidenum">
              <a:rPr lang="en-GB" smtClean="0"/>
              <a:pPr/>
              <a:t>1</a:t>
            </a:fld>
            <a:endParaRPr lang="en-GB" dirty="0"/>
          </a:p>
        </p:txBody>
      </p:sp>
    </p:spTree>
    <p:custDataLst>
      <p:custData r:id="rId1"/>
      <p:custData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EF6D7-A4CA-73A1-4D67-69E54B7E92B4}"/>
              </a:ext>
            </a:extLst>
          </p:cNvPr>
          <p:cNvSpPr>
            <a:spLocks noGrp="1"/>
          </p:cNvSpPr>
          <p:nvPr>
            <p:ph type="title"/>
          </p:nvPr>
        </p:nvSpPr>
        <p:spPr/>
        <p:txBody>
          <a:bodyPr/>
          <a:lstStyle/>
          <a:p>
            <a:r>
              <a:rPr lang="da-DK" dirty="0"/>
              <a:t>This is </a:t>
            </a:r>
            <a:r>
              <a:rPr lang="da-DK" dirty="0" err="1"/>
              <a:t>too</a:t>
            </a:r>
            <a:r>
              <a:rPr lang="da-DK" dirty="0"/>
              <a:t> </a:t>
            </a:r>
            <a:r>
              <a:rPr lang="da-DK" dirty="0" err="1"/>
              <a:t>hard</a:t>
            </a:r>
            <a:r>
              <a:rPr lang="da-DK" dirty="0"/>
              <a:t>!</a:t>
            </a:r>
          </a:p>
        </p:txBody>
      </p:sp>
      <p:sp>
        <p:nvSpPr>
          <p:cNvPr id="3" name="Content Placeholder 2">
            <a:extLst>
              <a:ext uri="{FF2B5EF4-FFF2-40B4-BE49-F238E27FC236}">
                <a16:creationId xmlns:a16="http://schemas.microsoft.com/office/drawing/2014/main" id="{0B5AEE4C-176B-B889-D932-4A4918F5EA21}"/>
              </a:ext>
            </a:extLst>
          </p:cNvPr>
          <p:cNvSpPr>
            <a:spLocks noGrp="1"/>
          </p:cNvSpPr>
          <p:nvPr>
            <p:ph idx="1"/>
          </p:nvPr>
        </p:nvSpPr>
        <p:spPr/>
        <p:txBody>
          <a:bodyPr/>
          <a:lstStyle/>
          <a:p>
            <a:r>
              <a:rPr lang="da-DK" sz="2400" dirty="0"/>
              <a:t>This is a </a:t>
            </a:r>
            <a:r>
              <a:rPr lang="da-DK" sz="2400" dirty="0" err="1"/>
              <a:t>lot</a:t>
            </a:r>
            <a:r>
              <a:rPr lang="da-DK" sz="2400" dirty="0"/>
              <a:t> of </a:t>
            </a:r>
            <a:r>
              <a:rPr lang="da-DK" sz="2400" dirty="0" err="1"/>
              <a:t>stuff</a:t>
            </a:r>
            <a:r>
              <a:rPr lang="da-DK" sz="2400" dirty="0"/>
              <a:t> for </a:t>
            </a:r>
            <a:r>
              <a:rPr lang="da-DK" sz="2400" dirty="0" err="1"/>
              <a:t>beginners</a:t>
            </a:r>
            <a:endParaRPr lang="da-DK" sz="2400" b="1" dirty="0"/>
          </a:p>
          <a:p>
            <a:endParaRPr lang="da-DK" sz="2400" dirty="0"/>
          </a:p>
          <a:p>
            <a:endParaRPr lang="da-DK" sz="2400" dirty="0"/>
          </a:p>
          <a:p>
            <a:r>
              <a:rPr lang="da-DK" sz="2400" dirty="0"/>
              <a:t>Talk to </a:t>
            </a:r>
            <a:r>
              <a:rPr lang="da-DK" sz="2400" dirty="0" err="1"/>
              <a:t>each</a:t>
            </a:r>
            <a:r>
              <a:rPr lang="da-DK" sz="2400" dirty="0"/>
              <a:t> </a:t>
            </a:r>
            <a:r>
              <a:rPr lang="da-DK" sz="2400" dirty="0" err="1"/>
              <a:t>other</a:t>
            </a:r>
            <a:r>
              <a:rPr lang="da-DK" sz="2400" dirty="0"/>
              <a:t> and ask the </a:t>
            </a:r>
            <a:r>
              <a:rPr lang="da-DK" sz="2400" dirty="0" err="1"/>
              <a:t>teachers</a:t>
            </a:r>
            <a:endParaRPr lang="da-DK" sz="2400" dirty="0"/>
          </a:p>
          <a:p>
            <a:endParaRPr lang="da-DK" sz="2400" dirty="0"/>
          </a:p>
          <a:p>
            <a:endParaRPr lang="da-DK" sz="2400" dirty="0"/>
          </a:p>
          <a:p>
            <a:r>
              <a:rPr lang="da-DK" sz="2400" dirty="0" err="1"/>
              <a:t>Don’t</a:t>
            </a:r>
            <a:r>
              <a:rPr lang="da-DK" sz="2400" dirty="0"/>
              <a:t> </a:t>
            </a:r>
            <a:r>
              <a:rPr lang="da-DK" sz="2400" dirty="0" err="1"/>
              <a:t>be</a:t>
            </a:r>
            <a:r>
              <a:rPr lang="da-DK" sz="2400" dirty="0"/>
              <a:t> </a:t>
            </a:r>
            <a:r>
              <a:rPr lang="da-DK" sz="2400" dirty="0" err="1"/>
              <a:t>afraid</a:t>
            </a:r>
            <a:r>
              <a:rPr lang="da-DK" sz="2400" dirty="0"/>
              <a:t> to </a:t>
            </a:r>
            <a:r>
              <a:rPr lang="da-DK" sz="2400" dirty="0" err="1"/>
              <a:t>play</a:t>
            </a:r>
            <a:r>
              <a:rPr lang="da-DK" sz="2400" dirty="0"/>
              <a:t> </a:t>
            </a:r>
            <a:r>
              <a:rPr lang="da-DK" sz="2400" dirty="0" err="1"/>
              <a:t>around</a:t>
            </a:r>
            <a:endParaRPr lang="da-DK" sz="2400" dirty="0"/>
          </a:p>
          <a:p>
            <a:endParaRPr lang="da-DK" sz="2400" dirty="0"/>
          </a:p>
          <a:p>
            <a:endParaRPr lang="da-DK" sz="2400" dirty="0"/>
          </a:p>
          <a:p>
            <a:r>
              <a:rPr lang="da-DK" sz="2400" b="1" dirty="0"/>
              <a:t>I have made it </a:t>
            </a:r>
            <a:r>
              <a:rPr lang="da-DK" sz="2400" b="1" dirty="0" err="1"/>
              <a:t>slightly</a:t>
            </a:r>
            <a:r>
              <a:rPr lang="da-DK" sz="2400" b="1" dirty="0"/>
              <a:t> </a:t>
            </a:r>
            <a:r>
              <a:rPr lang="da-DK" sz="2400" b="1" dirty="0" err="1"/>
              <a:t>too</a:t>
            </a:r>
            <a:r>
              <a:rPr lang="da-DK" sz="2400" b="1" dirty="0"/>
              <a:t> </a:t>
            </a:r>
            <a:r>
              <a:rPr lang="da-DK" sz="2400" b="1" dirty="0" err="1"/>
              <a:t>hard</a:t>
            </a:r>
            <a:r>
              <a:rPr lang="da-DK" sz="2400" b="1" dirty="0"/>
              <a:t> on purpose!</a:t>
            </a:r>
          </a:p>
          <a:p>
            <a:pPr lvl="1"/>
            <a:r>
              <a:rPr lang="da-DK" sz="2400" b="1" dirty="0"/>
              <a:t>Now </a:t>
            </a:r>
            <a:r>
              <a:rPr lang="da-DK" sz="2400" b="1" dirty="0" err="1"/>
              <a:t>you</a:t>
            </a:r>
            <a:r>
              <a:rPr lang="da-DK" sz="2400" b="1" dirty="0"/>
              <a:t> HAVE to ask </a:t>
            </a:r>
            <a:r>
              <a:rPr lang="da-DK" sz="2400" b="1" dirty="0" err="1"/>
              <a:t>me</a:t>
            </a:r>
            <a:r>
              <a:rPr lang="da-DK" sz="2400" b="1" dirty="0"/>
              <a:t>!</a:t>
            </a:r>
          </a:p>
          <a:p>
            <a:endParaRPr lang="da-DK" sz="2400" dirty="0"/>
          </a:p>
        </p:txBody>
      </p:sp>
      <p:sp>
        <p:nvSpPr>
          <p:cNvPr id="4" name="Slide Number Placeholder 3">
            <a:extLst>
              <a:ext uri="{FF2B5EF4-FFF2-40B4-BE49-F238E27FC236}">
                <a16:creationId xmlns:a16="http://schemas.microsoft.com/office/drawing/2014/main" id="{28754DEA-22E8-FAC7-8FC5-08D272DD69EA}"/>
              </a:ext>
            </a:extLst>
          </p:cNvPr>
          <p:cNvSpPr>
            <a:spLocks noGrp="1"/>
          </p:cNvSpPr>
          <p:nvPr>
            <p:ph type="sldNum" sz="quarter" idx="11"/>
          </p:nvPr>
        </p:nvSpPr>
        <p:spPr/>
        <p:txBody>
          <a:bodyPr/>
          <a:lstStyle/>
          <a:p>
            <a:fld id="{103EA872-A674-449B-A120-B97244F8E91D}" type="slidenum">
              <a:rPr lang="en-GB" smtClean="0"/>
              <a:pPr/>
              <a:t>10</a:t>
            </a:fld>
            <a:endParaRPr lang="en-GB" dirty="0"/>
          </a:p>
        </p:txBody>
      </p:sp>
    </p:spTree>
    <p:extLst>
      <p:ext uri="{BB962C8B-B14F-4D97-AF65-F5344CB8AC3E}">
        <p14:creationId xmlns:p14="http://schemas.microsoft.com/office/powerpoint/2010/main" val="65334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Genome</a:t>
            </a:r>
            <a:r>
              <a:rPr lang="da-DK" dirty="0"/>
              <a:t> download and annotation</a:t>
            </a:r>
            <a:endParaRPr lang="en-US" dirty="0"/>
          </a:p>
        </p:txBody>
      </p:sp>
      <p:sp>
        <p:nvSpPr>
          <p:cNvPr id="3" name="Content Placeholder 2"/>
          <p:cNvSpPr>
            <a:spLocks noGrp="1"/>
          </p:cNvSpPr>
          <p:nvPr>
            <p:ph idx="1"/>
          </p:nvPr>
        </p:nvSpPr>
        <p:spPr/>
        <p:txBody>
          <a:bodyPr/>
          <a:lstStyle/>
          <a:p>
            <a:r>
              <a:rPr lang="da-DK" dirty="0" err="1"/>
              <a:t>Exercise</a:t>
            </a:r>
            <a:r>
              <a:rPr lang="da-DK" dirty="0"/>
              <a:t> 1</a:t>
            </a:r>
          </a:p>
          <a:p>
            <a:pPr lvl="1"/>
            <a:r>
              <a:rPr lang="da-DK" dirty="0" err="1"/>
              <a:t>Get</a:t>
            </a:r>
            <a:r>
              <a:rPr lang="da-DK" dirty="0"/>
              <a:t> the </a:t>
            </a:r>
            <a:r>
              <a:rPr lang="da-DK" dirty="0" err="1"/>
              <a:t>environments</a:t>
            </a:r>
            <a:r>
              <a:rPr lang="da-DK" dirty="0"/>
              <a:t> </a:t>
            </a:r>
            <a:r>
              <a:rPr lang="da-DK" dirty="0" err="1"/>
              <a:t>working</a:t>
            </a:r>
            <a:endParaRPr lang="da-DK" dirty="0"/>
          </a:p>
          <a:p>
            <a:pPr lvl="1"/>
            <a:r>
              <a:rPr lang="da-DK" dirty="0"/>
              <a:t>Download the </a:t>
            </a:r>
            <a:r>
              <a:rPr lang="da-DK" dirty="0" err="1"/>
              <a:t>genomes</a:t>
            </a:r>
            <a:endParaRPr lang="da-DK" dirty="0"/>
          </a:p>
          <a:p>
            <a:pPr lvl="1"/>
            <a:endParaRPr lang="da-DK" dirty="0"/>
          </a:p>
          <a:p>
            <a:r>
              <a:rPr lang="da-DK" dirty="0" err="1"/>
              <a:t>Exercise</a:t>
            </a:r>
            <a:r>
              <a:rPr lang="da-DK" dirty="0"/>
              <a:t> 2</a:t>
            </a:r>
          </a:p>
          <a:p>
            <a:pPr lvl="1"/>
            <a:r>
              <a:rPr lang="da-DK" dirty="0" err="1"/>
              <a:t>Genome</a:t>
            </a:r>
            <a:r>
              <a:rPr lang="da-DK" dirty="0"/>
              <a:t> annotation</a:t>
            </a:r>
          </a:p>
          <a:p>
            <a:pPr lvl="1"/>
            <a:r>
              <a:rPr lang="da-DK" dirty="0"/>
              <a:t>Loops</a:t>
            </a:r>
          </a:p>
          <a:p>
            <a:pPr lvl="1"/>
            <a:endParaRPr lang="da-DK" dirty="0"/>
          </a:p>
          <a:p>
            <a:pPr marL="216000" lvl="1" indent="0">
              <a:buNone/>
            </a:pPr>
            <a:endParaRPr lang="da-DK" dirty="0"/>
          </a:p>
          <a:p>
            <a:pPr marL="216000" lvl="1" indent="0">
              <a:buNone/>
            </a:pPr>
            <a:r>
              <a:rPr lang="da-DK" b="1" dirty="0" err="1"/>
              <a:t>You</a:t>
            </a:r>
            <a:r>
              <a:rPr lang="da-DK" b="1" dirty="0"/>
              <a:t> </a:t>
            </a:r>
            <a:r>
              <a:rPr lang="da-DK" b="1" dirty="0" err="1"/>
              <a:t>can</a:t>
            </a:r>
            <a:r>
              <a:rPr lang="da-DK" b="1" dirty="0"/>
              <a:t> go </a:t>
            </a:r>
            <a:r>
              <a:rPr lang="da-DK" b="1" dirty="0" err="1"/>
              <a:t>home</a:t>
            </a:r>
            <a:r>
              <a:rPr lang="da-DK" b="1" dirty="0"/>
              <a:t> </a:t>
            </a:r>
            <a:r>
              <a:rPr lang="da-DK" b="1" dirty="0" err="1"/>
              <a:t>when</a:t>
            </a:r>
            <a:r>
              <a:rPr lang="da-DK" b="1" dirty="0"/>
              <a:t> </a:t>
            </a:r>
            <a:r>
              <a:rPr lang="da-DK" b="1" dirty="0" err="1"/>
              <a:t>you</a:t>
            </a:r>
            <a:r>
              <a:rPr lang="da-DK" b="1" dirty="0"/>
              <a:t> have </a:t>
            </a:r>
            <a:r>
              <a:rPr lang="da-DK" b="1" dirty="0" err="1"/>
              <a:t>annotated</a:t>
            </a:r>
            <a:r>
              <a:rPr lang="da-DK" b="1" dirty="0"/>
              <a:t> all </a:t>
            </a:r>
            <a:r>
              <a:rPr lang="da-DK" b="1" dirty="0" err="1"/>
              <a:t>your</a:t>
            </a:r>
            <a:r>
              <a:rPr lang="da-DK" b="1" dirty="0"/>
              <a:t> </a:t>
            </a:r>
            <a:r>
              <a:rPr lang="da-DK" b="1" dirty="0" err="1"/>
              <a:t>genomes</a:t>
            </a:r>
            <a:endParaRPr lang="da-DK" b="1" dirty="0"/>
          </a:p>
        </p:txBody>
      </p:sp>
      <p:sp>
        <p:nvSpPr>
          <p:cNvPr id="4" name="Slide Number Placeholder 3"/>
          <p:cNvSpPr>
            <a:spLocks noGrp="1"/>
          </p:cNvSpPr>
          <p:nvPr>
            <p:ph type="sldNum" sz="quarter" idx="11"/>
          </p:nvPr>
        </p:nvSpPr>
        <p:spPr/>
        <p:txBody>
          <a:bodyPr/>
          <a:lstStyle/>
          <a:p>
            <a:fld id="{103EA872-A674-449B-A120-B97244F8E91D}" type="slidenum">
              <a:rPr lang="en-GB" smtClean="0"/>
              <a:pPr/>
              <a:t>11</a:t>
            </a:fld>
            <a:endParaRPr lang="en-GB" dirty="0"/>
          </a:p>
        </p:txBody>
      </p:sp>
    </p:spTree>
    <p:extLst>
      <p:ext uri="{BB962C8B-B14F-4D97-AF65-F5344CB8AC3E}">
        <p14:creationId xmlns:p14="http://schemas.microsoft.com/office/powerpoint/2010/main" val="1595494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4358EA-4D5B-461F-997D-DE6729900DE7}"/>
              </a:ext>
            </a:extLst>
          </p:cNvPr>
          <p:cNvSpPr>
            <a:spLocks noGrp="1"/>
          </p:cNvSpPr>
          <p:nvPr>
            <p:ph type="ctrTitle"/>
          </p:nvPr>
        </p:nvSpPr>
        <p:spPr/>
        <p:txBody>
          <a:bodyPr/>
          <a:lstStyle/>
          <a:p>
            <a:r>
              <a:rPr lang="en-GB" dirty="0"/>
              <a:t>Genome assembly and what we can get</a:t>
            </a:r>
          </a:p>
        </p:txBody>
      </p:sp>
      <p:sp>
        <p:nvSpPr>
          <p:cNvPr id="5" name="Subtitle 4">
            <a:extLst>
              <a:ext uri="{FF2B5EF4-FFF2-40B4-BE49-F238E27FC236}">
                <a16:creationId xmlns:a16="http://schemas.microsoft.com/office/drawing/2014/main" id="{88CE6942-A17C-4247-86C6-41FACF7E90AC}"/>
              </a:ext>
            </a:extLst>
          </p:cNvPr>
          <p:cNvSpPr>
            <a:spLocks noGrp="1"/>
          </p:cNvSpPr>
          <p:nvPr>
            <p:ph type="subTitle" idx="1"/>
          </p:nvPr>
        </p:nvSpPr>
        <p:spPr/>
        <p:txBody>
          <a:bodyPr/>
          <a:lstStyle/>
          <a:p>
            <a:r>
              <a:rPr lang="en-GB" dirty="0"/>
              <a:t>Mikael Lenz Strube (milst@dtu.dk)</a:t>
            </a:r>
          </a:p>
        </p:txBody>
      </p:sp>
      <p:sp>
        <p:nvSpPr>
          <p:cNvPr id="3" name="Slide Number Placeholder 2">
            <a:extLst>
              <a:ext uri="{FF2B5EF4-FFF2-40B4-BE49-F238E27FC236}">
                <a16:creationId xmlns:a16="http://schemas.microsoft.com/office/drawing/2014/main" id="{0AA221E4-1851-497D-90EE-984C7112166A}"/>
              </a:ext>
            </a:extLst>
          </p:cNvPr>
          <p:cNvSpPr>
            <a:spLocks noGrp="1"/>
          </p:cNvSpPr>
          <p:nvPr>
            <p:ph type="sldNum" sz="quarter" idx="17"/>
          </p:nvPr>
        </p:nvSpPr>
        <p:spPr/>
        <p:txBody>
          <a:bodyPr/>
          <a:lstStyle/>
          <a:p>
            <a:fld id="{24C8C45C-947F-4981-8B3F-4F32E973C901}" type="slidenum">
              <a:rPr lang="en-GB" smtClean="0"/>
              <a:pPr/>
              <a:t>12</a:t>
            </a:fld>
            <a:endParaRPr lang="en-GB" dirty="0"/>
          </a:p>
        </p:txBody>
      </p:sp>
    </p:spTree>
    <p:custDataLst>
      <p:custData r:id="rId1"/>
      <p:custData r:id="rId2"/>
    </p:custDataLst>
    <p:extLst>
      <p:ext uri="{BB962C8B-B14F-4D97-AF65-F5344CB8AC3E}">
        <p14:creationId xmlns:p14="http://schemas.microsoft.com/office/powerpoint/2010/main" val="355116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4358EA-4D5B-461F-997D-DE6729900DE7}"/>
              </a:ext>
            </a:extLst>
          </p:cNvPr>
          <p:cNvSpPr>
            <a:spLocks noGrp="1"/>
          </p:cNvSpPr>
          <p:nvPr>
            <p:ph type="ctrTitle"/>
          </p:nvPr>
        </p:nvSpPr>
        <p:spPr/>
        <p:txBody>
          <a:bodyPr/>
          <a:lstStyle/>
          <a:p>
            <a:r>
              <a:rPr lang="en-GB" dirty="0"/>
              <a:t>Genome assembly and what we can get</a:t>
            </a:r>
          </a:p>
        </p:txBody>
      </p:sp>
      <p:sp>
        <p:nvSpPr>
          <p:cNvPr id="5" name="Subtitle 4">
            <a:extLst>
              <a:ext uri="{FF2B5EF4-FFF2-40B4-BE49-F238E27FC236}">
                <a16:creationId xmlns:a16="http://schemas.microsoft.com/office/drawing/2014/main" id="{88CE6942-A17C-4247-86C6-41FACF7E90AC}"/>
              </a:ext>
            </a:extLst>
          </p:cNvPr>
          <p:cNvSpPr>
            <a:spLocks noGrp="1"/>
          </p:cNvSpPr>
          <p:nvPr>
            <p:ph type="subTitle" idx="1"/>
          </p:nvPr>
        </p:nvSpPr>
        <p:spPr/>
        <p:txBody>
          <a:bodyPr/>
          <a:lstStyle/>
          <a:p>
            <a:r>
              <a:rPr lang="en-GB" dirty="0"/>
              <a:t>Mikael Lenz Strube (milst@dtu.dk)</a:t>
            </a:r>
          </a:p>
        </p:txBody>
      </p:sp>
      <p:sp>
        <p:nvSpPr>
          <p:cNvPr id="3" name="Slide Number Placeholder 2">
            <a:extLst>
              <a:ext uri="{FF2B5EF4-FFF2-40B4-BE49-F238E27FC236}">
                <a16:creationId xmlns:a16="http://schemas.microsoft.com/office/drawing/2014/main" id="{0AA221E4-1851-497D-90EE-984C7112166A}"/>
              </a:ext>
            </a:extLst>
          </p:cNvPr>
          <p:cNvSpPr>
            <a:spLocks noGrp="1"/>
          </p:cNvSpPr>
          <p:nvPr>
            <p:ph type="sldNum" sz="quarter" idx="17"/>
          </p:nvPr>
        </p:nvSpPr>
        <p:spPr/>
        <p:txBody>
          <a:bodyPr/>
          <a:lstStyle/>
          <a:p>
            <a:fld id="{24C8C45C-947F-4981-8B3F-4F32E973C901}" type="slidenum">
              <a:rPr lang="en-GB" smtClean="0"/>
              <a:pPr/>
              <a:t>2</a:t>
            </a:fld>
            <a:endParaRPr lang="en-GB" dirty="0"/>
          </a:p>
        </p:txBody>
      </p:sp>
    </p:spTree>
    <p:custDataLst>
      <p:custData r:id="rId1"/>
      <p:custData r:id="rId2"/>
    </p:custDataLst>
    <p:extLst>
      <p:ext uri="{BB962C8B-B14F-4D97-AF65-F5344CB8AC3E}">
        <p14:creationId xmlns:p14="http://schemas.microsoft.com/office/powerpoint/2010/main" val="2320714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AB9D89-4678-4B3C-8679-3E429EFBB2DD}"/>
              </a:ext>
            </a:extLst>
          </p:cNvPr>
          <p:cNvSpPr>
            <a:spLocks noGrp="1"/>
          </p:cNvSpPr>
          <p:nvPr>
            <p:ph type="title"/>
          </p:nvPr>
        </p:nvSpPr>
        <p:spPr/>
        <p:txBody>
          <a:bodyPr/>
          <a:lstStyle/>
          <a:p>
            <a:r>
              <a:rPr lang="en-GB" dirty="0"/>
              <a:t>Bacterial genomes and how to sequence them</a:t>
            </a:r>
          </a:p>
        </p:txBody>
      </p:sp>
      <p:sp>
        <p:nvSpPr>
          <p:cNvPr id="4" name="Slide Number Placeholder 3"/>
          <p:cNvSpPr>
            <a:spLocks noGrp="1"/>
          </p:cNvSpPr>
          <p:nvPr>
            <p:ph type="sldNum" sz="quarter" idx="11"/>
          </p:nvPr>
        </p:nvSpPr>
        <p:spPr/>
        <p:txBody>
          <a:bodyPr/>
          <a:lstStyle/>
          <a:p>
            <a:fld id="{103EA872-A674-449B-A120-B97244F8E91D}" type="slidenum">
              <a:rPr lang="en-GB" smtClean="0"/>
              <a:pPr/>
              <a:t>3</a:t>
            </a:fld>
            <a:endParaRPr lang="en-GB" dirty="0"/>
          </a:p>
        </p:txBody>
      </p:sp>
      <p:sp>
        <p:nvSpPr>
          <p:cNvPr id="2" name="Oval 1"/>
          <p:cNvSpPr/>
          <p:nvPr/>
        </p:nvSpPr>
        <p:spPr bwMode="auto">
          <a:xfrm>
            <a:off x="46534" y="3356992"/>
            <a:ext cx="936104" cy="1008112"/>
          </a:xfrm>
          <a:prstGeom prst="ellipse">
            <a:avLst/>
          </a:prstGeom>
          <a:solidFill>
            <a:schemeClr val="accent1"/>
          </a:solidFill>
          <a:ln w="9525"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3" name="Oval 2"/>
          <p:cNvSpPr/>
          <p:nvPr/>
        </p:nvSpPr>
        <p:spPr bwMode="auto">
          <a:xfrm>
            <a:off x="1054646" y="2996952"/>
            <a:ext cx="792088" cy="648072"/>
          </a:xfrm>
          <a:prstGeom prst="ellipse">
            <a:avLst/>
          </a:prstGeom>
          <a:solidFill>
            <a:schemeClr val="accent1"/>
          </a:solidFill>
          <a:ln w="9525"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7" name="Oval 6"/>
          <p:cNvSpPr/>
          <p:nvPr/>
        </p:nvSpPr>
        <p:spPr bwMode="auto">
          <a:xfrm>
            <a:off x="910630" y="4221088"/>
            <a:ext cx="1080120" cy="1008112"/>
          </a:xfrm>
          <a:prstGeom prst="ellipse">
            <a:avLst/>
          </a:prstGeom>
          <a:solidFill>
            <a:schemeClr val="accent1"/>
          </a:solidFill>
          <a:ln w="9525"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8" name="Oval 7"/>
          <p:cNvSpPr/>
          <p:nvPr/>
        </p:nvSpPr>
        <p:spPr bwMode="auto">
          <a:xfrm>
            <a:off x="1270670" y="4562262"/>
            <a:ext cx="360040" cy="371924"/>
          </a:xfrm>
          <a:prstGeom prst="ellipse">
            <a:avLst/>
          </a:prstGeom>
          <a:noFill/>
          <a:ln w="9525" cap="flat" cmpd="sng" algn="ctr">
            <a:solidFill>
              <a:schemeClr val="accent4">
                <a:lumMod val="75000"/>
                <a:lumOff val="25000"/>
              </a:schemeClr>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9" name="Oval 8"/>
          <p:cNvSpPr/>
          <p:nvPr/>
        </p:nvSpPr>
        <p:spPr bwMode="auto">
          <a:xfrm>
            <a:off x="3574926" y="3592440"/>
            <a:ext cx="360040" cy="371924"/>
          </a:xfrm>
          <a:prstGeom prst="ellipse">
            <a:avLst/>
          </a:prstGeom>
          <a:noFill/>
          <a:ln w="9525" cap="flat" cmpd="sng" algn="ctr">
            <a:solidFill>
              <a:schemeClr val="accent4">
                <a:lumMod val="75000"/>
                <a:lumOff val="25000"/>
              </a:schemeClr>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10" name="Oval 9"/>
          <p:cNvSpPr/>
          <p:nvPr/>
        </p:nvSpPr>
        <p:spPr bwMode="auto">
          <a:xfrm>
            <a:off x="1270670" y="3136947"/>
            <a:ext cx="360040" cy="371924"/>
          </a:xfrm>
          <a:prstGeom prst="ellipse">
            <a:avLst/>
          </a:prstGeom>
          <a:noFill/>
          <a:ln w="9525" cap="flat" cmpd="sng" algn="ctr">
            <a:solidFill>
              <a:schemeClr val="accent4">
                <a:lumMod val="75000"/>
                <a:lumOff val="25000"/>
              </a:schemeClr>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11" name="Right Arrow 10"/>
          <p:cNvSpPr/>
          <p:nvPr/>
        </p:nvSpPr>
        <p:spPr bwMode="auto">
          <a:xfrm>
            <a:off x="7306742" y="3789040"/>
            <a:ext cx="978408" cy="484632"/>
          </a:xfrm>
          <a:prstGeom prst="rightArrow">
            <a:avLst/>
          </a:prstGeom>
          <a:solidFill>
            <a:schemeClr val="accent3">
              <a:lumMod val="50000"/>
            </a:schemeClr>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12" name="Oval 11"/>
          <p:cNvSpPr/>
          <p:nvPr/>
        </p:nvSpPr>
        <p:spPr bwMode="auto">
          <a:xfrm>
            <a:off x="3610930" y="4103256"/>
            <a:ext cx="360040" cy="371924"/>
          </a:xfrm>
          <a:prstGeom prst="ellipse">
            <a:avLst/>
          </a:prstGeom>
          <a:noFill/>
          <a:ln w="9525" cap="flat" cmpd="sng" algn="ctr">
            <a:solidFill>
              <a:schemeClr val="accent4">
                <a:lumMod val="75000"/>
                <a:lumOff val="25000"/>
              </a:schemeClr>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13" name="Oval 12"/>
          <p:cNvSpPr/>
          <p:nvPr/>
        </p:nvSpPr>
        <p:spPr bwMode="auto">
          <a:xfrm>
            <a:off x="4229298" y="3680224"/>
            <a:ext cx="360040" cy="371924"/>
          </a:xfrm>
          <a:prstGeom prst="ellipse">
            <a:avLst/>
          </a:prstGeom>
          <a:noFill/>
          <a:ln w="9525" cap="flat" cmpd="sng" algn="ctr">
            <a:solidFill>
              <a:schemeClr val="accent4">
                <a:lumMod val="75000"/>
                <a:lumOff val="25000"/>
              </a:schemeClr>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14" name="Right Arrow 13"/>
          <p:cNvSpPr/>
          <p:nvPr/>
        </p:nvSpPr>
        <p:spPr bwMode="auto">
          <a:xfrm>
            <a:off x="2206774" y="3675204"/>
            <a:ext cx="978408" cy="484632"/>
          </a:xfrm>
          <a:prstGeom prst="rightArrow">
            <a:avLst/>
          </a:prstGeom>
          <a:solidFill>
            <a:schemeClr val="accent3">
              <a:lumMod val="50000"/>
            </a:schemeClr>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cxnSp>
        <p:nvCxnSpPr>
          <p:cNvPr id="16" name="Straight Connector 15"/>
          <p:cNvCxnSpPr/>
          <p:nvPr/>
        </p:nvCxnSpPr>
        <p:spPr bwMode="auto">
          <a:xfrm>
            <a:off x="6115885" y="3789040"/>
            <a:ext cx="288032" cy="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17" name="Straight Connector 16"/>
          <p:cNvCxnSpPr/>
          <p:nvPr/>
        </p:nvCxnSpPr>
        <p:spPr bwMode="auto">
          <a:xfrm>
            <a:off x="6079692" y="3933056"/>
            <a:ext cx="216403" cy="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18" name="Straight Connector 17"/>
          <p:cNvCxnSpPr/>
          <p:nvPr/>
        </p:nvCxnSpPr>
        <p:spPr bwMode="auto">
          <a:xfrm>
            <a:off x="6243986" y="3645024"/>
            <a:ext cx="463879" cy="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19" name="Straight Connector 18"/>
          <p:cNvCxnSpPr/>
          <p:nvPr/>
        </p:nvCxnSpPr>
        <p:spPr bwMode="auto">
          <a:xfrm>
            <a:off x="6220792" y="3861048"/>
            <a:ext cx="510267" cy="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20" name="Straight Connector 19"/>
          <p:cNvCxnSpPr/>
          <p:nvPr/>
        </p:nvCxnSpPr>
        <p:spPr bwMode="auto">
          <a:xfrm>
            <a:off x="9047534" y="3815117"/>
            <a:ext cx="288032"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21" name="Straight Connector 20"/>
          <p:cNvCxnSpPr/>
          <p:nvPr/>
        </p:nvCxnSpPr>
        <p:spPr bwMode="auto">
          <a:xfrm>
            <a:off x="5573352" y="6021288"/>
            <a:ext cx="1323501" cy="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22" name="Straight Connector 21"/>
          <p:cNvCxnSpPr/>
          <p:nvPr/>
        </p:nvCxnSpPr>
        <p:spPr bwMode="auto">
          <a:xfrm>
            <a:off x="6547933" y="3789040"/>
            <a:ext cx="288032" cy="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23" name="Straight Connector 22"/>
          <p:cNvCxnSpPr/>
          <p:nvPr/>
        </p:nvCxnSpPr>
        <p:spPr bwMode="auto">
          <a:xfrm>
            <a:off x="6449568" y="4077072"/>
            <a:ext cx="196730" cy="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24" name="Straight Connector 23"/>
          <p:cNvCxnSpPr/>
          <p:nvPr/>
        </p:nvCxnSpPr>
        <p:spPr bwMode="auto">
          <a:xfrm>
            <a:off x="6746543" y="3933056"/>
            <a:ext cx="178845" cy="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25" name="Straight Connector 24"/>
          <p:cNvCxnSpPr/>
          <p:nvPr/>
        </p:nvCxnSpPr>
        <p:spPr bwMode="auto">
          <a:xfrm>
            <a:off x="6115885" y="4365104"/>
            <a:ext cx="288032" cy="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26" name="Straight Connector 25"/>
          <p:cNvCxnSpPr/>
          <p:nvPr/>
        </p:nvCxnSpPr>
        <p:spPr bwMode="auto">
          <a:xfrm>
            <a:off x="6425599" y="6165304"/>
            <a:ext cx="1203183" cy="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27" name="Straight Connector 26"/>
          <p:cNvCxnSpPr/>
          <p:nvPr/>
        </p:nvCxnSpPr>
        <p:spPr bwMode="auto">
          <a:xfrm>
            <a:off x="6043877" y="3681028"/>
            <a:ext cx="288032" cy="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28" name="Oval 27"/>
          <p:cNvSpPr/>
          <p:nvPr/>
        </p:nvSpPr>
        <p:spPr bwMode="auto">
          <a:xfrm>
            <a:off x="11029054" y="5282564"/>
            <a:ext cx="904996" cy="738724"/>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cxnSp>
        <p:nvCxnSpPr>
          <p:cNvPr id="29" name="Straight Connector 28"/>
          <p:cNvCxnSpPr/>
          <p:nvPr/>
        </p:nvCxnSpPr>
        <p:spPr bwMode="auto">
          <a:xfrm>
            <a:off x="9047534" y="3966996"/>
            <a:ext cx="288032"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30" name="Straight Connector 29"/>
          <p:cNvCxnSpPr/>
          <p:nvPr/>
        </p:nvCxnSpPr>
        <p:spPr bwMode="auto">
          <a:xfrm>
            <a:off x="9047534" y="4103149"/>
            <a:ext cx="288032"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31" name="Straight Connector 30"/>
          <p:cNvCxnSpPr/>
          <p:nvPr/>
        </p:nvCxnSpPr>
        <p:spPr bwMode="auto">
          <a:xfrm>
            <a:off x="9047534" y="4255028"/>
            <a:ext cx="288032"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32" name="Straight Connector 31"/>
          <p:cNvCxnSpPr/>
          <p:nvPr/>
        </p:nvCxnSpPr>
        <p:spPr bwMode="auto">
          <a:xfrm>
            <a:off x="9047534" y="4391181"/>
            <a:ext cx="288032"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33" name="Straight Connector 32"/>
          <p:cNvCxnSpPr/>
          <p:nvPr/>
        </p:nvCxnSpPr>
        <p:spPr bwMode="auto">
          <a:xfrm>
            <a:off x="9047534" y="4543060"/>
            <a:ext cx="288032"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34" name="Straight Connector 33"/>
          <p:cNvCxnSpPr/>
          <p:nvPr/>
        </p:nvCxnSpPr>
        <p:spPr bwMode="auto">
          <a:xfrm>
            <a:off x="9047534" y="3534948"/>
            <a:ext cx="288032"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35" name="Straight Connector 34"/>
          <p:cNvCxnSpPr/>
          <p:nvPr/>
        </p:nvCxnSpPr>
        <p:spPr bwMode="auto">
          <a:xfrm>
            <a:off x="9047534" y="3686827"/>
            <a:ext cx="288032"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36" name="Straight Connector 35"/>
          <p:cNvCxnSpPr/>
          <p:nvPr/>
        </p:nvCxnSpPr>
        <p:spPr bwMode="auto">
          <a:xfrm>
            <a:off x="8399462" y="3815117"/>
            <a:ext cx="288032"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37" name="Straight Connector 36"/>
          <p:cNvCxnSpPr/>
          <p:nvPr/>
        </p:nvCxnSpPr>
        <p:spPr bwMode="auto">
          <a:xfrm>
            <a:off x="8399462" y="3966996"/>
            <a:ext cx="288032"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38" name="Straight Connector 37"/>
          <p:cNvCxnSpPr/>
          <p:nvPr/>
        </p:nvCxnSpPr>
        <p:spPr bwMode="auto">
          <a:xfrm>
            <a:off x="8399462" y="4103149"/>
            <a:ext cx="288032"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39" name="Straight Connector 38"/>
          <p:cNvCxnSpPr/>
          <p:nvPr/>
        </p:nvCxnSpPr>
        <p:spPr bwMode="auto">
          <a:xfrm>
            <a:off x="8399462" y="4255028"/>
            <a:ext cx="288032"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40" name="Straight Connector 39"/>
          <p:cNvCxnSpPr/>
          <p:nvPr/>
        </p:nvCxnSpPr>
        <p:spPr bwMode="auto">
          <a:xfrm>
            <a:off x="8399462" y="4391181"/>
            <a:ext cx="288032"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41" name="Straight Connector 40"/>
          <p:cNvCxnSpPr/>
          <p:nvPr/>
        </p:nvCxnSpPr>
        <p:spPr bwMode="auto">
          <a:xfrm>
            <a:off x="8399462" y="4543060"/>
            <a:ext cx="288032"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42" name="Straight Connector 41"/>
          <p:cNvCxnSpPr/>
          <p:nvPr/>
        </p:nvCxnSpPr>
        <p:spPr bwMode="auto">
          <a:xfrm>
            <a:off x="8399462" y="3534948"/>
            <a:ext cx="288032"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43" name="Straight Connector 42"/>
          <p:cNvCxnSpPr/>
          <p:nvPr/>
        </p:nvCxnSpPr>
        <p:spPr bwMode="auto">
          <a:xfrm>
            <a:off x="8399462" y="3686827"/>
            <a:ext cx="288032"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44" name="Right Arrow 43"/>
          <p:cNvSpPr/>
          <p:nvPr/>
        </p:nvSpPr>
        <p:spPr bwMode="auto">
          <a:xfrm>
            <a:off x="4756758" y="3736456"/>
            <a:ext cx="978408" cy="484632"/>
          </a:xfrm>
          <a:prstGeom prst="rightArrow">
            <a:avLst/>
          </a:prstGeom>
          <a:solidFill>
            <a:schemeClr val="accent3">
              <a:lumMod val="50000"/>
            </a:schemeClr>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47" name="Right Arrow 46"/>
          <p:cNvSpPr/>
          <p:nvPr/>
        </p:nvSpPr>
        <p:spPr bwMode="auto">
          <a:xfrm>
            <a:off x="9695606" y="3830986"/>
            <a:ext cx="978408" cy="484632"/>
          </a:xfrm>
          <a:prstGeom prst="rightArrow">
            <a:avLst/>
          </a:prstGeom>
          <a:solidFill>
            <a:schemeClr val="accent3">
              <a:lumMod val="50000"/>
            </a:schemeClr>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48" name="Oval 47"/>
          <p:cNvSpPr/>
          <p:nvPr/>
        </p:nvSpPr>
        <p:spPr bwMode="auto">
          <a:xfrm>
            <a:off x="334452" y="3645024"/>
            <a:ext cx="360040" cy="371924"/>
          </a:xfrm>
          <a:prstGeom prst="ellipse">
            <a:avLst/>
          </a:prstGeom>
          <a:noFill/>
          <a:ln w="9525" cap="flat" cmpd="sng" algn="ctr">
            <a:solidFill>
              <a:schemeClr val="accent4">
                <a:lumMod val="75000"/>
                <a:lumOff val="25000"/>
              </a:schemeClr>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49" name="TextBox 48"/>
          <p:cNvSpPr txBox="1"/>
          <p:nvPr/>
        </p:nvSpPr>
        <p:spPr>
          <a:xfrm>
            <a:off x="2278782" y="3320988"/>
            <a:ext cx="524182" cy="246221"/>
          </a:xfrm>
          <a:prstGeom prst="rect">
            <a:avLst/>
          </a:prstGeom>
          <a:noFill/>
        </p:spPr>
        <p:txBody>
          <a:bodyPr wrap="none" lIns="0" tIns="0" rIns="0" bIns="0" rtlCol="0">
            <a:spAutoFit/>
          </a:bodyPr>
          <a:lstStyle/>
          <a:p>
            <a:pPr algn="l">
              <a:spcBef>
                <a:spcPts val="432"/>
              </a:spcBef>
            </a:pPr>
            <a:r>
              <a:rPr lang="da-DK" dirty="0" err="1">
                <a:latin typeface="+mn-lt"/>
              </a:rPr>
              <a:t>Purify</a:t>
            </a:r>
            <a:endParaRPr lang="en-US" dirty="0" err="1">
              <a:latin typeface="+mn-lt"/>
            </a:endParaRPr>
          </a:p>
        </p:txBody>
      </p:sp>
      <p:sp>
        <p:nvSpPr>
          <p:cNvPr id="50" name="TextBox 49"/>
          <p:cNvSpPr txBox="1"/>
          <p:nvPr/>
        </p:nvSpPr>
        <p:spPr>
          <a:xfrm>
            <a:off x="4246275" y="5153712"/>
            <a:ext cx="2122376" cy="543739"/>
          </a:xfrm>
          <a:prstGeom prst="rect">
            <a:avLst/>
          </a:prstGeom>
          <a:noFill/>
        </p:spPr>
        <p:txBody>
          <a:bodyPr wrap="none" lIns="0" tIns="0" rIns="0" bIns="0" rtlCol="0">
            <a:spAutoFit/>
          </a:bodyPr>
          <a:lstStyle/>
          <a:p>
            <a:pPr algn="ctr">
              <a:spcBef>
                <a:spcPts val="432"/>
              </a:spcBef>
            </a:pPr>
            <a:r>
              <a:rPr lang="da-DK" dirty="0">
                <a:latin typeface="+mn-lt"/>
              </a:rPr>
              <a:t>Fragment to long </a:t>
            </a:r>
            <a:r>
              <a:rPr lang="da-DK" dirty="0" err="1">
                <a:latin typeface="+mn-lt"/>
              </a:rPr>
              <a:t>reads</a:t>
            </a:r>
            <a:endParaRPr lang="da-DK" dirty="0">
              <a:latin typeface="+mn-lt"/>
            </a:endParaRPr>
          </a:p>
          <a:p>
            <a:pPr algn="ctr">
              <a:spcBef>
                <a:spcPts val="432"/>
              </a:spcBef>
            </a:pPr>
            <a:r>
              <a:rPr lang="da-DK" dirty="0">
                <a:latin typeface="+mn-lt"/>
              </a:rPr>
              <a:t>Library </a:t>
            </a:r>
            <a:r>
              <a:rPr lang="da-DK" dirty="0" err="1">
                <a:latin typeface="+mn-lt"/>
              </a:rPr>
              <a:t>prep</a:t>
            </a:r>
            <a:endParaRPr lang="en-US" dirty="0" err="1">
              <a:latin typeface="+mn-lt"/>
            </a:endParaRPr>
          </a:p>
        </p:txBody>
      </p:sp>
      <p:sp>
        <p:nvSpPr>
          <p:cNvPr id="51" name="TextBox 50"/>
          <p:cNvSpPr txBox="1"/>
          <p:nvPr/>
        </p:nvSpPr>
        <p:spPr>
          <a:xfrm>
            <a:off x="7261711" y="3284984"/>
            <a:ext cx="921727" cy="543739"/>
          </a:xfrm>
          <a:prstGeom prst="rect">
            <a:avLst/>
          </a:prstGeom>
          <a:noFill/>
        </p:spPr>
        <p:txBody>
          <a:bodyPr wrap="none" lIns="0" tIns="0" rIns="0" bIns="0" rtlCol="0">
            <a:spAutoFit/>
          </a:bodyPr>
          <a:lstStyle/>
          <a:p>
            <a:pPr algn="l">
              <a:spcBef>
                <a:spcPts val="432"/>
              </a:spcBef>
            </a:pPr>
            <a:r>
              <a:rPr lang="da-DK" dirty="0" err="1">
                <a:latin typeface="+mn-lt"/>
              </a:rPr>
              <a:t>Sequence</a:t>
            </a:r>
            <a:endParaRPr lang="da-DK" dirty="0">
              <a:latin typeface="+mn-lt"/>
            </a:endParaRPr>
          </a:p>
          <a:p>
            <a:pPr algn="l">
              <a:spcBef>
                <a:spcPts val="432"/>
              </a:spcBef>
            </a:pPr>
            <a:r>
              <a:rPr lang="da-DK" dirty="0">
                <a:latin typeface="+mn-lt"/>
              </a:rPr>
              <a:t>(</a:t>
            </a:r>
            <a:r>
              <a:rPr lang="da-DK" dirty="0" err="1">
                <a:latin typeface="+mn-lt"/>
              </a:rPr>
              <a:t>Illumina</a:t>
            </a:r>
            <a:r>
              <a:rPr lang="da-DK" dirty="0">
                <a:latin typeface="+mn-lt"/>
              </a:rPr>
              <a:t>)</a:t>
            </a:r>
            <a:endParaRPr lang="en-US" dirty="0" err="1">
              <a:latin typeface="+mn-lt"/>
            </a:endParaRPr>
          </a:p>
        </p:txBody>
      </p:sp>
      <p:sp>
        <p:nvSpPr>
          <p:cNvPr id="52" name="TextBox 51"/>
          <p:cNvSpPr txBox="1"/>
          <p:nvPr/>
        </p:nvSpPr>
        <p:spPr>
          <a:xfrm>
            <a:off x="9707452" y="3320987"/>
            <a:ext cx="899285" cy="246221"/>
          </a:xfrm>
          <a:prstGeom prst="rect">
            <a:avLst/>
          </a:prstGeom>
          <a:noFill/>
        </p:spPr>
        <p:txBody>
          <a:bodyPr wrap="none" lIns="0" tIns="0" rIns="0" bIns="0" rtlCol="0">
            <a:spAutoFit/>
          </a:bodyPr>
          <a:lstStyle/>
          <a:p>
            <a:pPr algn="l">
              <a:spcBef>
                <a:spcPts val="432"/>
              </a:spcBef>
            </a:pPr>
            <a:r>
              <a:rPr lang="da-DK" dirty="0" err="1">
                <a:latin typeface="+mn-lt"/>
              </a:rPr>
              <a:t>Assemble</a:t>
            </a:r>
            <a:endParaRPr lang="en-US" dirty="0" err="1">
              <a:latin typeface="+mn-lt"/>
            </a:endParaRPr>
          </a:p>
        </p:txBody>
      </p:sp>
      <p:sp>
        <p:nvSpPr>
          <p:cNvPr id="54" name="Bent-Up Arrow 53"/>
          <p:cNvSpPr/>
          <p:nvPr/>
        </p:nvSpPr>
        <p:spPr bwMode="auto">
          <a:xfrm rot="5400000">
            <a:off x="3732669" y="4946114"/>
            <a:ext cx="1623240" cy="1506677"/>
          </a:xfrm>
          <a:prstGeom prst="bentUpArrow">
            <a:avLst/>
          </a:prstGeom>
          <a:solidFill>
            <a:schemeClr val="accent3">
              <a:lumMod val="75000"/>
            </a:schemeClr>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55" name="TextBox 54"/>
          <p:cNvSpPr txBox="1"/>
          <p:nvPr/>
        </p:nvSpPr>
        <p:spPr>
          <a:xfrm>
            <a:off x="4151370" y="3001211"/>
            <a:ext cx="2192908" cy="543739"/>
          </a:xfrm>
          <a:prstGeom prst="rect">
            <a:avLst/>
          </a:prstGeom>
          <a:noFill/>
        </p:spPr>
        <p:txBody>
          <a:bodyPr wrap="none" lIns="0" tIns="0" rIns="0" bIns="0" rtlCol="0">
            <a:spAutoFit/>
          </a:bodyPr>
          <a:lstStyle/>
          <a:p>
            <a:pPr algn="ctr">
              <a:spcBef>
                <a:spcPts val="432"/>
              </a:spcBef>
            </a:pPr>
            <a:r>
              <a:rPr lang="da-DK" dirty="0">
                <a:latin typeface="+mn-lt"/>
              </a:rPr>
              <a:t>Fragment to short </a:t>
            </a:r>
            <a:r>
              <a:rPr lang="da-DK" dirty="0" err="1">
                <a:latin typeface="+mn-lt"/>
              </a:rPr>
              <a:t>reads</a:t>
            </a:r>
            <a:endParaRPr lang="da-DK" dirty="0">
              <a:latin typeface="+mn-lt"/>
            </a:endParaRPr>
          </a:p>
          <a:p>
            <a:pPr algn="ctr">
              <a:spcBef>
                <a:spcPts val="432"/>
              </a:spcBef>
            </a:pPr>
            <a:r>
              <a:rPr lang="da-DK" dirty="0">
                <a:latin typeface="+mn-lt"/>
              </a:rPr>
              <a:t>Library </a:t>
            </a:r>
            <a:r>
              <a:rPr lang="da-DK" dirty="0" err="1">
                <a:latin typeface="+mn-lt"/>
              </a:rPr>
              <a:t>prep</a:t>
            </a:r>
            <a:endParaRPr lang="en-US" dirty="0" err="1">
              <a:latin typeface="+mn-lt"/>
            </a:endParaRPr>
          </a:p>
        </p:txBody>
      </p:sp>
      <p:cxnSp>
        <p:nvCxnSpPr>
          <p:cNvPr id="57" name="Straight Connector 56"/>
          <p:cNvCxnSpPr/>
          <p:nvPr/>
        </p:nvCxnSpPr>
        <p:spPr bwMode="auto">
          <a:xfrm>
            <a:off x="11268862" y="3705909"/>
            <a:ext cx="803008" cy="0"/>
          </a:xfrm>
          <a:prstGeom prst="line">
            <a:avLst/>
          </a:prstGeom>
          <a:solidFill>
            <a:schemeClr val="accent1"/>
          </a:solidFill>
          <a:ln w="38100" cap="flat" cmpd="sng" algn="ctr">
            <a:solidFill>
              <a:schemeClr val="accent1">
                <a:lumMod val="60000"/>
                <a:lumOff val="40000"/>
              </a:schemeClr>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Connector 57"/>
          <p:cNvCxnSpPr/>
          <p:nvPr/>
        </p:nvCxnSpPr>
        <p:spPr bwMode="auto">
          <a:xfrm>
            <a:off x="11268862" y="4040357"/>
            <a:ext cx="452498" cy="0"/>
          </a:xfrm>
          <a:prstGeom prst="line">
            <a:avLst/>
          </a:prstGeom>
          <a:solidFill>
            <a:schemeClr val="accent1"/>
          </a:solidFill>
          <a:ln w="38100" cap="flat" cmpd="sng" algn="ctr">
            <a:solidFill>
              <a:schemeClr val="accent1">
                <a:lumMod val="60000"/>
                <a:lumOff val="40000"/>
              </a:schemeClr>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p:cNvCxnSpPr/>
          <p:nvPr/>
        </p:nvCxnSpPr>
        <p:spPr bwMode="auto">
          <a:xfrm>
            <a:off x="11268862" y="4365104"/>
            <a:ext cx="226249" cy="0"/>
          </a:xfrm>
          <a:prstGeom prst="line">
            <a:avLst/>
          </a:prstGeom>
          <a:solidFill>
            <a:schemeClr val="accent1"/>
          </a:solidFill>
          <a:ln w="38100" cap="flat" cmpd="sng" algn="ctr">
            <a:solidFill>
              <a:schemeClr val="accent1">
                <a:lumMod val="60000"/>
                <a:lumOff val="40000"/>
              </a:schemeClr>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Right Arrow 61"/>
          <p:cNvSpPr/>
          <p:nvPr/>
        </p:nvSpPr>
        <p:spPr bwMode="auto">
          <a:xfrm>
            <a:off x="7250061" y="5426581"/>
            <a:ext cx="978408" cy="484632"/>
          </a:xfrm>
          <a:prstGeom prst="rightArrow">
            <a:avLst/>
          </a:prstGeom>
          <a:solidFill>
            <a:schemeClr val="accent3">
              <a:lumMod val="50000"/>
            </a:schemeClr>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cxnSp>
        <p:nvCxnSpPr>
          <p:cNvPr id="71" name="Straight Connector 70"/>
          <p:cNvCxnSpPr/>
          <p:nvPr/>
        </p:nvCxnSpPr>
        <p:spPr bwMode="auto">
          <a:xfrm>
            <a:off x="8544695" y="5452658"/>
            <a:ext cx="903969"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72" name="Straight Connector 71"/>
          <p:cNvCxnSpPr/>
          <p:nvPr/>
        </p:nvCxnSpPr>
        <p:spPr bwMode="auto">
          <a:xfrm>
            <a:off x="8544695" y="5604537"/>
            <a:ext cx="903969"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77" name="Straight Connector 76"/>
          <p:cNvCxnSpPr/>
          <p:nvPr/>
        </p:nvCxnSpPr>
        <p:spPr bwMode="auto">
          <a:xfrm>
            <a:off x="8544695" y="5172489"/>
            <a:ext cx="903969"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78" name="Straight Connector 77"/>
          <p:cNvCxnSpPr/>
          <p:nvPr/>
        </p:nvCxnSpPr>
        <p:spPr bwMode="auto">
          <a:xfrm>
            <a:off x="8544695" y="5324368"/>
            <a:ext cx="903969"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79" name="Right Arrow 78"/>
          <p:cNvSpPr/>
          <p:nvPr/>
        </p:nvSpPr>
        <p:spPr bwMode="auto">
          <a:xfrm>
            <a:off x="9638925" y="5468527"/>
            <a:ext cx="978408" cy="484632"/>
          </a:xfrm>
          <a:prstGeom prst="rightArrow">
            <a:avLst/>
          </a:prstGeom>
          <a:solidFill>
            <a:schemeClr val="accent3">
              <a:lumMod val="50000"/>
            </a:schemeClr>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80" name="TextBox 79"/>
          <p:cNvSpPr txBox="1"/>
          <p:nvPr/>
        </p:nvSpPr>
        <p:spPr>
          <a:xfrm>
            <a:off x="7250061" y="4994533"/>
            <a:ext cx="1037143" cy="543739"/>
          </a:xfrm>
          <a:prstGeom prst="rect">
            <a:avLst/>
          </a:prstGeom>
          <a:noFill/>
        </p:spPr>
        <p:txBody>
          <a:bodyPr wrap="none" lIns="0" tIns="0" rIns="0" bIns="0" rtlCol="0">
            <a:spAutoFit/>
          </a:bodyPr>
          <a:lstStyle/>
          <a:p>
            <a:pPr algn="l">
              <a:spcBef>
                <a:spcPts val="432"/>
              </a:spcBef>
            </a:pPr>
            <a:r>
              <a:rPr lang="da-DK" dirty="0" err="1">
                <a:latin typeface="+mn-lt"/>
              </a:rPr>
              <a:t>Sequence</a:t>
            </a:r>
            <a:endParaRPr lang="da-DK" dirty="0">
              <a:latin typeface="+mn-lt"/>
            </a:endParaRPr>
          </a:p>
          <a:p>
            <a:pPr algn="l">
              <a:spcBef>
                <a:spcPts val="432"/>
              </a:spcBef>
            </a:pPr>
            <a:r>
              <a:rPr lang="da-DK" dirty="0">
                <a:latin typeface="+mn-lt"/>
              </a:rPr>
              <a:t>(</a:t>
            </a:r>
            <a:r>
              <a:rPr lang="da-DK" dirty="0" err="1">
                <a:latin typeface="+mn-lt"/>
              </a:rPr>
              <a:t>Nanopore</a:t>
            </a:r>
            <a:r>
              <a:rPr lang="da-DK" dirty="0">
                <a:latin typeface="+mn-lt"/>
              </a:rPr>
              <a:t>)</a:t>
            </a:r>
            <a:endParaRPr lang="en-US" dirty="0" err="1">
              <a:latin typeface="+mn-lt"/>
            </a:endParaRPr>
          </a:p>
        </p:txBody>
      </p:sp>
      <p:sp>
        <p:nvSpPr>
          <p:cNvPr id="81" name="TextBox 80"/>
          <p:cNvSpPr txBox="1"/>
          <p:nvPr/>
        </p:nvSpPr>
        <p:spPr>
          <a:xfrm>
            <a:off x="9650771" y="4958528"/>
            <a:ext cx="899285" cy="543739"/>
          </a:xfrm>
          <a:prstGeom prst="rect">
            <a:avLst/>
          </a:prstGeom>
          <a:noFill/>
        </p:spPr>
        <p:txBody>
          <a:bodyPr wrap="none" lIns="0" tIns="0" rIns="0" bIns="0" rtlCol="0">
            <a:spAutoFit/>
          </a:bodyPr>
          <a:lstStyle/>
          <a:p>
            <a:pPr algn="l">
              <a:spcBef>
                <a:spcPts val="432"/>
              </a:spcBef>
            </a:pPr>
            <a:r>
              <a:rPr lang="da-DK" dirty="0">
                <a:latin typeface="+mn-lt"/>
              </a:rPr>
              <a:t>Hybrid</a:t>
            </a:r>
          </a:p>
          <a:p>
            <a:pPr algn="l">
              <a:spcBef>
                <a:spcPts val="432"/>
              </a:spcBef>
            </a:pPr>
            <a:r>
              <a:rPr lang="da-DK" dirty="0" err="1">
                <a:latin typeface="+mn-lt"/>
              </a:rPr>
              <a:t>Assemble</a:t>
            </a:r>
            <a:endParaRPr lang="en-US" dirty="0" err="1">
              <a:latin typeface="+mn-lt"/>
            </a:endParaRPr>
          </a:p>
        </p:txBody>
      </p:sp>
      <p:sp>
        <p:nvSpPr>
          <p:cNvPr id="82" name="Right Arrow 81"/>
          <p:cNvSpPr/>
          <p:nvPr/>
        </p:nvSpPr>
        <p:spPr bwMode="auto">
          <a:xfrm rot="3451278">
            <a:off x="10158810" y="4652400"/>
            <a:ext cx="978408" cy="484632"/>
          </a:xfrm>
          <a:prstGeom prst="rightArrow">
            <a:avLst/>
          </a:prstGeom>
          <a:solidFill>
            <a:schemeClr val="accent3">
              <a:lumMod val="50000"/>
            </a:schemeClr>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83" name="TextBox 82"/>
          <p:cNvSpPr txBox="1"/>
          <p:nvPr/>
        </p:nvSpPr>
        <p:spPr>
          <a:xfrm>
            <a:off x="11345757" y="3298729"/>
            <a:ext cx="729367" cy="246221"/>
          </a:xfrm>
          <a:prstGeom prst="rect">
            <a:avLst/>
          </a:prstGeom>
          <a:noFill/>
        </p:spPr>
        <p:txBody>
          <a:bodyPr wrap="none" lIns="0" tIns="0" rIns="0" bIns="0" rtlCol="0">
            <a:spAutoFit/>
          </a:bodyPr>
          <a:lstStyle/>
          <a:p>
            <a:pPr algn="l">
              <a:spcBef>
                <a:spcPts val="432"/>
              </a:spcBef>
            </a:pPr>
            <a:r>
              <a:rPr lang="da-DK" b="1" dirty="0" err="1">
                <a:latin typeface="+mn-lt"/>
              </a:rPr>
              <a:t>contigs</a:t>
            </a:r>
            <a:endParaRPr lang="en-US" b="1" dirty="0" err="1">
              <a:latin typeface="+mn-lt"/>
            </a:endParaRPr>
          </a:p>
        </p:txBody>
      </p:sp>
      <p:sp>
        <p:nvSpPr>
          <p:cNvPr id="85" name="TextBox 84"/>
          <p:cNvSpPr txBox="1"/>
          <p:nvPr/>
        </p:nvSpPr>
        <p:spPr>
          <a:xfrm>
            <a:off x="11087100" y="6021288"/>
            <a:ext cx="958596" cy="543739"/>
          </a:xfrm>
          <a:prstGeom prst="rect">
            <a:avLst/>
          </a:prstGeom>
          <a:noFill/>
        </p:spPr>
        <p:txBody>
          <a:bodyPr wrap="none" lIns="0" tIns="0" rIns="0" bIns="0" rtlCol="0">
            <a:spAutoFit/>
          </a:bodyPr>
          <a:lstStyle/>
          <a:p>
            <a:pPr algn="l">
              <a:spcBef>
                <a:spcPts val="432"/>
              </a:spcBef>
            </a:pPr>
            <a:r>
              <a:rPr lang="da-DK" b="1" dirty="0" err="1">
                <a:latin typeface="+mn-lt"/>
              </a:rPr>
              <a:t>complete</a:t>
            </a:r>
            <a:r>
              <a:rPr lang="da-DK" b="1" dirty="0">
                <a:latin typeface="+mn-lt"/>
              </a:rPr>
              <a:t> </a:t>
            </a:r>
          </a:p>
          <a:p>
            <a:pPr algn="l">
              <a:spcBef>
                <a:spcPts val="432"/>
              </a:spcBef>
            </a:pPr>
            <a:r>
              <a:rPr lang="da-DK" b="1" dirty="0" err="1">
                <a:latin typeface="+mn-lt"/>
              </a:rPr>
              <a:t>genome</a:t>
            </a:r>
            <a:endParaRPr lang="en-US" b="1" dirty="0" err="1">
              <a:latin typeface="+mn-lt"/>
            </a:endParaRPr>
          </a:p>
        </p:txBody>
      </p:sp>
    </p:spTree>
    <p:custDataLst>
      <p:custData r:id="rId1"/>
      <p:custData r:id="rId2"/>
    </p:custDataLst>
    <p:extLst>
      <p:ext uri="{BB962C8B-B14F-4D97-AF65-F5344CB8AC3E}">
        <p14:creationId xmlns:p14="http://schemas.microsoft.com/office/powerpoint/2010/main" val="179638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57"/>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5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60"/>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8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50"/>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1"/>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6"/>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71"/>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7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77"/>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78"/>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62"/>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80"/>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28"/>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79"/>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82"/>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81"/>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animBg="1"/>
      <p:bldP spid="10" grpId="0" animBg="1"/>
      <p:bldP spid="11" grpId="0" animBg="1"/>
      <p:bldP spid="12" grpId="0" animBg="1"/>
      <p:bldP spid="13" grpId="0" animBg="1"/>
      <p:bldP spid="14" grpId="0" animBg="1"/>
      <p:bldP spid="28" grpId="0" animBg="1"/>
      <p:bldP spid="44" grpId="0" animBg="1"/>
      <p:bldP spid="47" grpId="0" animBg="1"/>
      <p:bldP spid="48" grpId="0" animBg="1"/>
      <p:bldP spid="49" grpId="0"/>
      <p:bldP spid="50" grpId="0"/>
      <p:bldP spid="51" grpId="0"/>
      <p:bldP spid="52" grpId="0"/>
      <p:bldP spid="54" grpId="0" animBg="1"/>
      <p:bldP spid="55" grpId="0"/>
      <p:bldP spid="62" grpId="0" animBg="1"/>
      <p:bldP spid="79" grpId="0" animBg="1"/>
      <p:bldP spid="80" grpId="0"/>
      <p:bldP spid="81" grpId="0"/>
      <p:bldP spid="82" grpId="0" animBg="1"/>
      <p:bldP spid="83" grpId="0"/>
      <p:bldP spid="8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Getting</a:t>
            </a:r>
            <a:r>
              <a:rPr lang="da-DK" dirty="0"/>
              <a:t> </a:t>
            </a:r>
            <a:r>
              <a:rPr lang="da-DK" dirty="0" err="1"/>
              <a:t>genomes</a:t>
            </a:r>
            <a:endParaRPr lang="en-US" dirty="0"/>
          </a:p>
        </p:txBody>
      </p:sp>
      <p:sp>
        <p:nvSpPr>
          <p:cNvPr id="3" name="Content Placeholder 2"/>
          <p:cNvSpPr>
            <a:spLocks noGrp="1"/>
          </p:cNvSpPr>
          <p:nvPr>
            <p:ph idx="1"/>
          </p:nvPr>
        </p:nvSpPr>
        <p:spPr/>
        <p:txBody>
          <a:bodyPr/>
          <a:lstStyle/>
          <a:p>
            <a:r>
              <a:rPr lang="da-DK" dirty="0" err="1"/>
              <a:t>There</a:t>
            </a:r>
            <a:r>
              <a:rPr lang="da-DK" dirty="0"/>
              <a:t> </a:t>
            </a:r>
            <a:r>
              <a:rPr lang="da-DK" dirty="0" err="1"/>
              <a:t>are</a:t>
            </a:r>
            <a:r>
              <a:rPr lang="da-DK" dirty="0"/>
              <a:t> more </a:t>
            </a:r>
            <a:r>
              <a:rPr lang="da-DK" dirty="0" err="1"/>
              <a:t>genomes</a:t>
            </a:r>
            <a:r>
              <a:rPr lang="da-DK" dirty="0"/>
              <a:t> </a:t>
            </a:r>
            <a:r>
              <a:rPr lang="da-DK" dirty="0" err="1"/>
              <a:t>sequenced</a:t>
            </a:r>
            <a:r>
              <a:rPr lang="da-DK" dirty="0"/>
              <a:t> </a:t>
            </a:r>
            <a:r>
              <a:rPr lang="da-DK" dirty="0" err="1"/>
              <a:t>than</a:t>
            </a:r>
            <a:r>
              <a:rPr lang="da-DK" dirty="0"/>
              <a:t> </a:t>
            </a:r>
            <a:r>
              <a:rPr lang="da-DK" dirty="0" err="1"/>
              <a:t>we</a:t>
            </a:r>
            <a:r>
              <a:rPr lang="da-DK" dirty="0"/>
              <a:t> </a:t>
            </a:r>
            <a:r>
              <a:rPr lang="da-DK" dirty="0" err="1"/>
              <a:t>can</a:t>
            </a:r>
            <a:r>
              <a:rPr lang="da-DK" dirty="0"/>
              <a:t> </a:t>
            </a:r>
            <a:r>
              <a:rPr lang="da-DK" dirty="0" err="1"/>
              <a:t>ever</a:t>
            </a:r>
            <a:r>
              <a:rPr lang="da-DK" dirty="0"/>
              <a:t> </a:t>
            </a:r>
            <a:r>
              <a:rPr lang="da-DK" dirty="0" err="1"/>
              <a:t>make</a:t>
            </a:r>
            <a:r>
              <a:rPr lang="da-DK" dirty="0"/>
              <a:t> </a:t>
            </a:r>
            <a:r>
              <a:rPr lang="da-DK" dirty="0" err="1"/>
              <a:t>sense</a:t>
            </a:r>
            <a:r>
              <a:rPr lang="da-DK" dirty="0"/>
              <a:t> of</a:t>
            </a:r>
          </a:p>
          <a:p>
            <a:endParaRPr lang="da-DK" dirty="0"/>
          </a:p>
          <a:p>
            <a:r>
              <a:rPr lang="da-DK" dirty="0"/>
              <a:t>The gold standard (</a:t>
            </a:r>
            <a:r>
              <a:rPr lang="da-DK" dirty="0" err="1"/>
              <a:t>debatable</a:t>
            </a:r>
            <a:r>
              <a:rPr lang="da-DK" dirty="0"/>
              <a:t> by </a:t>
            </a:r>
            <a:r>
              <a:rPr lang="da-DK" dirty="0" err="1"/>
              <a:t>now</a:t>
            </a:r>
            <a:r>
              <a:rPr lang="da-DK" dirty="0"/>
              <a:t>) database is NCBI, </a:t>
            </a:r>
            <a:r>
              <a:rPr lang="da-DK" dirty="0" err="1"/>
              <a:t>which</a:t>
            </a:r>
            <a:r>
              <a:rPr lang="da-DK" dirty="0"/>
              <a:t> </a:t>
            </a:r>
            <a:r>
              <a:rPr lang="da-DK" dirty="0" err="1"/>
              <a:t>contains</a:t>
            </a:r>
            <a:r>
              <a:rPr lang="da-DK" dirty="0"/>
              <a:t> </a:t>
            </a:r>
            <a:r>
              <a:rPr lang="da-DK" dirty="0" err="1"/>
              <a:t>basically</a:t>
            </a:r>
            <a:r>
              <a:rPr lang="da-DK" dirty="0"/>
              <a:t> </a:t>
            </a:r>
            <a:r>
              <a:rPr lang="da-DK" dirty="0" err="1"/>
              <a:t>everything</a:t>
            </a:r>
            <a:r>
              <a:rPr lang="da-DK" dirty="0"/>
              <a:t> </a:t>
            </a:r>
            <a:r>
              <a:rPr lang="da-DK" dirty="0" err="1"/>
              <a:t>through</a:t>
            </a:r>
            <a:r>
              <a:rPr lang="da-DK" dirty="0"/>
              <a:t> a multitude of </a:t>
            </a:r>
            <a:r>
              <a:rPr lang="da-DK" dirty="0" err="1"/>
              <a:t>secondary</a:t>
            </a:r>
            <a:r>
              <a:rPr lang="da-DK" dirty="0"/>
              <a:t> databases</a:t>
            </a:r>
          </a:p>
          <a:p>
            <a:endParaRPr lang="da-DK" dirty="0"/>
          </a:p>
          <a:p>
            <a:r>
              <a:rPr lang="en-US" dirty="0">
                <a:hlinkClick r:id="rId2"/>
              </a:rPr>
              <a:t>https://www.ncbi.nlm.nih.gov/genome/browse#!/prokaryotes/</a:t>
            </a:r>
            <a:endParaRPr lang="en-US" dirty="0"/>
          </a:p>
          <a:p>
            <a:endParaRPr lang="da-DK" dirty="0"/>
          </a:p>
          <a:p>
            <a:endParaRPr lang="da-DK" dirty="0"/>
          </a:p>
          <a:p>
            <a:r>
              <a:rPr lang="da-DK" dirty="0"/>
              <a:t>It is </a:t>
            </a:r>
            <a:r>
              <a:rPr lang="da-DK" dirty="0" err="1"/>
              <a:t>surprisingly</a:t>
            </a:r>
            <a:r>
              <a:rPr lang="da-DK" dirty="0"/>
              <a:t> </a:t>
            </a:r>
            <a:r>
              <a:rPr lang="da-DK" dirty="0" err="1"/>
              <a:t>difficult</a:t>
            </a:r>
            <a:r>
              <a:rPr lang="da-DK" dirty="0"/>
              <a:t> to download </a:t>
            </a:r>
            <a:r>
              <a:rPr lang="da-DK" dirty="0" err="1"/>
              <a:t>genomes</a:t>
            </a:r>
            <a:r>
              <a:rPr lang="da-DK" dirty="0"/>
              <a:t> from NCBI, but </a:t>
            </a:r>
            <a:r>
              <a:rPr lang="da-DK" dirty="0" err="1"/>
              <a:t>luckily</a:t>
            </a:r>
            <a:r>
              <a:rPr lang="da-DK" dirty="0"/>
              <a:t> Kai </a:t>
            </a:r>
            <a:r>
              <a:rPr lang="da-DK" dirty="0" err="1"/>
              <a:t>Blinn</a:t>
            </a:r>
            <a:r>
              <a:rPr lang="da-DK" dirty="0"/>
              <a:t> has made a </a:t>
            </a:r>
            <a:r>
              <a:rPr lang="da-DK" dirty="0" err="1"/>
              <a:t>command</a:t>
            </a:r>
            <a:r>
              <a:rPr lang="da-DK" dirty="0"/>
              <a:t> line </a:t>
            </a:r>
            <a:r>
              <a:rPr lang="da-DK" dirty="0" err="1"/>
              <a:t>tool</a:t>
            </a:r>
            <a:r>
              <a:rPr lang="da-DK" dirty="0"/>
              <a:t> for </a:t>
            </a:r>
            <a:r>
              <a:rPr lang="da-DK" dirty="0" err="1"/>
              <a:t>us</a:t>
            </a:r>
            <a:r>
              <a:rPr lang="da-DK" dirty="0"/>
              <a:t> to </a:t>
            </a:r>
            <a:r>
              <a:rPr lang="da-DK" dirty="0" err="1"/>
              <a:t>use</a:t>
            </a:r>
            <a:r>
              <a:rPr lang="da-DK" dirty="0"/>
              <a:t>, </a:t>
            </a:r>
            <a:r>
              <a:rPr lang="da-DK" dirty="0" err="1"/>
              <a:t>allowing</a:t>
            </a:r>
            <a:r>
              <a:rPr lang="da-DK" dirty="0"/>
              <a:t> </a:t>
            </a:r>
            <a:r>
              <a:rPr lang="da-DK" dirty="0" err="1"/>
              <a:t>us</a:t>
            </a:r>
            <a:r>
              <a:rPr lang="da-DK" dirty="0"/>
              <a:t> to download </a:t>
            </a:r>
            <a:r>
              <a:rPr lang="da-DK" dirty="0" err="1"/>
              <a:t>specific</a:t>
            </a:r>
            <a:r>
              <a:rPr lang="da-DK" dirty="0"/>
              <a:t> sets of </a:t>
            </a:r>
            <a:r>
              <a:rPr lang="da-DK" dirty="0" err="1"/>
              <a:t>genomes</a:t>
            </a:r>
            <a:r>
              <a:rPr lang="da-DK" dirty="0"/>
              <a:t>.</a:t>
            </a:r>
          </a:p>
          <a:p>
            <a:endParaRPr lang="da-DK" dirty="0"/>
          </a:p>
          <a:p>
            <a:r>
              <a:rPr lang="da-DK" dirty="0" err="1"/>
              <a:t>We</a:t>
            </a:r>
            <a:r>
              <a:rPr lang="da-DK" dirty="0"/>
              <a:t> </a:t>
            </a:r>
            <a:r>
              <a:rPr lang="da-DK" dirty="0" err="1"/>
              <a:t>will</a:t>
            </a:r>
            <a:r>
              <a:rPr lang="da-DK" dirty="0"/>
              <a:t> </a:t>
            </a:r>
            <a:r>
              <a:rPr lang="da-DK" dirty="0" err="1"/>
              <a:t>be</a:t>
            </a:r>
            <a:r>
              <a:rPr lang="da-DK" dirty="0"/>
              <a:t> </a:t>
            </a:r>
            <a:r>
              <a:rPr lang="da-DK" dirty="0" err="1"/>
              <a:t>working</a:t>
            </a:r>
            <a:r>
              <a:rPr lang="da-DK" dirty="0"/>
              <a:t> </a:t>
            </a:r>
            <a:r>
              <a:rPr lang="da-DK" dirty="0" err="1"/>
              <a:t>only</a:t>
            </a:r>
            <a:r>
              <a:rPr lang="da-DK" dirty="0"/>
              <a:t> with </a:t>
            </a:r>
            <a:r>
              <a:rPr lang="da-DK" b="1" dirty="0" err="1"/>
              <a:t>fasta</a:t>
            </a:r>
            <a:r>
              <a:rPr lang="da-DK" dirty="0"/>
              <a:t> files of </a:t>
            </a:r>
            <a:r>
              <a:rPr lang="da-DK" b="1" dirty="0" err="1"/>
              <a:t>complete</a:t>
            </a:r>
            <a:r>
              <a:rPr lang="da-DK" dirty="0"/>
              <a:t> </a:t>
            </a:r>
            <a:r>
              <a:rPr lang="da-DK" dirty="0" err="1"/>
              <a:t>genomes</a:t>
            </a:r>
            <a:r>
              <a:rPr lang="da-DK" dirty="0"/>
              <a:t>.</a:t>
            </a:r>
            <a:endParaRPr lang="en-US" dirty="0"/>
          </a:p>
          <a:p>
            <a:endParaRPr lang="en-US" dirty="0"/>
          </a:p>
        </p:txBody>
      </p:sp>
      <p:sp>
        <p:nvSpPr>
          <p:cNvPr id="4" name="Slide Number Placeholder 3"/>
          <p:cNvSpPr>
            <a:spLocks noGrp="1"/>
          </p:cNvSpPr>
          <p:nvPr>
            <p:ph type="sldNum" sz="quarter" idx="11"/>
          </p:nvPr>
        </p:nvSpPr>
        <p:spPr/>
        <p:txBody>
          <a:bodyPr/>
          <a:lstStyle/>
          <a:p>
            <a:fld id="{103EA872-A674-449B-A120-B97244F8E91D}" type="slidenum">
              <a:rPr lang="en-GB" smtClean="0"/>
              <a:pPr/>
              <a:t>4</a:t>
            </a:fld>
            <a:endParaRPr lang="en-GB" dirty="0"/>
          </a:p>
        </p:txBody>
      </p:sp>
      <p:pic>
        <p:nvPicPr>
          <p:cNvPr id="5" name="Picture 4"/>
          <p:cNvPicPr>
            <a:picLocks noChangeAspect="1"/>
          </p:cNvPicPr>
          <p:nvPr/>
        </p:nvPicPr>
        <p:blipFill>
          <a:blip r:embed="rId3"/>
          <a:stretch>
            <a:fillRect/>
          </a:stretch>
        </p:blipFill>
        <p:spPr>
          <a:xfrm>
            <a:off x="1918742" y="3700400"/>
            <a:ext cx="7125139" cy="557433"/>
          </a:xfrm>
          <a:prstGeom prst="rect">
            <a:avLst/>
          </a:prstGeom>
        </p:spPr>
      </p:pic>
      <p:sp>
        <p:nvSpPr>
          <p:cNvPr id="6" name="TextBox 5"/>
          <p:cNvSpPr txBox="1"/>
          <p:nvPr/>
        </p:nvSpPr>
        <p:spPr>
          <a:xfrm>
            <a:off x="838622" y="5805264"/>
            <a:ext cx="4050724" cy="543739"/>
          </a:xfrm>
          <a:prstGeom prst="rect">
            <a:avLst/>
          </a:prstGeom>
          <a:noFill/>
        </p:spPr>
        <p:txBody>
          <a:bodyPr wrap="none" lIns="0" tIns="0" rIns="0" bIns="0" rtlCol="0">
            <a:spAutoFit/>
          </a:bodyPr>
          <a:lstStyle/>
          <a:p>
            <a:pPr algn="l">
              <a:spcBef>
                <a:spcPts val="432"/>
              </a:spcBef>
            </a:pPr>
            <a:r>
              <a:rPr lang="da-DK" dirty="0">
                <a:latin typeface="+mn-lt"/>
              </a:rPr>
              <a:t>&gt;</a:t>
            </a:r>
            <a:r>
              <a:rPr lang="da-DK" dirty="0" err="1">
                <a:latin typeface="+mn-lt"/>
              </a:rPr>
              <a:t>Chromosome</a:t>
            </a:r>
            <a:r>
              <a:rPr lang="da-DK" dirty="0">
                <a:latin typeface="+mn-lt"/>
              </a:rPr>
              <a:t> 1</a:t>
            </a:r>
          </a:p>
          <a:p>
            <a:pPr algn="l">
              <a:spcBef>
                <a:spcPts val="432"/>
              </a:spcBef>
            </a:pPr>
            <a:r>
              <a:rPr lang="da-DK" dirty="0">
                <a:latin typeface="+mn-lt"/>
              </a:rPr>
              <a:t>AGCGTGCGGTAAATGCCCGTGAGGAG….</a:t>
            </a:r>
            <a:endParaRPr lang="en-US" dirty="0" err="1">
              <a:latin typeface="+mn-lt"/>
            </a:endParaRPr>
          </a:p>
        </p:txBody>
      </p:sp>
      <p:sp>
        <p:nvSpPr>
          <p:cNvPr id="7" name="Oval 6"/>
          <p:cNvSpPr/>
          <p:nvPr/>
        </p:nvSpPr>
        <p:spPr bwMode="auto">
          <a:xfrm>
            <a:off x="9043881" y="5707771"/>
            <a:ext cx="904996" cy="738724"/>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Tree>
    <p:extLst>
      <p:ext uri="{BB962C8B-B14F-4D97-AF65-F5344CB8AC3E}">
        <p14:creationId xmlns:p14="http://schemas.microsoft.com/office/powerpoint/2010/main" val="67617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Gene </a:t>
            </a:r>
            <a:r>
              <a:rPr lang="da-DK" dirty="0" err="1"/>
              <a:t>content</a:t>
            </a:r>
            <a:endParaRPr lang="en-US" dirty="0"/>
          </a:p>
        </p:txBody>
      </p:sp>
      <p:sp>
        <p:nvSpPr>
          <p:cNvPr id="4" name="Slide Number Placeholder 3"/>
          <p:cNvSpPr>
            <a:spLocks noGrp="1"/>
          </p:cNvSpPr>
          <p:nvPr>
            <p:ph type="sldNum" sz="quarter" idx="11"/>
          </p:nvPr>
        </p:nvSpPr>
        <p:spPr/>
        <p:txBody>
          <a:bodyPr/>
          <a:lstStyle/>
          <a:p>
            <a:fld id="{103EA872-A674-449B-A120-B97244F8E91D}" type="slidenum">
              <a:rPr lang="en-GB" smtClean="0"/>
              <a:pPr/>
              <a:t>5</a:t>
            </a:fld>
            <a:endParaRPr lang="en-GB" dirty="0"/>
          </a:p>
        </p:txBody>
      </p:sp>
      <p:sp>
        <p:nvSpPr>
          <p:cNvPr id="5" name="Oval 4"/>
          <p:cNvSpPr/>
          <p:nvPr/>
        </p:nvSpPr>
        <p:spPr bwMode="auto">
          <a:xfrm>
            <a:off x="550590" y="3429000"/>
            <a:ext cx="2736304" cy="2736304"/>
          </a:xfrm>
          <a:prstGeom prst="ellipse">
            <a:avLst/>
          </a:prstGeom>
          <a:noFill/>
          <a:ln w="57150" cap="flat" cmpd="sng" algn="ctr">
            <a:solidFill>
              <a:schemeClr val="accent1"/>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cxnSp>
        <p:nvCxnSpPr>
          <p:cNvPr id="7" name="Straight Connector 6"/>
          <p:cNvCxnSpPr>
            <a:stCxn id="5" idx="0"/>
          </p:cNvCxnSpPr>
          <p:nvPr/>
        </p:nvCxnSpPr>
        <p:spPr bwMode="auto">
          <a:xfrm flipV="1">
            <a:off x="1918742" y="3284984"/>
            <a:ext cx="0" cy="14401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p:nvPr/>
        </p:nvCxnSpPr>
        <p:spPr bwMode="auto">
          <a:xfrm>
            <a:off x="1918742" y="3284984"/>
            <a:ext cx="288032" cy="0"/>
          </a:xfrm>
          <a:prstGeom prst="straightConnector1">
            <a:avLst/>
          </a:prstGeom>
          <a:solidFill>
            <a:schemeClr val="accent1"/>
          </a:solidFill>
          <a:ln w="9525"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a:off x="406574" y="1484784"/>
            <a:ext cx="5895845" cy="841256"/>
          </a:xfrm>
          <a:prstGeom prst="rect">
            <a:avLst/>
          </a:prstGeom>
          <a:noFill/>
        </p:spPr>
        <p:txBody>
          <a:bodyPr wrap="none" lIns="0" tIns="0" rIns="0" bIns="0" rtlCol="0">
            <a:spAutoFit/>
          </a:bodyPr>
          <a:lstStyle/>
          <a:p>
            <a:pPr algn="l">
              <a:spcBef>
                <a:spcPts val="432"/>
              </a:spcBef>
            </a:pPr>
            <a:r>
              <a:rPr lang="da-DK" dirty="0">
                <a:latin typeface="+mn-lt"/>
              </a:rPr>
              <a:t>The </a:t>
            </a:r>
            <a:r>
              <a:rPr lang="da-DK" b="1" dirty="0" err="1">
                <a:latin typeface="+mn-lt"/>
              </a:rPr>
              <a:t>genome</a:t>
            </a:r>
            <a:r>
              <a:rPr lang="da-DK" dirty="0">
                <a:latin typeface="+mn-lt"/>
              </a:rPr>
              <a:t> is the menu</a:t>
            </a:r>
          </a:p>
          <a:p>
            <a:pPr algn="l">
              <a:spcBef>
                <a:spcPts val="432"/>
              </a:spcBef>
            </a:pPr>
            <a:r>
              <a:rPr lang="da-DK" b="1" dirty="0">
                <a:latin typeface="+mn-lt"/>
              </a:rPr>
              <a:t>	</a:t>
            </a:r>
            <a:r>
              <a:rPr lang="da-DK" dirty="0">
                <a:latin typeface="+mn-lt"/>
              </a:rPr>
              <a:t>The </a:t>
            </a:r>
            <a:r>
              <a:rPr lang="da-DK" b="1" dirty="0" err="1">
                <a:latin typeface="+mn-lt"/>
              </a:rPr>
              <a:t>transcriptome</a:t>
            </a:r>
            <a:r>
              <a:rPr lang="da-DK" dirty="0">
                <a:latin typeface="+mn-lt"/>
              </a:rPr>
              <a:t> is the </a:t>
            </a:r>
            <a:r>
              <a:rPr lang="da-DK" dirty="0" err="1">
                <a:latin typeface="+mn-lt"/>
              </a:rPr>
              <a:t>order</a:t>
            </a:r>
            <a:r>
              <a:rPr lang="da-DK" dirty="0">
                <a:latin typeface="+mn-lt"/>
              </a:rPr>
              <a:t> to the </a:t>
            </a:r>
            <a:r>
              <a:rPr lang="da-DK" dirty="0" err="1">
                <a:latin typeface="+mn-lt"/>
              </a:rPr>
              <a:t>kitchen</a:t>
            </a:r>
            <a:endParaRPr lang="da-DK" dirty="0">
              <a:latin typeface="+mn-lt"/>
            </a:endParaRPr>
          </a:p>
          <a:p>
            <a:pPr algn="l">
              <a:spcBef>
                <a:spcPts val="432"/>
              </a:spcBef>
            </a:pPr>
            <a:r>
              <a:rPr lang="da-DK" dirty="0">
                <a:latin typeface="+mn-lt"/>
              </a:rPr>
              <a:t>		The </a:t>
            </a:r>
            <a:r>
              <a:rPr lang="da-DK" b="1" dirty="0" err="1">
                <a:latin typeface="+mn-lt"/>
              </a:rPr>
              <a:t>proteome</a:t>
            </a:r>
            <a:r>
              <a:rPr lang="da-DK" dirty="0">
                <a:latin typeface="+mn-lt"/>
              </a:rPr>
              <a:t> is the </a:t>
            </a:r>
            <a:r>
              <a:rPr lang="da-DK" dirty="0" err="1">
                <a:latin typeface="+mn-lt"/>
              </a:rPr>
              <a:t>actual</a:t>
            </a:r>
            <a:r>
              <a:rPr lang="da-DK" dirty="0">
                <a:latin typeface="+mn-lt"/>
              </a:rPr>
              <a:t> </a:t>
            </a:r>
            <a:r>
              <a:rPr lang="da-DK" dirty="0" err="1">
                <a:latin typeface="+mn-lt"/>
              </a:rPr>
              <a:t>dish</a:t>
            </a:r>
            <a:r>
              <a:rPr lang="da-DK" dirty="0">
                <a:latin typeface="+mn-lt"/>
              </a:rPr>
              <a:t> </a:t>
            </a:r>
            <a:r>
              <a:rPr lang="da-DK" dirty="0" err="1">
                <a:latin typeface="+mn-lt"/>
              </a:rPr>
              <a:t>coming</a:t>
            </a:r>
            <a:r>
              <a:rPr lang="da-DK" dirty="0">
                <a:latin typeface="+mn-lt"/>
              </a:rPr>
              <a:t> out </a:t>
            </a:r>
            <a:endParaRPr lang="en-US" dirty="0" err="1">
              <a:latin typeface="+mn-lt"/>
            </a:endParaRPr>
          </a:p>
        </p:txBody>
      </p:sp>
      <p:sp>
        <p:nvSpPr>
          <p:cNvPr id="12" name="TextBox 11"/>
          <p:cNvSpPr txBox="1"/>
          <p:nvPr/>
        </p:nvSpPr>
        <p:spPr>
          <a:xfrm>
            <a:off x="4511030" y="3062377"/>
            <a:ext cx="1198983" cy="246221"/>
          </a:xfrm>
          <a:prstGeom prst="rect">
            <a:avLst/>
          </a:prstGeom>
          <a:noFill/>
        </p:spPr>
        <p:txBody>
          <a:bodyPr wrap="none" lIns="0" tIns="0" rIns="0" bIns="0" rtlCol="0">
            <a:spAutoFit/>
          </a:bodyPr>
          <a:lstStyle/>
          <a:p>
            <a:pPr algn="l">
              <a:spcBef>
                <a:spcPts val="432"/>
              </a:spcBef>
            </a:pPr>
            <a:r>
              <a:rPr lang="da-DK" dirty="0">
                <a:latin typeface="+mn-lt"/>
              </a:rPr>
              <a:t>ATG……TAA</a:t>
            </a:r>
            <a:endParaRPr lang="en-US" dirty="0" err="1">
              <a:latin typeface="+mn-lt"/>
            </a:endParaRPr>
          </a:p>
        </p:txBody>
      </p:sp>
      <p:sp>
        <p:nvSpPr>
          <p:cNvPr id="13" name="TextBox 12"/>
          <p:cNvSpPr txBox="1"/>
          <p:nvPr/>
        </p:nvSpPr>
        <p:spPr>
          <a:xfrm>
            <a:off x="4943078" y="4509120"/>
            <a:ext cx="6826356" cy="1436291"/>
          </a:xfrm>
          <a:prstGeom prst="rect">
            <a:avLst/>
          </a:prstGeom>
          <a:noFill/>
        </p:spPr>
        <p:txBody>
          <a:bodyPr wrap="none" lIns="0" tIns="0" rIns="0" bIns="0" rtlCol="0">
            <a:spAutoFit/>
          </a:bodyPr>
          <a:lstStyle/>
          <a:p>
            <a:pPr algn="l">
              <a:spcBef>
                <a:spcPts val="432"/>
              </a:spcBef>
            </a:pPr>
            <a:r>
              <a:rPr lang="da-DK" b="1" dirty="0">
                <a:latin typeface="+mn-lt"/>
              </a:rPr>
              <a:t>BAKTA </a:t>
            </a:r>
            <a:r>
              <a:rPr lang="da-DK" dirty="0" err="1">
                <a:latin typeface="+mn-lt"/>
              </a:rPr>
              <a:t>uses</a:t>
            </a:r>
            <a:r>
              <a:rPr lang="da-DK" dirty="0">
                <a:latin typeface="+mn-lt"/>
              </a:rPr>
              <a:t> prodigal for annotation, </a:t>
            </a:r>
            <a:r>
              <a:rPr lang="da-DK" dirty="0" err="1">
                <a:latin typeface="+mn-lt"/>
              </a:rPr>
              <a:t>which</a:t>
            </a:r>
            <a:r>
              <a:rPr lang="da-DK" dirty="0">
                <a:latin typeface="+mn-lt"/>
              </a:rPr>
              <a:t> is a HMM-</a:t>
            </a:r>
            <a:r>
              <a:rPr lang="da-DK" dirty="0" err="1">
                <a:latin typeface="+mn-lt"/>
              </a:rPr>
              <a:t>based</a:t>
            </a:r>
            <a:r>
              <a:rPr lang="da-DK" dirty="0">
                <a:latin typeface="+mn-lt"/>
              </a:rPr>
              <a:t> gene finder</a:t>
            </a:r>
          </a:p>
          <a:p>
            <a:pPr algn="l">
              <a:spcBef>
                <a:spcPts val="432"/>
              </a:spcBef>
            </a:pPr>
            <a:r>
              <a:rPr lang="da-DK" dirty="0">
                <a:latin typeface="+mn-lt"/>
              </a:rPr>
              <a:t>It </a:t>
            </a:r>
            <a:r>
              <a:rPr lang="da-DK" dirty="0" err="1">
                <a:latin typeface="+mn-lt"/>
              </a:rPr>
              <a:t>also</a:t>
            </a:r>
            <a:r>
              <a:rPr lang="da-DK" dirty="0">
                <a:latin typeface="+mn-lt"/>
              </a:rPr>
              <a:t> </a:t>
            </a:r>
            <a:r>
              <a:rPr lang="da-DK" dirty="0" err="1">
                <a:latin typeface="+mn-lt"/>
              </a:rPr>
              <a:t>uses</a:t>
            </a:r>
            <a:r>
              <a:rPr lang="da-DK" dirty="0">
                <a:latin typeface="+mn-lt"/>
              </a:rPr>
              <a:t> </a:t>
            </a:r>
            <a:r>
              <a:rPr lang="da-DK" dirty="0" err="1">
                <a:latin typeface="+mn-lt"/>
              </a:rPr>
              <a:t>some</a:t>
            </a:r>
            <a:r>
              <a:rPr lang="da-DK" dirty="0">
                <a:latin typeface="+mn-lt"/>
              </a:rPr>
              <a:t> </a:t>
            </a:r>
            <a:r>
              <a:rPr lang="da-DK" dirty="0" err="1">
                <a:latin typeface="+mn-lt"/>
              </a:rPr>
              <a:t>extra</a:t>
            </a:r>
            <a:r>
              <a:rPr lang="da-DK" dirty="0">
                <a:latin typeface="+mn-lt"/>
              </a:rPr>
              <a:t> programs to find </a:t>
            </a:r>
            <a:r>
              <a:rPr lang="da-DK" dirty="0" err="1">
                <a:latin typeface="+mn-lt"/>
              </a:rPr>
              <a:t>rRNA</a:t>
            </a:r>
            <a:r>
              <a:rPr lang="da-DK" dirty="0">
                <a:latin typeface="+mn-lt"/>
              </a:rPr>
              <a:t> </a:t>
            </a:r>
            <a:r>
              <a:rPr lang="da-DK" dirty="0" err="1">
                <a:latin typeface="+mn-lt"/>
              </a:rPr>
              <a:t>etc</a:t>
            </a:r>
            <a:r>
              <a:rPr lang="da-DK" dirty="0">
                <a:latin typeface="+mn-lt"/>
              </a:rPr>
              <a:t> (</a:t>
            </a:r>
            <a:r>
              <a:rPr lang="da-DK" dirty="0" err="1">
                <a:latin typeface="+mn-lt"/>
              </a:rPr>
              <a:t>also</a:t>
            </a:r>
            <a:r>
              <a:rPr lang="da-DK" dirty="0">
                <a:latin typeface="+mn-lt"/>
              </a:rPr>
              <a:t> HMM </a:t>
            </a:r>
            <a:r>
              <a:rPr lang="da-DK" dirty="0" err="1">
                <a:latin typeface="+mn-lt"/>
              </a:rPr>
              <a:t>based</a:t>
            </a:r>
            <a:r>
              <a:rPr lang="da-DK" dirty="0">
                <a:latin typeface="+mn-lt"/>
              </a:rPr>
              <a:t>)</a:t>
            </a:r>
          </a:p>
          <a:p>
            <a:pPr algn="l">
              <a:spcBef>
                <a:spcPts val="432"/>
              </a:spcBef>
            </a:pPr>
            <a:r>
              <a:rPr lang="da-DK" dirty="0">
                <a:latin typeface="+mn-lt"/>
              </a:rPr>
              <a:t>It </a:t>
            </a:r>
            <a:r>
              <a:rPr lang="da-DK" dirty="0" err="1">
                <a:latin typeface="+mn-lt"/>
              </a:rPr>
              <a:t>then</a:t>
            </a:r>
            <a:r>
              <a:rPr lang="da-DK" dirty="0">
                <a:latin typeface="+mn-lt"/>
              </a:rPr>
              <a:t> </a:t>
            </a:r>
            <a:r>
              <a:rPr lang="da-DK" dirty="0" err="1">
                <a:latin typeface="+mn-lt"/>
              </a:rPr>
              <a:t>uses</a:t>
            </a:r>
            <a:r>
              <a:rPr lang="da-DK" dirty="0">
                <a:latin typeface="+mn-lt"/>
              </a:rPr>
              <a:t> BLAST and more </a:t>
            </a:r>
            <a:r>
              <a:rPr lang="da-DK" dirty="0" err="1">
                <a:latin typeface="+mn-lt"/>
              </a:rPr>
              <a:t>HMMs</a:t>
            </a:r>
            <a:r>
              <a:rPr lang="da-DK" dirty="0">
                <a:latin typeface="+mn-lt"/>
              </a:rPr>
              <a:t> to </a:t>
            </a:r>
            <a:r>
              <a:rPr lang="da-DK" dirty="0" err="1">
                <a:latin typeface="+mn-lt"/>
              </a:rPr>
              <a:t>annotate</a:t>
            </a:r>
            <a:r>
              <a:rPr lang="da-DK" dirty="0">
                <a:latin typeface="+mn-lt"/>
              </a:rPr>
              <a:t> the genes</a:t>
            </a:r>
          </a:p>
          <a:p>
            <a:pPr algn="l">
              <a:spcBef>
                <a:spcPts val="432"/>
              </a:spcBef>
            </a:pPr>
            <a:r>
              <a:rPr lang="da-DK" dirty="0">
                <a:latin typeface="+mn-lt"/>
              </a:rPr>
              <a:t>The </a:t>
            </a:r>
            <a:r>
              <a:rPr lang="da-DK" dirty="0" err="1">
                <a:latin typeface="+mn-lt"/>
              </a:rPr>
              <a:t>result</a:t>
            </a:r>
            <a:r>
              <a:rPr lang="da-DK" dirty="0">
                <a:latin typeface="+mn-lt"/>
              </a:rPr>
              <a:t> is a </a:t>
            </a:r>
            <a:r>
              <a:rPr lang="da-DK" dirty="0" err="1">
                <a:latin typeface="+mn-lt"/>
              </a:rPr>
              <a:t>pretty</a:t>
            </a:r>
            <a:r>
              <a:rPr lang="da-DK" dirty="0">
                <a:latin typeface="+mn-lt"/>
              </a:rPr>
              <a:t> </a:t>
            </a:r>
            <a:r>
              <a:rPr lang="da-DK" dirty="0" err="1">
                <a:latin typeface="+mn-lt"/>
              </a:rPr>
              <a:t>good</a:t>
            </a:r>
            <a:r>
              <a:rPr lang="da-DK" dirty="0">
                <a:latin typeface="+mn-lt"/>
              </a:rPr>
              <a:t> </a:t>
            </a:r>
            <a:r>
              <a:rPr lang="da-DK" dirty="0" err="1">
                <a:latin typeface="+mn-lt"/>
              </a:rPr>
              <a:t>overview</a:t>
            </a:r>
            <a:r>
              <a:rPr lang="da-DK" dirty="0">
                <a:latin typeface="+mn-lt"/>
              </a:rPr>
              <a:t> of the genes of the </a:t>
            </a:r>
            <a:r>
              <a:rPr lang="da-DK" dirty="0" err="1">
                <a:latin typeface="+mn-lt"/>
              </a:rPr>
              <a:t>genome</a:t>
            </a:r>
            <a:endParaRPr lang="da-DK" dirty="0">
              <a:latin typeface="+mn-lt"/>
            </a:endParaRPr>
          </a:p>
          <a:p>
            <a:pPr algn="l">
              <a:spcBef>
                <a:spcPts val="432"/>
              </a:spcBef>
            </a:pPr>
            <a:r>
              <a:rPr lang="da-DK" b="1" dirty="0">
                <a:latin typeface="+mn-lt"/>
              </a:rPr>
              <a:t>BAKTA</a:t>
            </a:r>
            <a:r>
              <a:rPr lang="da-DK" dirty="0">
                <a:latin typeface="+mn-lt"/>
              </a:rPr>
              <a:t> is </a:t>
            </a:r>
            <a:r>
              <a:rPr lang="da-DK" dirty="0" err="1">
                <a:latin typeface="+mn-lt"/>
              </a:rPr>
              <a:t>very</a:t>
            </a:r>
            <a:r>
              <a:rPr lang="da-DK" dirty="0">
                <a:latin typeface="+mn-lt"/>
              </a:rPr>
              <a:t> common in the </a:t>
            </a:r>
            <a:r>
              <a:rPr lang="da-DK" dirty="0" err="1">
                <a:latin typeface="+mn-lt"/>
              </a:rPr>
              <a:t>bioinformatics</a:t>
            </a:r>
            <a:r>
              <a:rPr lang="da-DK" dirty="0">
                <a:latin typeface="+mn-lt"/>
              </a:rPr>
              <a:t> </a:t>
            </a:r>
            <a:r>
              <a:rPr lang="da-DK" dirty="0" err="1">
                <a:latin typeface="+mn-lt"/>
              </a:rPr>
              <a:t>world</a:t>
            </a:r>
            <a:r>
              <a:rPr lang="da-DK" dirty="0">
                <a:latin typeface="+mn-lt"/>
              </a:rPr>
              <a:t>, due to </a:t>
            </a:r>
            <a:r>
              <a:rPr lang="da-DK" dirty="0" err="1">
                <a:latin typeface="+mn-lt"/>
              </a:rPr>
              <a:t>ease</a:t>
            </a:r>
            <a:r>
              <a:rPr lang="da-DK" dirty="0">
                <a:latin typeface="+mn-lt"/>
              </a:rPr>
              <a:t> and speed</a:t>
            </a:r>
            <a:endParaRPr lang="en-US" b="1" dirty="0" err="1">
              <a:latin typeface="+mn-lt"/>
            </a:endParaRPr>
          </a:p>
        </p:txBody>
      </p:sp>
    </p:spTree>
    <p:extLst>
      <p:ext uri="{BB962C8B-B14F-4D97-AF65-F5344CB8AC3E}">
        <p14:creationId xmlns:p14="http://schemas.microsoft.com/office/powerpoint/2010/main" val="340796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Gene annotation</a:t>
            </a:r>
            <a:endParaRPr lang="en-US" dirty="0"/>
          </a:p>
        </p:txBody>
      </p:sp>
      <p:sp>
        <p:nvSpPr>
          <p:cNvPr id="4" name="Slide Number Placeholder 3"/>
          <p:cNvSpPr>
            <a:spLocks noGrp="1"/>
          </p:cNvSpPr>
          <p:nvPr>
            <p:ph type="sldNum" sz="quarter" idx="11"/>
          </p:nvPr>
        </p:nvSpPr>
        <p:spPr/>
        <p:txBody>
          <a:bodyPr/>
          <a:lstStyle/>
          <a:p>
            <a:fld id="{103EA872-A674-449B-A120-B97244F8E91D}" type="slidenum">
              <a:rPr lang="en-GB" smtClean="0"/>
              <a:pPr/>
              <a:t>6</a:t>
            </a:fld>
            <a:endParaRPr lang="en-GB" dirty="0"/>
          </a:p>
        </p:txBody>
      </p:sp>
      <p:sp>
        <p:nvSpPr>
          <p:cNvPr id="5" name="Oval 4"/>
          <p:cNvSpPr/>
          <p:nvPr/>
        </p:nvSpPr>
        <p:spPr bwMode="auto">
          <a:xfrm>
            <a:off x="-32350" y="2420888"/>
            <a:ext cx="2736304" cy="2736304"/>
          </a:xfrm>
          <a:prstGeom prst="ellipse">
            <a:avLst/>
          </a:prstGeom>
          <a:noFill/>
          <a:ln w="57150" cap="flat" cmpd="sng" algn="ctr">
            <a:solidFill>
              <a:schemeClr val="accent1"/>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cxnSp>
        <p:nvCxnSpPr>
          <p:cNvPr id="6" name="Straight Connector 5"/>
          <p:cNvCxnSpPr>
            <a:stCxn id="5" idx="0"/>
          </p:cNvCxnSpPr>
          <p:nvPr/>
        </p:nvCxnSpPr>
        <p:spPr bwMode="auto">
          <a:xfrm flipV="1">
            <a:off x="1335802" y="2276872"/>
            <a:ext cx="0" cy="14401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
          <p:cNvCxnSpPr/>
          <p:nvPr/>
        </p:nvCxnSpPr>
        <p:spPr bwMode="auto">
          <a:xfrm>
            <a:off x="1335802" y="2276872"/>
            <a:ext cx="288032" cy="0"/>
          </a:xfrm>
          <a:prstGeom prst="straightConnector1">
            <a:avLst/>
          </a:prstGeom>
          <a:solidFill>
            <a:schemeClr val="accent1"/>
          </a:solidFill>
          <a:ln w="9525"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Rectangle 7"/>
          <p:cNvSpPr/>
          <p:nvPr/>
        </p:nvSpPr>
        <p:spPr bwMode="auto">
          <a:xfrm>
            <a:off x="1020004" y="2060848"/>
            <a:ext cx="792088" cy="648072"/>
          </a:xfrm>
          <a:prstGeom prst="rect">
            <a:avLst/>
          </a:prstGeom>
          <a:noFill/>
          <a:ln w="9525" cap="flat" cmpd="sng" algn="ctr">
            <a:solidFill>
              <a:schemeClr val="accent3">
                <a:lumMod val="50000"/>
              </a:schemeClr>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cxnSp>
        <p:nvCxnSpPr>
          <p:cNvPr id="10" name="Straight Connector 9"/>
          <p:cNvCxnSpPr/>
          <p:nvPr/>
        </p:nvCxnSpPr>
        <p:spPr bwMode="auto">
          <a:xfrm>
            <a:off x="1020004" y="2060848"/>
            <a:ext cx="4139098" cy="936104"/>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bwMode="auto">
          <a:xfrm>
            <a:off x="1812092" y="2060849"/>
            <a:ext cx="7523474" cy="93610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p:nvPr/>
        </p:nvCxnSpPr>
        <p:spPr bwMode="auto">
          <a:xfrm>
            <a:off x="1020004" y="2708920"/>
            <a:ext cx="4139098" cy="1688118"/>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a:off x="1812092" y="2708920"/>
            <a:ext cx="7523474" cy="1688118"/>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Rectangle 12"/>
          <p:cNvSpPr/>
          <p:nvPr/>
        </p:nvSpPr>
        <p:spPr bwMode="auto">
          <a:xfrm>
            <a:off x="5159102" y="2996952"/>
            <a:ext cx="4176464" cy="1400086"/>
          </a:xfrm>
          <a:prstGeom prst="rect">
            <a:avLst/>
          </a:prstGeom>
          <a:solidFill>
            <a:schemeClr val="bg1"/>
          </a:solidFill>
          <a:ln w="9525" cap="flat" cmpd="sng" algn="ctr">
            <a:solidFill>
              <a:schemeClr val="accent3">
                <a:lumMod val="50000"/>
              </a:schemeClr>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r>
              <a:rPr kumimoji="0" lang="da-DK" sz="1600" b="0" i="0" u="none" strike="noStrike" cap="none" normalizeH="0" baseline="0" dirty="0">
                <a:ln>
                  <a:noFill/>
                </a:ln>
                <a:solidFill>
                  <a:srgbClr val="FFFFFF"/>
                </a:solidFill>
                <a:effectLst/>
                <a:latin typeface="+mn-lt"/>
                <a:ea typeface="ＭＳ Ｐゴシック" pitchFamily="-80" charset="-128"/>
              </a:rPr>
              <a:t>AG</a:t>
            </a:r>
            <a:r>
              <a:rPr kumimoji="0" lang="da-DK" sz="1600" b="0" i="0" u="none" strike="noStrike" cap="none" normalizeH="0" baseline="0" dirty="0">
                <a:ln>
                  <a:noFill/>
                </a:ln>
                <a:solidFill>
                  <a:srgbClr val="000000"/>
                </a:solidFill>
                <a:effectLst/>
                <a:latin typeface="+mn-lt"/>
                <a:ea typeface="ＭＳ Ｐゴシック" pitchFamily="-80" charset="-128"/>
              </a:rPr>
              <a:t>ATGCCAGTTCGGG….TAA</a:t>
            </a: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25" name="Rectangle 24"/>
          <p:cNvSpPr/>
          <p:nvPr/>
        </p:nvSpPr>
        <p:spPr bwMode="auto">
          <a:xfrm>
            <a:off x="7823398" y="4797152"/>
            <a:ext cx="2736304" cy="1224136"/>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r>
              <a:rPr kumimoji="0" lang="da-DK" sz="1600" b="0" i="0" u="none" strike="noStrike" cap="none" normalizeH="0" baseline="0" dirty="0">
                <a:ln>
                  <a:noFill/>
                </a:ln>
                <a:solidFill>
                  <a:srgbClr val="FFFFFF"/>
                </a:solidFill>
                <a:effectLst/>
                <a:latin typeface="+mn-lt"/>
                <a:ea typeface="ＭＳ Ｐゴシック" pitchFamily="-80" charset="-128"/>
              </a:rPr>
              <a:t>HMM database</a:t>
            </a:r>
          </a:p>
        </p:txBody>
      </p:sp>
      <p:sp>
        <p:nvSpPr>
          <p:cNvPr id="26" name="Rectangle 25"/>
          <p:cNvSpPr/>
          <p:nvPr/>
        </p:nvSpPr>
        <p:spPr bwMode="auto">
          <a:xfrm>
            <a:off x="2734424" y="4797152"/>
            <a:ext cx="2736304" cy="1224136"/>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r>
              <a:rPr kumimoji="0" lang="da-DK" sz="1600" b="0" i="0" u="none" strike="noStrike" cap="none" normalizeH="0" baseline="0" dirty="0">
                <a:ln>
                  <a:noFill/>
                </a:ln>
                <a:solidFill>
                  <a:srgbClr val="FFFFFF"/>
                </a:solidFill>
                <a:effectLst/>
                <a:latin typeface="+mn-lt"/>
                <a:ea typeface="ＭＳ Ｐゴシック" pitchFamily="-80" charset="-128"/>
              </a:rPr>
              <a:t>Gene database</a:t>
            </a:r>
          </a:p>
        </p:txBody>
      </p:sp>
      <p:sp>
        <p:nvSpPr>
          <p:cNvPr id="27" name="Curved Right Arrow 26"/>
          <p:cNvSpPr/>
          <p:nvPr/>
        </p:nvSpPr>
        <p:spPr bwMode="auto">
          <a:xfrm>
            <a:off x="5470728" y="4437112"/>
            <a:ext cx="912510" cy="1944216"/>
          </a:xfrm>
          <a:prstGeom prst="curvedRightArrow">
            <a:avLst/>
          </a:prstGeom>
          <a:solidFill>
            <a:schemeClr val="accent1"/>
          </a:solidFill>
          <a:ln w="9525"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28" name="Curved Right Arrow 27"/>
          <p:cNvSpPr/>
          <p:nvPr/>
        </p:nvSpPr>
        <p:spPr bwMode="auto">
          <a:xfrm flipH="1">
            <a:off x="6944143" y="4437112"/>
            <a:ext cx="888333" cy="1944216"/>
          </a:xfrm>
          <a:prstGeom prst="curvedRightArrow">
            <a:avLst/>
          </a:prstGeom>
          <a:solidFill>
            <a:schemeClr val="accent1"/>
          </a:solidFill>
          <a:ln w="9525"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29" name="TextBox 28"/>
          <p:cNvSpPr txBox="1"/>
          <p:nvPr/>
        </p:nvSpPr>
        <p:spPr>
          <a:xfrm>
            <a:off x="6111456" y="6330225"/>
            <a:ext cx="1104470" cy="246221"/>
          </a:xfrm>
          <a:prstGeom prst="rect">
            <a:avLst/>
          </a:prstGeom>
          <a:noFill/>
        </p:spPr>
        <p:txBody>
          <a:bodyPr wrap="none" lIns="0" tIns="0" rIns="0" bIns="0" rtlCol="0">
            <a:spAutoFit/>
          </a:bodyPr>
          <a:lstStyle/>
          <a:p>
            <a:pPr algn="l">
              <a:spcBef>
                <a:spcPts val="432"/>
              </a:spcBef>
            </a:pPr>
            <a:r>
              <a:rPr lang="da-DK" dirty="0" err="1">
                <a:latin typeface="+mn-lt"/>
              </a:rPr>
              <a:t>Pectin</a:t>
            </a:r>
            <a:r>
              <a:rPr lang="da-DK" dirty="0">
                <a:latin typeface="+mn-lt"/>
              </a:rPr>
              <a:t> </a:t>
            </a:r>
            <a:r>
              <a:rPr lang="da-DK" dirty="0" err="1">
                <a:latin typeface="+mn-lt"/>
              </a:rPr>
              <a:t>lyase</a:t>
            </a:r>
            <a:endParaRPr lang="en-US" dirty="0" err="1">
              <a:latin typeface="+mn-lt"/>
            </a:endParaRPr>
          </a:p>
        </p:txBody>
      </p:sp>
    </p:spTree>
    <p:extLst>
      <p:ext uri="{BB962C8B-B14F-4D97-AF65-F5344CB8AC3E}">
        <p14:creationId xmlns:p14="http://schemas.microsoft.com/office/powerpoint/2010/main" val="1536162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3" grpId="0" animBg="1"/>
      <p:bldP spid="25" grpId="0" animBg="1"/>
      <p:bldP spid="26" grpId="0" animBg="1"/>
      <p:bldP spid="27" grpId="0" animBg="1"/>
      <p:bldP spid="28" grpId="0" animBg="1"/>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Annotation formats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18980010"/>
              </p:ext>
            </p:extLst>
          </p:nvPr>
        </p:nvGraphicFramePr>
        <p:xfrm>
          <a:off x="1486694" y="1687909"/>
          <a:ext cx="9505056" cy="4550906"/>
        </p:xfrm>
        <a:graphic>
          <a:graphicData uri="http://schemas.openxmlformats.org/drawingml/2006/table">
            <a:tbl>
              <a:tblPr/>
              <a:tblGrid>
                <a:gridCol w="4752528">
                  <a:extLst>
                    <a:ext uri="{9D8B030D-6E8A-4147-A177-3AD203B41FA5}">
                      <a16:colId xmlns:a16="http://schemas.microsoft.com/office/drawing/2014/main" val="768181757"/>
                    </a:ext>
                  </a:extLst>
                </a:gridCol>
                <a:gridCol w="4752528">
                  <a:extLst>
                    <a:ext uri="{9D8B030D-6E8A-4147-A177-3AD203B41FA5}">
                      <a16:colId xmlns:a16="http://schemas.microsoft.com/office/drawing/2014/main" val="1636142480"/>
                    </a:ext>
                  </a:extLst>
                </a:gridCol>
              </a:tblGrid>
              <a:tr h="466833">
                <a:tc>
                  <a:txBody>
                    <a:bodyPr/>
                    <a:lstStyle/>
                    <a:p>
                      <a:r>
                        <a:rPr lang="en-US" sz="1050" b="1">
                          <a:effectLst/>
                        </a:rPr>
                        <a:t>.gff</a:t>
                      </a:r>
                    </a:p>
                  </a:txBody>
                  <a:tcPr marL="47711" marR="47711" marT="22020" marB="22020" anchor="ctr">
                    <a:lnL>
                      <a:noFill/>
                    </a:lnL>
                    <a:lnR>
                      <a:noFill/>
                    </a:lnR>
                    <a:lnT>
                      <a:noFill/>
                    </a:lnT>
                    <a:lnB>
                      <a:noFill/>
                    </a:lnB>
                    <a:solidFill>
                      <a:srgbClr val="FFFFFF"/>
                    </a:solidFill>
                  </a:tcPr>
                </a:tc>
                <a:tc>
                  <a:txBody>
                    <a:bodyPr/>
                    <a:lstStyle/>
                    <a:p>
                      <a:r>
                        <a:rPr lang="en-US" sz="1050" b="1" dirty="0">
                          <a:effectLst/>
                        </a:rPr>
                        <a:t>This is the master annotation in GFF3 format, containing both sequences and annotations. It can be viewed directly in Artemis or IGV.</a:t>
                      </a:r>
                    </a:p>
                  </a:txBody>
                  <a:tcPr marL="47711" marR="47711" marT="22020" marB="22020" anchor="ctr">
                    <a:lnL>
                      <a:noFill/>
                    </a:lnL>
                    <a:lnR>
                      <a:noFill/>
                    </a:lnR>
                    <a:lnT>
                      <a:noFill/>
                    </a:lnT>
                    <a:lnB>
                      <a:noFill/>
                    </a:lnB>
                    <a:solidFill>
                      <a:srgbClr val="FFFFFF"/>
                    </a:solidFill>
                  </a:tcPr>
                </a:tc>
                <a:extLst>
                  <a:ext uri="{0D108BD9-81ED-4DB2-BD59-A6C34878D82A}">
                    <a16:rowId xmlns:a16="http://schemas.microsoft.com/office/drawing/2014/main" val="3461047608"/>
                  </a:ext>
                </a:extLst>
              </a:tr>
              <a:tr h="572531">
                <a:tc>
                  <a:txBody>
                    <a:bodyPr/>
                    <a:lstStyle/>
                    <a:p>
                      <a:r>
                        <a:rPr lang="en-US" sz="1050" b="1">
                          <a:effectLst/>
                        </a:rPr>
                        <a:t>.gbk</a:t>
                      </a:r>
                    </a:p>
                  </a:txBody>
                  <a:tcPr marL="47711" marR="47711" marT="22020" marB="22020" anchor="ctr">
                    <a:lnL>
                      <a:noFill/>
                    </a:lnL>
                    <a:lnR>
                      <a:noFill/>
                    </a:lnR>
                    <a:lnT>
                      <a:noFill/>
                    </a:lnT>
                    <a:lnB>
                      <a:noFill/>
                    </a:lnB>
                    <a:solidFill>
                      <a:srgbClr val="FFFFFF"/>
                    </a:solidFill>
                  </a:tcPr>
                </a:tc>
                <a:tc>
                  <a:txBody>
                    <a:bodyPr/>
                    <a:lstStyle/>
                    <a:p>
                      <a:r>
                        <a:rPr lang="en-US" sz="1050" b="1" dirty="0">
                          <a:effectLst/>
                        </a:rPr>
                        <a:t>This is a standard </a:t>
                      </a:r>
                      <a:r>
                        <a:rPr lang="en-US" sz="1050" b="1" dirty="0" err="1">
                          <a:effectLst/>
                        </a:rPr>
                        <a:t>Genbank</a:t>
                      </a:r>
                      <a:r>
                        <a:rPr lang="en-US" sz="1050" b="1" dirty="0">
                          <a:effectLst/>
                        </a:rPr>
                        <a:t> file derived from the master .</a:t>
                      </a:r>
                      <a:r>
                        <a:rPr lang="en-US" sz="1050" b="1" dirty="0" err="1">
                          <a:effectLst/>
                        </a:rPr>
                        <a:t>gff</a:t>
                      </a:r>
                      <a:r>
                        <a:rPr lang="en-US" sz="1050" b="1" dirty="0">
                          <a:effectLst/>
                        </a:rPr>
                        <a:t>. If the input to </a:t>
                      </a:r>
                      <a:r>
                        <a:rPr lang="en-US" sz="1050" b="1" dirty="0" err="1">
                          <a:effectLst/>
                        </a:rPr>
                        <a:t>prokka</a:t>
                      </a:r>
                      <a:r>
                        <a:rPr lang="en-US" sz="1050" b="1" dirty="0">
                          <a:effectLst/>
                        </a:rPr>
                        <a:t> was a multi-FASTA, then this will be a multi-</a:t>
                      </a:r>
                      <a:r>
                        <a:rPr lang="en-US" sz="1050" b="1" dirty="0" err="1">
                          <a:effectLst/>
                        </a:rPr>
                        <a:t>Genbank</a:t>
                      </a:r>
                      <a:r>
                        <a:rPr lang="en-US" sz="1050" b="1" dirty="0">
                          <a:effectLst/>
                        </a:rPr>
                        <a:t>, with one record for each sequence.</a:t>
                      </a:r>
                    </a:p>
                  </a:txBody>
                  <a:tcPr marL="47711" marR="47711" marT="22020" marB="22020" anchor="ctr">
                    <a:lnL>
                      <a:noFill/>
                    </a:lnL>
                    <a:lnR>
                      <a:noFill/>
                    </a:lnR>
                    <a:lnT>
                      <a:noFill/>
                    </a:lnT>
                    <a:lnB>
                      <a:noFill/>
                    </a:lnB>
                    <a:solidFill>
                      <a:srgbClr val="FFFFFF"/>
                    </a:solidFill>
                  </a:tcPr>
                </a:tc>
                <a:extLst>
                  <a:ext uri="{0D108BD9-81ED-4DB2-BD59-A6C34878D82A}">
                    <a16:rowId xmlns:a16="http://schemas.microsoft.com/office/drawing/2014/main" val="903186934"/>
                  </a:ext>
                </a:extLst>
              </a:tr>
              <a:tr h="255437">
                <a:tc>
                  <a:txBody>
                    <a:bodyPr/>
                    <a:lstStyle/>
                    <a:p>
                      <a:r>
                        <a:rPr lang="en-US" sz="1050">
                          <a:effectLst/>
                        </a:rPr>
                        <a:t>.fna</a:t>
                      </a:r>
                    </a:p>
                  </a:txBody>
                  <a:tcPr marL="47711" marR="47711" marT="22020" marB="22020" anchor="ctr">
                    <a:lnL>
                      <a:noFill/>
                    </a:lnL>
                    <a:lnR>
                      <a:noFill/>
                    </a:lnR>
                    <a:lnT>
                      <a:noFill/>
                    </a:lnT>
                    <a:lnB>
                      <a:noFill/>
                    </a:lnB>
                    <a:solidFill>
                      <a:srgbClr val="FFFFFF"/>
                    </a:solidFill>
                  </a:tcPr>
                </a:tc>
                <a:tc>
                  <a:txBody>
                    <a:bodyPr/>
                    <a:lstStyle/>
                    <a:p>
                      <a:r>
                        <a:rPr lang="en-US" sz="1050">
                          <a:effectLst/>
                        </a:rPr>
                        <a:t>Nucleotide FASTA file of the input contig sequences.</a:t>
                      </a:r>
                    </a:p>
                  </a:txBody>
                  <a:tcPr marL="47711" marR="47711" marT="22020" marB="22020" anchor="ctr">
                    <a:lnL>
                      <a:noFill/>
                    </a:lnL>
                    <a:lnR>
                      <a:noFill/>
                    </a:lnR>
                    <a:lnT>
                      <a:noFill/>
                    </a:lnT>
                    <a:lnB>
                      <a:noFill/>
                    </a:lnB>
                    <a:solidFill>
                      <a:srgbClr val="FFFFFF"/>
                    </a:solidFill>
                  </a:tcPr>
                </a:tc>
                <a:extLst>
                  <a:ext uri="{0D108BD9-81ED-4DB2-BD59-A6C34878D82A}">
                    <a16:rowId xmlns:a16="http://schemas.microsoft.com/office/drawing/2014/main" val="2649285993"/>
                  </a:ext>
                </a:extLst>
              </a:tr>
              <a:tr h="255437">
                <a:tc>
                  <a:txBody>
                    <a:bodyPr/>
                    <a:lstStyle/>
                    <a:p>
                      <a:r>
                        <a:rPr lang="en-US" sz="1050" dirty="0">
                          <a:effectLst/>
                        </a:rPr>
                        <a:t>.</a:t>
                      </a:r>
                      <a:r>
                        <a:rPr lang="en-US" sz="1050" dirty="0" err="1">
                          <a:effectLst/>
                        </a:rPr>
                        <a:t>faa</a:t>
                      </a:r>
                      <a:endParaRPr lang="en-US" sz="1050" dirty="0">
                        <a:effectLst/>
                      </a:endParaRPr>
                    </a:p>
                  </a:txBody>
                  <a:tcPr marL="47711" marR="47711" marT="22020" marB="22020" anchor="ctr">
                    <a:lnL>
                      <a:noFill/>
                    </a:lnL>
                    <a:lnR>
                      <a:noFill/>
                    </a:lnR>
                    <a:lnT>
                      <a:noFill/>
                    </a:lnT>
                    <a:lnB>
                      <a:noFill/>
                    </a:lnB>
                    <a:solidFill>
                      <a:srgbClr val="FFFFFF"/>
                    </a:solidFill>
                  </a:tcPr>
                </a:tc>
                <a:tc>
                  <a:txBody>
                    <a:bodyPr/>
                    <a:lstStyle/>
                    <a:p>
                      <a:r>
                        <a:rPr lang="en-US" sz="1050">
                          <a:effectLst/>
                        </a:rPr>
                        <a:t>Protein FASTA file of the translated CDS sequences.</a:t>
                      </a:r>
                    </a:p>
                  </a:txBody>
                  <a:tcPr marL="47711" marR="47711" marT="22020" marB="22020" anchor="ctr">
                    <a:lnL>
                      <a:noFill/>
                    </a:lnL>
                    <a:lnR>
                      <a:noFill/>
                    </a:lnR>
                    <a:lnT>
                      <a:noFill/>
                    </a:lnT>
                    <a:lnB>
                      <a:noFill/>
                    </a:lnB>
                    <a:solidFill>
                      <a:srgbClr val="FFFFFF"/>
                    </a:solidFill>
                  </a:tcPr>
                </a:tc>
                <a:extLst>
                  <a:ext uri="{0D108BD9-81ED-4DB2-BD59-A6C34878D82A}">
                    <a16:rowId xmlns:a16="http://schemas.microsoft.com/office/drawing/2014/main" val="3188166424"/>
                  </a:ext>
                </a:extLst>
              </a:tr>
              <a:tr h="361135">
                <a:tc>
                  <a:txBody>
                    <a:bodyPr/>
                    <a:lstStyle/>
                    <a:p>
                      <a:r>
                        <a:rPr lang="en-US" sz="1050">
                          <a:effectLst/>
                        </a:rPr>
                        <a:t>.ffn</a:t>
                      </a:r>
                    </a:p>
                  </a:txBody>
                  <a:tcPr marL="47711" marR="47711" marT="22020" marB="22020" anchor="ctr">
                    <a:lnL>
                      <a:noFill/>
                    </a:lnL>
                    <a:lnR>
                      <a:noFill/>
                    </a:lnR>
                    <a:lnT>
                      <a:noFill/>
                    </a:lnT>
                    <a:lnB>
                      <a:noFill/>
                    </a:lnB>
                    <a:solidFill>
                      <a:srgbClr val="FFFFFF"/>
                    </a:solidFill>
                  </a:tcPr>
                </a:tc>
                <a:tc>
                  <a:txBody>
                    <a:bodyPr/>
                    <a:lstStyle/>
                    <a:p>
                      <a:r>
                        <a:rPr lang="en-US" sz="1050">
                          <a:effectLst/>
                        </a:rPr>
                        <a:t>Nucleotide FASTA file of all the prediction transcripts (CDS, rRNA, tRNA, tmRNA, misc_RNA)</a:t>
                      </a:r>
                    </a:p>
                  </a:txBody>
                  <a:tcPr marL="47711" marR="47711" marT="22020" marB="22020" anchor="ctr">
                    <a:lnL>
                      <a:noFill/>
                    </a:lnL>
                    <a:lnR>
                      <a:noFill/>
                    </a:lnR>
                    <a:lnT>
                      <a:noFill/>
                    </a:lnT>
                    <a:lnB>
                      <a:noFill/>
                    </a:lnB>
                    <a:solidFill>
                      <a:srgbClr val="FFFFFF"/>
                    </a:solidFill>
                  </a:tcPr>
                </a:tc>
                <a:extLst>
                  <a:ext uri="{0D108BD9-81ED-4DB2-BD59-A6C34878D82A}">
                    <a16:rowId xmlns:a16="http://schemas.microsoft.com/office/drawing/2014/main" val="3920426241"/>
                  </a:ext>
                </a:extLst>
              </a:tr>
              <a:tr h="466833">
                <a:tc>
                  <a:txBody>
                    <a:bodyPr/>
                    <a:lstStyle/>
                    <a:p>
                      <a:r>
                        <a:rPr lang="en-US" sz="1050">
                          <a:effectLst/>
                        </a:rPr>
                        <a:t>.sqn</a:t>
                      </a:r>
                    </a:p>
                  </a:txBody>
                  <a:tcPr marL="47711" marR="47711" marT="22020" marB="22020" anchor="ctr">
                    <a:lnL>
                      <a:noFill/>
                    </a:lnL>
                    <a:lnR>
                      <a:noFill/>
                    </a:lnR>
                    <a:lnT>
                      <a:noFill/>
                    </a:lnT>
                    <a:lnB>
                      <a:noFill/>
                    </a:lnB>
                    <a:solidFill>
                      <a:srgbClr val="FFFFFF"/>
                    </a:solidFill>
                  </a:tcPr>
                </a:tc>
                <a:tc>
                  <a:txBody>
                    <a:bodyPr/>
                    <a:lstStyle/>
                    <a:p>
                      <a:r>
                        <a:rPr lang="en-US" sz="1050">
                          <a:effectLst/>
                        </a:rPr>
                        <a:t>An ASN1 format "Sequin" file for submission to Genbank. It needs to be edited to set the correct taxonomy, authors, related publication etc.</a:t>
                      </a:r>
                    </a:p>
                  </a:txBody>
                  <a:tcPr marL="47711" marR="47711" marT="22020" marB="22020" anchor="ctr">
                    <a:lnL>
                      <a:noFill/>
                    </a:lnL>
                    <a:lnR>
                      <a:noFill/>
                    </a:lnR>
                    <a:lnT>
                      <a:noFill/>
                    </a:lnT>
                    <a:lnB>
                      <a:noFill/>
                    </a:lnB>
                    <a:solidFill>
                      <a:srgbClr val="FFFFFF"/>
                    </a:solidFill>
                  </a:tcPr>
                </a:tc>
                <a:extLst>
                  <a:ext uri="{0D108BD9-81ED-4DB2-BD59-A6C34878D82A}">
                    <a16:rowId xmlns:a16="http://schemas.microsoft.com/office/drawing/2014/main" val="3000804940"/>
                  </a:ext>
                </a:extLst>
              </a:tr>
              <a:tr h="572531">
                <a:tc>
                  <a:txBody>
                    <a:bodyPr/>
                    <a:lstStyle/>
                    <a:p>
                      <a:r>
                        <a:rPr lang="en-US" sz="1050">
                          <a:effectLst/>
                        </a:rPr>
                        <a:t>.fsa</a:t>
                      </a:r>
                    </a:p>
                  </a:txBody>
                  <a:tcPr marL="47711" marR="47711" marT="22020" marB="22020" anchor="ctr">
                    <a:lnL>
                      <a:noFill/>
                    </a:lnL>
                    <a:lnR>
                      <a:noFill/>
                    </a:lnR>
                    <a:lnT>
                      <a:noFill/>
                    </a:lnT>
                    <a:lnB>
                      <a:noFill/>
                    </a:lnB>
                    <a:solidFill>
                      <a:srgbClr val="FFFFFF"/>
                    </a:solidFill>
                  </a:tcPr>
                </a:tc>
                <a:tc>
                  <a:txBody>
                    <a:bodyPr/>
                    <a:lstStyle/>
                    <a:p>
                      <a:r>
                        <a:rPr lang="en-US" sz="1050">
                          <a:effectLst/>
                        </a:rPr>
                        <a:t>Nucleotide FASTA file of the input contig sequences, used by "tbl2asn" to create the .sqn file. It is mostly the same as the .fna file, but with extra Sequin tags in the sequence description lines.</a:t>
                      </a:r>
                    </a:p>
                  </a:txBody>
                  <a:tcPr marL="47711" marR="47711" marT="22020" marB="22020" anchor="ctr">
                    <a:lnL>
                      <a:noFill/>
                    </a:lnL>
                    <a:lnR>
                      <a:noFill/>
                    </a:lnR>
                    <a:lnT>
                      <a:noFill/>
                    </a:lnT>
                    <a:lnB>
                      <a:noFill/>
                    </a:lnB>
                    <a:solidFill>
                      <a:srgbClr val="FFFFFF"/>
                    </a:solidFill>
                  </a:tcPr>
                </a:tc>
                <a:extLst>
                  <a:ext uri="{0D108BD9-81ED-4DB2-BD59-A6C34878D82A}">
                    <a16:rowId xmlns:a16="http://schemas.microsoft.com/office/drawing/2014/main" val="1939322782"/>
                  </a:ext>
                </a:extLst>
              </a:tr>
              <a:tr h="255437">
                <a:tc>
                  <a:txBody>
                    <a:bodyPr/>
                    <a:lstStyle/>
                    <a:p>
                      <a:r>
                        <a:rPr lang="en-US" sz="1050">
                          <a:effectLst/>
                        </a:rPr>
                        <a:t>.tbl</a:t>
                      </a:r>
                    </a:p>
                  </a:txBody>
                  <a:tcPr marL="47711" marR="47711" marT="22020" marB="22020" anchor="ctr">
                    <a:lnL>
                      <a:noFill/>
                    </a:lnL>
                    <a:lnR>
                      <a:noFill/>
                    </a:lnR>
                    <a:lnT>
                      <a:noFill/>
                    </a:lnT>
                    <a:lnB>
                      <a:noFill/>
                    </a:lnB>
                    <a:solidFill>
                      <a:srgbClr val="FFFFFF"/>
                    </a:solidFill>
                  </a:tcPr>
                </a:tc>
                <a:tc>
                  <a:txBody>
                    <a:bodyPr/>
                    <a:lstStyle/>
                    <a:p>
                      <a:r>
                        <a:rPr lang="en-US" sz="1050">
                          <a:effectLst/>
                        </a:rPr>
                        <a:t>Feature Table file, used by "tbl2asn" to create the .sqn file.</a:t>
                      </a:r>
                    </a:p>
                  </a:txBody>
                  <a:tcPr marL="47711" marR="47711" marT="22020" marB="22020" anchor="ctr">
                    <a:lnL>
                      <a:noFill/>
                    </a:lnL>
                    <a:lnR>
                      <a:noFill/>
                    </a:lnR>
                    <a:lnT>
                      <a:noFill/>
                    </a:lnT>
                    <a:lnB>
                      <a:noFill/>
                    </a:lnB>
                    <a:solidFill>
                      <a:srgbClr val="FFFFFF"/>
                    </a:solidFill>
                  </a:tcPr>
                </a:tc>
                <a:extLst>
                  <a:ext uri="{0D108BD9-81ED-4DB2-BD59-A6C34878D82A}">
                    <a16:rowId xmlns:a16="http://schemas.microsoft.com/office/drawing/2014/main" val="2074812082"/>
                  </a:ext>
                </a:extLst>
              </a:tr>
              <a:tr h="255437">
                <a:tc>
                  <a:txBody>
                    <a:bodyPr/>
                    <a:lstStyle/>
                    <a:p>
                      <a:r>
                        <a:rPr lang="en-US" sz="1050">
                          <a:effectLst/>
                        </a:rPr>
                        <a:t>.err</a:t>
                      </a:r>
                    </a:p>
                  </a:txBody>
                  <a:tcPr marL="47711" marR="47711" marT="22020" marB="22020" anchor="ctr">
                    <a:lnL>
                      <a:noFill/>
                    </a:lnL>
                    <a:lnR>
                      <a:noFill/>
                    </a:lnR>
                    <a:lnT>
                      <a:noFill/>
                    </a:lnT>
                    <a:lnB>
                      <a:noFill/>
                    </a:lnB>
                    <a:solidFill>
                      <a:srgbClr val="FFFFFF"/>
                    </a:solidFill>
                  </a:tcPr>
                </a:tc>
                <a:tc>
                  <a:txBody>
                    <a:bodyPr/>
                    <a:lstStyle/>
                    <a:p>
                      <a:r>
                        <a:rPr lang="en-US" sz="1050">
                          <a:effectLst/>
                        </a:rPr>
                        <a:t>Unacceptable annotations - the NCBI discrepancy report.</a:t>
                      </a:r>
                    </a:p>
                  </a:txBody>
                  <a:tcPr marL="47711" marR="47711" marT="22020" marB="22020" anchor="ctr">
                    <a:lnL>
                      <a:noFill/>
                    </a:lnL>
                    <a:lnR>
                      <a:noFill/>
                    </a:lnR>
                    <a:lnT>
                      <a:noFill/>
                    </a:lnT>
                    <a:lnB>
                      <a:noFill/>
                    </a:lnB>
                    <a:solidFill>
                      <a:srgbClr val="FFFFFF"/>
                    </a:solidFill>
                  </a:tcPr>
                </a:tc>
                <a:extLst>
                  <a:ext uri="{0D108BD9-81ED-4DB2-BD59-A6C34878D82A}">
                    <a16:rowId xmlns:a16="http://schemas.microsoft.com/office/drawing/2014/main" val="2143831442"/>
                  </a:ext>
                </a:extLst>
              </a:tr>
              <a:tr h="466833">
                <a:tc>
                  <a:txBody>
                    <a:bodyPr/>
                    <a:lstStyle/>
                    <a:p>
                      <a:r>
                        <a:rPr lang="en-US" sz="1050">
                          <a:effectLst/>
                        </a:rPr>
                        <a:t>.log</a:t>
                      </a:r>
                    </a:p>
                  </a:txBody>
                  <a:tcPr marL="47711" marR="47711" marT="22020" marB="22020" anchor="ctr">
                    <a:lnL>
                      <a:noFill/>
                    </a:lnL>
                    <a:lnR>
                      <a:noFill/>
                    </a:lnR>
                    <a:lnT>
                      <a:noFill/>
                    </a:lnT>
                    <a:lnB>
                      <a:noFill/>
                    </a:lnB>
                    <a:solidFill>
                      <a:srgbClr val="FFFFFF"/>
                    </a:solidFill>
                  </a:tcPr>
                </a:tc>
                <a:tc>
                  <a:txBody>
                    <a:bodyPr/>
                    <a:lstStyle/>
                    <a:p>
                      <a:r>
                        <a:rPr lang="en-US" sz="1050">
                          <a:effectLst/>
                        </a:rPr>
                        <a:t>Contains all the output that Prokka produced during its run. This is a record of what settings you used, even if the --quiet option was enabled.</a:t>
                      </a:r>
                    </a:p>
                  </a:txBody>
                  <a:tcPr marL="47711" marR="47711" marT="22020" marB="22020" anchor="ctr">
                    <a:lnL>
                      <a:noFill/>
                    </a:lnL>
                    <a:lnR>
                      <a:noFill/>
                    </a:lnR>
                    <a:lnT>
                      <a:noFill/>
                    </a:lnT>
                    <a:lnB>
                      <a:noFill/>
                    </a:lnB>
                    <a:solidFill>
                      <a:srgbClr val="FFFFFF"/>
                    </a:solidFill>
                  </a:tcPr>
                </a:tc>
                <a:extLst>
                  <a:ext uri="{0D108BD9-81ED-4DB2-BD59-A6C34878D82A}">
                    <a16:rowId xmlns:a16="http://schemas.microsoft.com/office/drawing/2014/main" val="22868602"/>
                  </a:ext>
                </a:extLst>
              </a:tr>
              <a:tr h="255437">
                <a:tc>
                  <a:txBody>
                    <a:bodyPr/>
                    <a:lstStyle/>
                    <a:p>
                      <a:r>
                        <a:rPr lang="en-US" sz="1050">
                          <a:effectLst/>
                        </a:rPr>
                        <a:t>.txt</a:t>
                      </a:r>
                    </a:p>
                  </a:txBody>
                  <a:tcPr marL="47711" marR="47711" marT="22020" marB="22020" anchor="ctr">
                    <a:lnL>
                      <a:noFill/>
                    </a:lnL>
                    <a:lnR>
                      <a:noFill/>
                    </a:lnR>
                    <a:lnT>
                      <a:noFill/>
                    </a:lnT>
                    <a:lnB>
                      <a:noFill/>
                    </a:lnB>
                    <a:solidFill>
                      <a:srgbClr val="FFFFFF"/>
                    </a:solidFill>
                  </a:tcPr>
                </a:tc>
                <a:tc>
                  <a:txBody>
                    <a:bodyPr/>
                    <a:lstStyle/>
                    <a:p>
                      <a:r>
                        <a:rPr lang="en-US" sz="1050">
                          <a:effectLst/>
                        </a:rPr>
                        <a:t>Statistics relating to the annotated features found.</a:t>
                      </a:r>
                    </a:p>
                  </a:txBody>
                  <a:tcPr marL="47711" marR="47711" marT="22020" marB="22020" anchor="ctr">
                    <a:lnL>
                      <a:noFill/>
                    </a:lnL>
                    <a:lnR>
                      <a:noFill/>
                    </a:lnR>
                    <a:lnT>
                      <a:noFill/>
                    </a:lnT>
                    <a:lnB>
                      <a:noFill/>
                    </a:lnB>
                    <a:solidFill>
                      <a:srgbClr val="FFFFFF"/>
                    </a:solidFill>
                  </a:tcPr>
                </a:tc>
                <a:extLst>
                  <a:ext uri="{0D108BD9-81ED-4DB2-BD59-A6C34878D82A}">
                    <a16:rowId xmlns:a16="http://schemas.microsoft.com/office/drawing/2014/main" val="400973451"/>
                  </a:ext>
                </a:extLst>
              </a:tr>
              <a:tr h="361135">
                <a:tc>
                  <a:txBody>
                    <a:bodyPr/>
                    <a:lstStyle/>
                    <a:p>
                      <a:r>
                        <a:rPr lang="en-US" sz="1050">
                          <a:effectLst/>
                        </a:rPr>
                        <a:t>.tsv</a:t>
                      </a:r>
                    </a:p>
                  </a:txBody>
                  <a:tcPr marL="47711" marR="47711" marT="22020" marB="22020" anchor="ctr">
                    <a:lnL>
                      <a:noFill/>
                    </a:lnL>
                    <a:lnR>
                      <a:noFill/>
                    </a:lnR>
                    <a:lnT>
                      <a:noFill/>
                    </a:lnT>
                    <a:lnB>
                      <a:noFill/>
                    </a:lnB>
                    <a:solidFill>
                      <a:srgbClr val="FFFFFF"/>
                    </a:solidFill>
                  </a:tcPr>
                </a:tc>
                <a:tc>
                  <a:txBody>
                    <a:bodyPr/>
                    <a:lstStyle/>
                    <a:p>
                      <a:r>
                        <a:rPr lang="en-US" sz="1050" dirty="0">
                          <a:effectLst/>
                        </a:rPr>
                        <a:t>Tab-separated file of all features: </a:t>
                      </a:r>
                      <a:r>
                        <a:rPr lang="en-US" sz="1050" dirty="0" err="1">
                          <a:effectLst/>
                        </a:rPr>
                        <a:t>locus_tag,ftype,len_bp,gene,EC_number,COG,product</a:t>
                      </a:r>
                      <a:endParaRPr lang="en-US" sz="1050" dirty="0">
                        <a:effectLst/>
                      </a:endParaRPr>
                    </a:p>
                  </a:txBody>
                  <a:tcPr marL="47711" marR="47711" marT="22020" marB="22020" anchor="ctr">
                    <a:lnL>
                      <a:noFill/>
                    </a:lnL>
                    <a:lnR>
                      <a:noFill/>
                    </a:lnR>
                    <a:lnT>
                      <a:noFill/>
                    </a:lnT>
                    <a:lnB>
                      <a:noFill/>
                    </a:lnB>
                    <a:solidFill>
                      <a:srgbClr val="FFFFFF"/>
                    </a:solidFill>
                  </a:tcPr>
                </a:tc>
                <a:extLst>
                  <a:ext uri="{0D108BD9-81ED-4DB2-BD59-A6C34878D82A}">
                    <a16:rowId xmlns:a16="http://schemas.microsoft.com/office/drawing/2014/main" val="2427235428"/>
                  </a:ext>
                </a:extLst>
              </a:tr>
            </a:tbl>
          </a:graphicData>
        </a:graphic>
      </p:graphicFrame>
      <p:sp>
        <p:nvSpPr>
          <p:cNvPr id="4" name="Slide Number Placeholder 3"/>
          <p:cNvSpPr>
            <a:spLocks noGrp="1"/>
          </p:cNvSpPr>
          <p:nvPr>
            <p:ph type="sldNum" sz="quarter" idx="11"/>
          </p:nvPr>
        </p:nvSpPr>
        <p:spPr/>
        <p:txBody>
          <a:bodyPr/>
          <a:lstStyle/>
          <a:p>
            <a:fld id="{103EA872-A674-449B-A120-B97244F8E91D}" type="slidenum">
              <a:rPr lang="en-GB" smtClean="0"/>
              <a:pPr/>
              <a:t>7</a:t>
            </a:fld>
            <a:endParaRPr lang="en-GB" dirty="0"/>
          </a:p>
        </p:txBody>
      </p:sp>
    </p:spTree>
    <p:extLst>
      <p:ext uri="{BB962C8B-B14F-4D97-AF65-F5344CB8AC3E}">
        <p14:creationId xmlns:p14="http://schemas.microsoft.com/office/powerpoint/2010/main" val="405498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FCEAC-3117-C9B7-3557-88B7D72CAA98}"/>
              </a:ext>
            </a:extLst>
          </p:cNvPr>
          <p:cNvSpPr>
            <a:spLocks noGrp="1"/>
          </p:cNvSpPr>
          <p:nvPr>
            <p:ph type="title"/>
          </p:nvPr>
        </p:nvSpPr>
        <p:spPr/>
        <p:txBody>
          <a:bodyPr/>
          <a:lstStyle/>
          <a:p>
            <a:r>
              <a:rPr lang="da-DK" dirty="0"/>
              <a:t>How </a:t>
            </a:r>
            <a:r>
              <a:rPr lang="da-DK" dirty="0" err="1"/>
              <a:t>good</a:t>
            </a:r>
            <a:r>
              <a:rPr lang="da-DK" dirty="0"/>
              <a:t> is </a:t>
            </a:r>
            <a:r>
              <a:rPr lang="da-DK" dirty="0" err="1"/>
              <a:t>your</a:t>
            </a:r>
            <a:r>
              <a:rPr lang="da-DK" dirty="0"/>
              <a:t> computer?</a:t>
            </a:r>
          </a:p>
        </p:txBody>
      </p:sp>
      <p:sp>
        <p:nvSpPr>
          <p:cNvPr id="3" name="Content Placeholder 2">
            <a:extLst>
              <a:ext uri="{FF2B5EF4-FFF2-40B4-BE49-F238E27FC236}">
                <a16:creationId xmlns:a16="http://schemas.microsoft.com/office/drawing/2014/main" id="{567B5B83-CE96-35C6-0EF0-29E3D783B625}"/>
              </a:ext>
            </a:extLst>
          </p:cNvPr>
          <p:cNvSpPr>
            <a:spLocks noGrp="1"/>
          </p:cNvSpPr>
          <p:nvPr>
            <p:ph idx="1"/>
          </p:nvPr>
        </p:nvSpPr>
        <p:spPr/>
        <p:txBody>
          <a:bodyPr/>
          <a:lstStyle/>
          <a:p>
            <a:r>
              <a:rPr lang="da-DK" b="1" dirty="0"/>
              <a:t>Storage</a:t>
            </a:r>
          </a:p>
          <a:p>
            <a:pPr lvl="1"/>
            <a:r>
              <a:rPr lang="da-DK" dirty="0"/>
              <a:t>How </a:t>
            </a:r>
            <a:r>
              <a:rPr lang="da-DK" dirty="0" err="1"/>
              <a:t>much</a:t>
            </a:r>
            <a:r>
              <a:rPr lang="da-DK" dirty="0"/>
              <a:t> data </a:t>
            </a:r>
            <a:r>
              <a:rPr lang="da-DK" dirty="0" err="1"/>
              <a:t>can</a:t>
            </a:r>
            <a:r>
              <a:rPr lang="da-DK" dirty="0"/>
              <a:t> </a:t>
            </a:r>
            <a:r>
              <a:rPr lang="da-DK" dirty="0" err="1"/>
              <a:t>you</a:t>
            </a:r>
            <a:r>
              <a:rPr lang="da-DK" dirty="0"/>
              <a:t> have on </a:t>
            </a:r>
            <a:r>
              <a:rPr lang="da-DK" dirty="0" err="1"/>
              <a:t>your</a:t>
            </a:r>
            <a:r>
              <a:rPr lang="da-DK" dirty="0"/>
              <a:t> </a:t>
            </a:r>
            <a:r>
              <a:rPr lang="da-DK" dirty="0" err="1"/>
              <a:t>machine</a:t>
            </a:r>
            <a:r>
              <a:rPr lang="da-DK" dirty="0"/>
              <a:t>?</a:t>
            </a:r>
          </a:p>
          <a:p>
            <a:pPr lvl="1"/>
            <a:r>
              <a:rPr lang="da-DK" dirty="0" err="1"/>
              <a:t>Usually</a:t>
            </a:r>
            <a:r>
              <a:rPr lang="da-DK" dirty="0"/>
              <a:t> 128-512Gb</a:t>
            </a:r>
          </a:p>
          <a:p>
            <a:endParaRPr lang="da-DK" b="1" dirty="0"/>
          </a:p>
          <a:p>
            <a:r>
              <a:rPr lang="da-DK" b="1" dirty="0" err="1"/>
              <a:t>CPUs</a:t>
            </a:r>
            <a:endParaRPr lang="da-DK" b="1" dirty="0"/>
          </a:p>
          <a:p>
            <a:pPr lvl="1"/>
            <a:r>
              <a:rPr lang="da-DK" dirty="0"/>
              <a:t>Central Processing Units</a:t>
            </a:r>
          </a:p>
          <a:p>
            <a:pPr lvl="1"/>
            <a:r>
              <a:rPr lang="da-DK" dirty="0"/>
              <a:t>How </a:t>
            </a:r>
            <a:r>
              <a:rPr lang="da-DK" dirty="0" err="1"/>
              <a:t>many</a:t>
            </a:r>
            <a:r>
              <a:rPr lang="da-DK" dirty="0"/>
              <a:t> and </a:t>
            </a:r>
            <a:r>
              <a:rPr lang="da-DK" dirty="0" err="1"/>
              <a:t>how</a:t>
            </a:r>
            <a:r>
              <a:rPr lang="da-DK" dirty="0"/>
              <a:t> fast?</a:t>
            </a:r>
          </a:p>
          <a:p>
            <a:pPr lvl="1"/>
            <a:endParaRPr lang="da-DK" dirty="0"/>
          </a:p>
          <a:p>
            <a:r>
              <a:rPr lang="da-DK" b="1" dirty="0"/>
              <a:t>Memory/RAM</a:t>
            </a:r>
          </a:p>
          <a:p>
            <a:pPr lvl="1"/>
            <a:r>
              <a:rPr lang="da-DK" dirty="0"/>
              <a:t>How </a:t>
            </a:r>
            <a:r>
              <a:rPr lang="da-DK" dirty="0" err="1"/>
              <a:t>much</a:t>
            </a:r>
            <a:r>
              <a:rPr lang="da-DK" dirty="0"/>
              <a:t> data </a:t>
            </a:r>
            <a:r>
              <a:rPr lang="da-DK" dirty="0" err="1"/>
              <a:t>can</a:t>
            </a:r>
            <a:r>
              <a:rPr lang="da-DK" dirty="0"/>
              <a:t> </a:t>
            </a:r>
            <a:r>
              <a:rPr lang="da-DK" dirty="0" err="1"/>
              <a:t>you</a:t>
            </a:r>
            <a:r>
              <a:rPr lang="da-DK" dirty="0"/>
              <a:t> </a:t>
            </a:r>
            <a:r>
              <a:rPr lang="da-DK" dirty="0" err="1"/>
              <a:t>keep</a:t>
            </a:r>
            <a:r>
              <a:rPr lang="da-DK" dirty="0"/>
              <a:t> in mind at the same time?</a:t>
            </a:r>
          </a:p>
          <a:p>
            <a:pPr lvl="1"/>
            <a:r>
              <a:rPr lang="da-DK" dirty="0"/>
              <a:t>Data and databases </a:t>
            </a:r>
            <a:r>
              <a:rPr lang="da-DK" dirty="0" err="1"/>
              <a:t>usually</a:t>
            </a:r>
            <a:r>
              <a:rPr lang="da-DK" dirty="0"/>
              <a:t> have to </a:t>
            </a:r>
            <a:r>
              <a:rPr lang="da-DK" dirty="0" err="1"/>
              <a:t>stored</a:t>
            </a:r>
            <a:r>
              <a:rPr lang="da-DK" dirty="0"/>
              <a:t> in the </a:t>
            </a:r>
            <a:r>
              <a:rPr lang="da-DK" dirty="0" err="1"/>
              <a:t>memory</a:t>
            </a:r>
            <a:r>
              <a:rPr lang="da-DK" dirty="0"/>
              <a:t> </a:t>
            </a:r>
            <a:r>
              <a:rPr lang="da-DK" dirty="0" err="1"/>
              <a:t>when</a:t>
            </a:r>
            <a:r>
              <a:rPr lang="da-DK" dirty="0"/>
              <a:t> </a:t>
            </a:r>
            <a:r>
              <a:rPr lang="da-DK" dirty="0" err="1"/>
              <a:t>you</a:t>
            </a:r>
            <a:r>
              <a:rPr lang="da-DK" dirty="0"/>
              <a:t> </a:t>
            </a:r>
            <a:r>
              <a:rPr lang="da-DK" dirty="0" err="1"/>
              <a:t>use</a:t>
            </a:r>
            <a:r>
              <a:rPr lang="da-DK" dirty="0"/>
              <a:t> it </a:t>
            </a:r>
          </a:p>
          <a:p>
            <a:pPr lvl="1"/>
            <a:r>
              <a:rPr lang="da-DK" dirty="0"/>
              <a:t>Close </a:t>
            </a:r>
            <a:r>
              <a:rPr lang="da-DK" dirty="0" err="1"/>
              <a:t>other</a:t>
            </a:r>
            <a:r>
              <a:rPr lang="da-DK" dirty="0"/>
              <a:t> programs! </a:t>
            </a:r>
          </a:p>
          <a:p>
            <a:pPr lvl="1"/>
            <a:endParaRPr lang="da-DK" dirty="0"/>
          </a:p>
          <a:p>
            <a:r>
              <a:rPr lang="da-DK" b="1" dirty="0" err="1"/>
              <a:t>Lets</a:t>
            </a:r>
            <a:r>
              <a:rPr lang="da-DK" b="1" dirty="0"/>
              <a:t> check!</a:t>
            </a:r>
          </a:p>
        </p:txBody>
      </p:sp>
      <p:sp>
        <p:nvSpPr>
          <p:cNvPr id="4" name="Slide Number Placeholder 3">
            <a:extLst>
              <a:ext uri="{FF2B5EF4-FFF2-40B4-BE49-F238E27FC236}">
                <a16:creationId xmlns:a16="http://schemas.microsoft.com/office/drawing/2014/main" id="{2499C400-B692-E5D0-188D-F54DAB7C35C7}"/>
              </a:ext>
            </a:extLst>
          </p:cNvPr>
          <p:cNvSpPr>
            <a:spLocks noGrp="1"/>
          </p:cNvSpPr>
          <p:nvPr>
            <p:ph type="sldNum" sz="quarter" idx="11"/>
          </p:nvPr>
        </p:nvSpPr>
        <p:spPr/>
        <p:txBody>
          <a:bodyPr/>
          <a:lstStyle/>
          <a:p>
            <a:fld id="{103EA872-A674-449B-A120-B97244F8E91D}" type="slidenum">
              <a:rPr lang="en-GB" smtClean="0"/>
              <a:pPr/>
              <a:t>8</a:t>
            </a:fld>
            <a:endParaRPr lang="en-GB" dirty="0"/>
          </a:p>
        </p:txBody>
      </p:sp>
    </p:spTree>
    <p:extLst>
      <p:ext uri="{BB962C8B-B14F-4D97-AF65-F5344CB8AC3E}">
        <p14:creationId xmlns:p14="http://schemas.microsoft.com/office/powerpoint/2010/main" val="42190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D0D6A-B9B5-89FF-9806-2AF1A8C35004}"/>
              </a:ext>
            </a:extLst>
          </p:cNvPr>
          <p:cNvSpPr>
            <a:spLocks noGrp="1"/>
          </p:cNvSpPr>
          <p:nvPr>
            <p:ph type="title"/>
          </p:nvPr>
        </p:nvSpPr>
        <p:spPr/>
        <p:txBody>
          <a:bodyPr/>
          <a:lstStyle/>
          <a:p>
            <a:r>
              <a:rPr lang="da-DK" dirty="0" err="1"/>
              <a:t>htop</a:t>
            </a:r>
            <a:endParaRPr lang="da-DK" dirty="0"/>
          </a:p>
        </p:txBody>
      </p:sp>
      <p:pic>
        <p:nvPicPr>
          <p:cNvPr id="6" name="Content Placeholder 5">
            <a:extLst>
              <a:ext uri="{FF2B5EF4-FFF2-40B4-BE49-F238E27FC236}">
                <a16:creationId xmlns:a16="http://schemas.microsoft.com/office/drawing/2014/main" id="{DBFAEB3E-E232-E12F-9ACE-A3E0D97DA1DB}"/>
              </a:ext>
            </a:extLst>
          </p:cNvPr>
          <p:cNvPicPr>
            <a:picLocks noGrp="1" noChangeAspect="1"/>
          </p:cNvPicPr>
          <p:nvPr>
            <p:ph idx="1"/>
          </p:nvPr>
        </p:nvPicPr>
        <p:blipFill>
          <a:blip r:embed="rId2"/>
          <a:stretch>
            <a:fillRect/>
          </a:stretch>
        </p:blipFill>
        <p:spPr>
          <a:xfrm>
            <a:off x="2265228" y="1706563"/>
            <a:ext cx="8331468" cy="4545012"/>
          </a:xfrm>
        </p:spPr>
      </p:pic>
      <p:sp>
        <p:nvSpPr>
          <p:cNvPr id="4" name="Slide Number Placeholder 3">
            <a:extLst>
              <a:ext uri="{FF2B5EF4-FFF2-40B4-BE49-F238E27FC236}">
                <a16:creationId xmlns:a16="http://schemas.microsoft.com/office/drawing/2014/main" id="{694ABE4D-8388-E447-01DD-9375EBB20D47}"/>
              </a:ext>
            </a:extLst>
          </p:cNvPr>
          <p:cNvSpPr>
            <a:spLocks noGrp="1"/>
          </p:cNvSpPr>
          <p:nvPr>
            <p:ph type="sldNum" sz="quarter" idx="11"/>
          </p:nvPr>
        </p:nvSpPr>
        <p:spPr/>
        <p:txBody>
          <a:bodyPr/>
          <a:lstStyle/>
          <a:p>
            <a:fld id="{103EA872-A674-449B-A120-B97244F8E91D}" type="slidenum">
              <a:rPr lang="en-GB" smtClean="0"/>
              <a:pPr/>
              <a:t>9</a:t>
            </a:fld>
            <a:endParaRPr lang="en-GB" dirty="0"/>
          </a:p>
        </p:txBody>
      </p:sp>
    </p:spTree>
    <p:extLst>
      <p:ext uri="{BB962C8B-B14F-4D97-AF65-F5344CB8AC3E}">
        <p14:creationId xmlns:p14="http://schemas.microsoft.com/office/powerpoint/2010/main" val="9849093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DNEW" val="False"/>
</p:tagLst>
</file>

<file path=ppt/tags/tag2.xml><?xml version="1.0" encoding="utf-8"?>
<p:tagLst xmlns:a="http://schemas.openxmlformats.org/drawingml/2006/main" xmlns:r="http://schemas.openxmlformats.org/officeDocument/2006/relationships" xmlns:p="http://schemas.openxmlformats.org/presentationml/2006/main">
  <p:tag name="SHAPE_LOCKS" val="0"/>
</p:tagLst>
</file>

<file path=ppt/tags/tag3.xml><?xml version="1.0" encoding="utf-8"?>
<p:tagLst xmlns:a="http://schemas.openxmlformats.org/drawingml/2006/main" xmlns:r="http://schemas.openxmlformats.org/officeDocument/2006/relationships" xmlns:p="http://schemas.openxmlformats.org/presentationml/2006/main">
  <p:tag name="SHAPE_LOCKS" val="0"/>
</p:tagLst>
</file>

<file path=ppt/tags/tag4.xml><?xml version="1.0" encoding="utf-8"?>
<p:tagLst xmlns:a="http://schemas.openxmlformats.org/drawingml/2006/main" xmlns:r="http://schemas.openxmlformats.org/officeDocument/2006/relationships" xmlns:p="http://schemas.openxmlformats.org/presentationml/2006/main">
  <p:tag name="SHAPE_LOCKS" val="0"/>
</p:tagLst>
</file>

<file path=ppt/tags/tag5.xml><?xml version="1.0" encoding="utf-8"?>
<p:tagLst xmlns:a="http://schemas.openxmlformats.org/drawingml/2006/main" xmlns:r="http://schemas.openxmlformats.org/officeDocument/2006/relationships" xmlns:p="http://schemas.openxmlformats.org/presentationml/2006/main">
  <p:tag name="SHAPE_LOCKS" val="0"/>
</p:tagLst>
</file>

<file path=ppt/theme/theme1.xml><?xml version="1.0" encoding="utf-8"?>
<a:theme xmlns:a="http://schemas.openxmlformats.org/drawingml/2006/main" name="Blank">
  <a:themeElements>
    <a:clrScheme name="DTU">
      <a:dk1>
        <a:srgbClr val="000000"/>
      </a:dk1>
      <a:lt1>
        <a:srgbClr val="FFFFFF"/>
      </a:lt1>
      <a:dk2>
        <a:srgbClr val="990000"/>
      </a:dk2>
      <a:lt2>
        <a:srgbClr val="79238E"/>
      </a:lt2>
      <a:accent1>
        <a:srgbClr val="990000"/>
      </a:accent1>
      <a:accent2>
        <a:srgbClr val="2F3EEA"/>
      </a:accent2>
      <a:accent3>
        <a:srgbClr val="1FD082"/>
      </a:accent3>
      <a:accent4>
        <a:srgbClr val="171748"/>
      </a:accent4>
      <a:accent5>
        <a:srgbClr val="F6D04D"/>
      </a:accent5>
      <a:accent6>
        <a:srgbClr val="FC7634"/>
      </a:accent6>
      <a:hlink>
        <a:srgbClr val="2F3EEA"/>
      </a:hlink>
      <a:folHlink>
        <a:srgbClr val="990000"/>
      </a:folHlink>
    </a:clrScheme>
    <a:fontScheme name="DT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rtlCol="0" anchor="ctr" anchorCtr="0" compatLnSpc="1">
        <a:prstTxWarp prst="textNoShape">
          <a:avLst/>
        </a:prstTxWarp>
      </a:bodyPr>
      <a:lstStyle>
        <a:defPPr marL="0" marR="0" indent="0" algn="ctr" defTabSz="914400" rtl="0" eaLnBrk="1" fontAlgn="base" latinLnBrk="0" hangingPunct="1">
          <a:lnSpc>
            <a:spcPct val="100000"/>
          </a:lnSpc>
          <a:spcBef>
            <a:spcPts val="432"/>
          </a:spcBef>
          <a:spcAft>
            <a:spcPct val="0"/>
          </a:spcAft>
          <a:buClrTx/>
          <a:buSzTx/>
          <a:buFontTx/>
          <a:buNone/>
          <a:tabLst/>
          <a:defRPr kumimoji="0" sz="1600" b="0" i="0" u="none" strike="noStrike" cap="none" normalizeH="0" baseline="0" dirty="0" err="1" smtClean="0">
            <a:ln>
              <a:noFill/>
            </a:ln>
            <a:solidFill>
              <a:srgbClr val="FFFFFF"/>
            </a:solidFill>
            <a:effectLst/>
            <a:latin typeface="+mn-lt"/>
            <a:ea typeface="ＭＳ Ｐゴシック" pitchFamily="-80" charset="-128"/>
          </a:defRPr>
        </a:defPPr>
      </a:lstStyle>
    </a:spDef>
    <a:lnDef>
      <a:spPr bwMode="auto">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square" lIns="0" tIns="0" rIns="0" bIns="0" rtlCol="0">
        <a:spAutoFit/>
      </a:bodyPr>
      <a:lstStyle>
        <a:defPPr algn="l">
          <a:spcBef>
            <a:spcPts val="432"/>
          </a:spcBef>
          <a:defRPr dirty="0" err="1" smtClean="0">
            <a:latin typeface="+mn-lt"/>
          </a:defRPr>
        </a:defPPr>
      </a:lstStyle>
    </a:txDef>
  </a:objectDefaults>
  <a:extraClrSchemeLst/>
  <a:extLst>
    <a:ext uri="{05A4C25C-085E-4340-85A3-A5531E510DB2}">
      <thm15:themeFamily xmlns:thm15="http://schemas.microsoft.com/office/thememl/2012/main" name="Blank.potx" id="{3B38FA3B-2246-40E5-A61A-EA1559A3CD76}" vid="{D5F764FD-A73C-4B6C-BF48-3536DEB79AD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TemplateConfiguration><![CDATA[{"elementsMetadata":[{"type":"shape","id":"2fce62a0-f28a-44e1-a519-0cbe37b25f7a","elementConfiguration":{"binding":"UserProfile.Offices.Workarea_{{DocumentLanguage}}","disableUpdates":false,"type":"text"}},{"type":"shape","id":"58465eeb-cfe0-4970-97ec-88179dc0a9c2","elementConfiguration":{"binding":"Form.Date","format":"{{DateFormats.GeneralDate}}","disableUpdates":false,"type":"date"}},{"type":"shape","id":"5020bdfb-1912-4d6d-a5c3-71b7da283692","elementConfiguration":{"binding":"Form.PresentationTitle","disableUpdates":false,"type":"text"}},{"type":"shape","id":"8d5b95d1-8a23-4044-9620-bf5e7305a170","elementConfiguration":{"binding":"UserProfile.Offices.Workarea_{{DocumentLanguage}}","disableUpdates":false,"type":"text"}},{"type":"shape","id":"79fbb3c3-dd89-47ef-91e9-e0bd2bb0942f","elementConfiguration":{"binding":"Form.Date","format":"{{DateFormats.GeneralDate}}","disableUpdates":false,"type":"date"}},{"type":"shape","id":"5e9447ba-0dff-46ec-ac33-540c046ca40a","elementConfiguration":{"binding":"Form.PresentationTitle","disableUpdates":false,"type":"text"}}],"transformationConfigurations":[{"language":"{{DocumentLanguage}}","disableUpdates":false,"type":"proofingLanguage"}],"enableDocumentContentUpdater":true,"templateName":"DTU Template 16_9 - Corporate red","templateDescription":"","version":"1.2"}]]></TemplafyTemplateConfiguration>
</file>

<file path=customXml/item10.xml><?xml version="1.0" encoding="utf-8"?>
<TemplafySlideFormConfiguration><![CDATA[{"formFields":[],"formDataEntries":[]}]]></TemplafySlideFormConfiguration>
</file>

<file path=customXml/item2.xml><?xml version="1.0" encoding="utf-8"?>
<TemplafyFormConfiguration><![CDATA[{"formFields":[{"required":false,"type":"datePicker","name":"Date","label":"Date","helpTexts":{"prefix":"","postfix":""},"spacing":{},"fullyQualifiedName":"Date"},{"required":false,"placeholder":"","lines":0,"type":"textBox","name":"PresentationTitle","label":"Presentation title","helpTexts":{"prefix":"","postfix":""},"spacing":{},"fullyQualifiedName":"PresentationTitle"}],"formDataEntries":[{"name":"Date","value":"4Xm7d242HGo446IH5nRjQA=="},{"name":"PresentationTitle","value":"ZR/I84ubq+6CkRKNk7nn9w=="}]}]]></TemplafyFormConfiguration>
</file>

<file path=customXml/item3.xml><?xml version="1.0" encoding="utf-8"?>
<TemplafySlideTemplateConfiguration><![CDATA[{"elementsMetadata":[],"enableDocumentContentUpdater":true,"documentContentValidatorConfiguration":{"enableDocumentContentValidator":false,"documentContentValidatorVersion":0},"slideId":"636837486366003040","version":"1.2"}]]></TemplafySlideTemplateConfiguration>
</file>

<file path=customXml/item4.xml><?xml version="1.0" encoding="utf-8"?>
<TemplafySlideFormConfiguration><![CDATA[{"formFields":[],"formDataEntries":[]}]]></TemplafySlideFormConfiguration>
</file>

<file path=customXml/item5.xml><?xml version="1.0" encoding="utf-8"?>
<TemplafySlideTemplateConfiguration><![CDATA[{"elementsMetadata":[],"enableDocumentContentUpdater":true,"documentContentValidatorConfiguration":{"enableDocumentContentValidator":false,"documentContentValidatorVersion":0},"slideId":"636837486369128185","version":"1.2"}]]></TemplafySlideTemplateConfiguration>
</file>

<file path=customXml/item6.xml><?xml version="1.0" encoding="utf-8"?>
<TemplafySlideFormConfiguration><![CDATA[{"formFields":[],"formDataEntries":[]}]]></TemplafySlideFormConfiguration>
</file>

<file path=customXml/item7.xml><?xml version="1.0" encoding="utf-8"?>
<TemplafySlideFormConfiguration><![CDATA[{"formFields":[],"formDataEntries":[]}]]></TemplafySlideFormConfiguration>
</file>

<file path=customXml/item8.xml><?xml version="1.0" encoding="utf-8"?>
<TemplafySlideTemplateConfiguration><![CDATA[{"elementsMetadata":[],"enableDocumentContentUpdater":true,"documentContentValidatorConfiguration":{"enableDocumentContentValidator":false,"documentContentValidatorVersion":0},"slideId":"636837486369753289","version":"1.2"}]]></TemplafySlideTemplateConfiguration>
</file>

<file path=customXml/item9.xml><?xml version="1.0" encoding="utf-8"?>
<TemplafySlideTemplateConfiguration><![CDATA[{"elementsMetadata":[],"enableDocumentContentUpdater":true,"documentContentValidatorConfiguration":{"enableDocumentContentValidator":false,"documentContentValidatorVersion":0},"slideId":"636837486369128185","version":"1.2"}]]></TemplafySlideTemplateConfiguration>
</file>

<file path=customXml/itemProps1.xml><?xml version="1.0" encoding="utf-8"?>
<ds:datastoreItem xmlns:ds="http://schemas.openxmlformats.org/officeDocument/2006/customXml" ds:itemID="{1334258C-C3E7-4029-A615-C886A240FB15}">
  <ds:schemaRefs/>
</ds:datastoreItem>
</file>

<file path=customXml/itemProps10.xml><?xml version="1.0" encoding="utf-8"?>
<ds:datastoreItem xmlns:ds="http://schemas.openxmlformats.org/officeDocument/2006/customXml" ds:itemID="{2D3BBD6A-03E4-4746-A446-91533F6D5A3F}">
  <ds:schemaRefs/>
</ds:datastoreItem>
</file>

<file path=customXml/itemProps2.xml><?xml version="1.0" encoding="utf-8"?>
<ds:datastoreItem xmlns:ds="http://schemas.openxmlformats.org/officeDocument/2006/customXml" ds:itemID="{05DC2B94-7C1B-4C14-83B0-9CD2A82C27E0}">
  <ds:schemaRefs/>
</ds:datastoreItem>
</file>

<file path=customXml/itemProps3.xml><?xml version="1.0" encoding="utf-8"?>
<ds:datastoreItem xmlns:ds="http://schemas.openxmlformats.org/officeDocument/2006/customXml" ds:itemID="{E5957E33-0059-46CE-AE7B-582F67E40B53}">
  <ds:schemaRefs/>
</ds:datastoreItem>
</file>

<file path=customXml/itemProps4.xml><?xml version="1.0" encoding="utf-8"?>
<ds:datastoreItem xmlns:ds="http://schemas.openxmlformats.org/officeDocument/2006/customXml" ds:itemID="{8660AB89-308F-4A34-B01B-CC1A9333F1B1}">
  <ds:schemaRefs/>
</ds:datastoreItem>
</file>

<file path=customXml/itemProps5.xml><?xml version="1.0" encoding="utf-8"?>
<ds:datastoreItem xmlns:ds="http://schemas.openxmlformats.org/officeDocument/2006/customXml" ds:itemID="{11FAAC39-0A3A-4CC2-A9C1-60940B78AE17}">
  <ds:schemaRefs/>
</ds:datastoreItem>
</file>

<file path=customXml/itemProps6.xml><?xml version="1.0" encoding="utf-8"?>
<ds:datastoreItem xmlns:ds="http://schemas.openxmlformats.org/officeDocument/2006/customXml" ds:itemID="{56C8BFB2-A911-4310-9D4A-421D773FAFA6}">
  <ds:schemaRefs/>
</ds:datastoreItem>
</file>

<file path=customXml/itemProps7.xml><?xml version="1.0" encoding="utf-8"?>
<ds:datastoreItem xmlns:ds="http://schemas.openxmlformats.org/officeDocument/2006/customXml" ds:itemID="{F4C08C7F-F953-44DE-ACDE-930692BDDB0F}">
  <ds:schemaRefs/>
</ds:datastoreItem>
</file>

<file path=customXml/itemProps8.xml><?xml version="1.0" encoding="utf-8"?>
<ds:datastoreItem xmlns:ds="http://schemas.openxmlformats.org/officeDocument/2006/customXml" ds:itemID="{02E7CCCE-613B-4CED-B813-E473EA1E01B2}">
  <ds:schemaRefs/>
</ds:datastoreItem>
</file>

<file path=customXml/itemProps9.xml><?xml version="1.0" encoding="utf-8"?>
<ds:datastoreItem xmlns:ds="http://schemas.openxmlformats.org/officeDocument/2006/customXml" ds:itemID="{0C2EE815-6E63-4BEC-B4AC-118BC1654561}">
  <ds:schemaRefs/>
</ds:datastoreItem>
</file>

<file path=docProps/app.xml><?xml version="1.0" encoding="utf-8"?>
<Properties xmlns="http://schemas.openxmlformats.org/officeDocument/2006/extended-properties" xmlns:vt="http://schemas.openxmlformats.org/officeDocument/2006/docPropsVTypes">
  <Template>blank</Template>
  <TotalTime>2160</TotalTime>
  <Words>716</Words>
  <Application>Microsoft Office PowerPoint</Application>
  <PresentationFormat>Custom</PresentationFormat>
  <Paragraphs>125</Paragraphs>
  <Slides>12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Verdana</vt:lpstr>
      <vt:lpstr>Blank</vt:lpstr>
      <vt:lpstr>PowerPoint Presentation</vt:lpstr>
      <vt:lpstr>Genome assembly and what we can get</vt:lpstr>
      <vt:lpstr>Bacterial genomes and how to sequence them</vt:lpstr>
      <vt:lpstr>Getting genomes</vt:lpstr>
      <vt:lpstr>Gene content</vt:lpstr>
      <vt:lpstr>Gene annotation</vt:lpstr>
      <vt:lpstr>Annotation formats</vt:lpstr>
      <vt:lpstr>How good is your computer?</vt:lpstr>
      <vt:lpstr>htop</vt:lpstr>
      <vt:lpstr>This is too hard!</vt:lpstr>
      <vt:lpstr>Genome download and annotation</vt:lpstr>
      <vt:lpstr>Genome assembly and what we can get</vt:lpstr>
    </vt:vector>
  </TitlesOfParts>
  <Company>DTU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Mikael Lenz Strube</dc:creator>
  <cp:lastModifiedBy>Mikael Lenz Strube</cp:lastModifiedBy>
  <cp:revision>11</cp:revision>
  <dcterms:created xsi:type="dcterms:W3CDTF">2022-07-12T00:49:14Z</dcterms:created>
  <dcterms:modified xsi:type="dcterms:W3CDTF">2024-07-02T00:30:53Z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dIsCodeFreeTemplate">
    <vt:lpwstr>True</vt:lpwstr>
  </property>
  <property fmtid="{D5CDD505-2E9C-101B-9397-08002B2CF9AE}" pid="3" name="TemplafyTenantId">
    <vt:lpwstr>dtu</vt:lpwstr>
  </property>
  <property fmtid="{D5CDD505-2E9C-101B-9397-08002B2CF9AE}" pid="4" name="TemplafyTemplateId">
    <vt:lpwstr>636784030496976655</vt:lpwstr>
  </property>
  <property fmtid="{D5CDD505-2E9C-101B-9397-08002B2CF9AE}" pid="5" name="TemplafyUserProfileId">
    <vt:lpwstr>636838302414865013</vt:lpwstr>
  </property>
  <property fmtid="{D5CDD505-2E9C-101B-9397-08002B2CF9AE}" pid="6" name="TemplafyLanguageCode">
    <vt:lpwstr>en-GB</vt:lpwstr>
  </property>
</Properties>
</file>