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3"/>
  </p:sldMasterIdLst>
  <p:notesMasterIdLst>
    <p:notesMasterId r:id="rId19"/>
  </p:notesMasterIdLst>
  <p:handoutMasterIdLst>
    <p:handoutMasterId r:id="rId20"/>
  </p:handoutMasterIdLst>
  <p:sldIdLst>
    <p:sldId id="256" r:id="rId14"/>
    <p:sldId id="260" r:id="rId15"/>
    <p:sldId id="257" r:id="rId16"/>
    <p:sldId id="262" r:id="rId17"/>
    <p:sldId id="263" r:id="rId18"/>
  </p:sldIdLst>
  <p:sldSz cx="12190413" cy="6858000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94" d="100"/>
          <a:sy n="94" d="100"/>
        </p:scale>
        <p:origin x="114" y="5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Mikael Lenz Strube (milst@dtu.dk)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bash stuff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         </a:t>
            </a:r>
            <a:r>
              <a:rPr lang="en-GB" sz="6600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mamba/</a:t>
            </a:r>
            <a:r>
              <a:rPr lang="en-GB" dirty="0" err="1" smtClean="0"/>
              <a:t>conda</a:t>
            </a:r>
            <a:r>
              <a:rPr lang="en-GB" dirty="0" smtClean="0"/>
              <a:t> stuff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         </a:t>
            </a:r>
            <a:r>
              <a:rPr lang="en-GB" sz="6600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4276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prokka</a:t>
            </a:r>
            <a:r>
              <a:rPr lang="en-GB" dirty="0" smtClean="0"/>
              <a:t> stuff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         </a:t>
            </a:r>
            <a:r>
              <a:rPr lang="en-GB" sz="6600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8741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7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8660AB89-308F-4A34-B01B-CC1A9333F1B1}">
  <ds:schemaRefs/>
</ds:datastoreItem>
</file>

<file path=customXml/itemProps10.xml><?xml version="1.0" encoding="utf-8"?>
<ds:datastoreItem xmlns:ds="http://schemas.openxmlformats.org/officeDocument/2006/customXml" ds:itemID="{ADA43FF8-2E6D-4A02-9C87-E56E3783B7CE}">
  <ds:schemaRefs/>
</ds:datastoreItem>
</file>

<file path=customXml/itemProps11.xml><?xml version="1.0" encoding="utf-8"?>
<ds:datastoreItem xmlns:ds="http://schemas.openxmlformats.org/officeDocument/2006/customXml" ds:itemID="{810F36BE-0F59-463C-8353-17D951440B49}">
  <ds:schemaRefs/>
</ds:datastoreItem>
</file>

<file path=customXml/itemProps12.xml><?xml version="1.0" encoding="utf-8"?>
<ds:datastoreItem xmlns:ds="http://schemas.openxmlformats.org/officeDocument/2006/customXml" ds:itemID="{938309DF-6FD8-4B7B-A69C-5D4187F60890}">
  <ds:schemaRefs/>
</ds:datastoreItem>
</file>

<file path=customXml/itemProps2.xml><?xml version="1.0" encoding="utf-8"?>
<ds:datastoreItem xmlns:ds="http://schemas.openxmlformats.org/officeDocument/2006/customXml" ds:itemID="{11FAAC39-0A3A-4CC2-A9C1-60940B78AE17}">
  <ds:schemaRefs/>
</ds:datastoreItem>
</file>

<file path=customXml/itemProps3.xml><?xml version="1.0" encoding="utf-8"?>
<ds:datastoreItem xmlns:ds="http://schemas.openxmlformats.org/officeDocument/2006/customXml" ds:itemID="{F4C08C7F-F953-44DE-ACDE-930692BDDB0F}">
  <ds:schemaRefs/>
</ds:datastoreItem>
</file>

<file path=customXml/itemProps4.xml><?xml version="1.0" encoding="utf-8"?>
<ds:datastoreItem xmlns:ds="http://schemas.openxmlformats.org/officeDocument/2006/customXml" ds:itemID="{E5957E33-0059-46CE-AE7B-582F67E40B53}">
  <ds:schemaRefs/>
</ds:datastoreItem>
</file>

<file path=customXml/itemProps5.xml><?xml version="1.0" encoding="utf-8"?>
<ds:datastoreItem xmlns:ds="http://schemas.openxmlformats.org/officeDocument/2006/customXml" ds:itemID="{56C8BFB2-A911-4310-9D4A-421D773FAFA6}">
  <ds:schemaRefs/>
</ds:datastoreItem>
</file>

<file path=customXml/itemProps6.xml><?xml version="1.0" encoding="utf-8"?>
<ds:datastoreItem xmlns:ds="http://schemas.openxmlformats.org/officeDocument/2006/customXml" ds:itemID="{05DC2B94-7C1B-4C14-83B0-9CD2A82C27E0}">
  <ds:schemaRefs/>
</ds:datastoreItem>
</file>

<file path=customXml/itemProps7.xml><?xml version="1.0" encoding="utf-8"?>
<ds:datastoreItem xmlns:ds="http://schemas.openxmlformats.org/officeDocument/2006/customXml" ds:itemID="{1334258C-C3E7-4029-A615-C886A240FB15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customXml/itemProps9.xml><?xml version="1.0" encoding="utf-8"?>
<ds:datastoreItem xmlns:ds="http://schemas.openxmlformats.org/officeDocument/2006/customXml" ds:itemID="{63C0A1FD-B536-42C3-93C7-0D6BAD4F6C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40</Words>
  <Application>Microsoft Office PowerPoint</Application>
  <PresentationFormat>Custom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Verdana</vt:lpstr>
      <vt:lpstr>Blank</vt:lpstr>
      <vt:lpstr>PowerPoint Presentation</vt:lpstr>
      <vt:lpstr>Recap</vt:lpstr>
      <vt:lpstr>The bash stuff</vt:lpstr>
      <vt:lpstr>The mamba/conda stuff</vt:lpstr>
      <vt:lpstr>The prokka stuff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</cp:revision>
  <dcterms:created xsi:type="dcterms:W3CDTF">2022-07-12T02:07:55Z</dcterms:created>
  <dcterms:modified xsi:type="dcterms:W3CDTF">2022-07-12T02:15:31Z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