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31"/>
  </p:notesMasterIdLst>
  <p:handoutMasterIdLst>
    <p:handoutMasterId r:id="rId32"/>
  </p:handoutMasterIdLst>
  <p:sldIdLst>
    <p:sldId id="256" r:id="rId8"/>
    <p:sldId id="260" r:id="rId9"/>
    <p:sldId id="377" r:id="rId10"/>
    <p:sldId id="378" r:id="rId11"/>
    <p:sldId id="379" r:id="rId12"/>
    <p:sldId id="545" r:id="rId13"/>
    <p:sldId id="546" r:id="rId14"/>
    <p:sldId id="435" r:id="rId15"/>
    <p:sldId id="542" r:id="rId16"/>
    <p:sldId id="550" r:id="rId17"/>
    <p:sldId id="496" r:id="rId18"/>
    <p:sldId id="497" r:id="rId19"/>
    <p:sldId id="543" r:id="rId20"/>
    <p:sldId id="551" r:id="rId21"/>
    <p:sldId id="547" r:id="rId22"/>
    <p:sldId id="509" r:id="rId23"/>
    <p:sldId id="510" r:id="rId24"/>
    <p:sldId id="512" r:id="rId25"/>
    <p:sldId id="548" r:id="rId26"/>
    <p:sldId id="549" r:id="rId27"/>
    <p:sldId id="504" r:id="rId28"/>
    <p:sldId id="505" r:id="rId29"/>
    <p:sldId id="520" r:id="rId30"/>
  </p:sldIdLst>
  <p:sldSz cx="12190413" cy="6858000"/>
  <p:notesSz cx="6858000" cy="9144000"/>
  <p:custDataLst>
    <p:tags r:id="rId3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B4630-6F66-4C23-B972-9924A15E55D4}" v="161" dt="2023-07-20T18:04:01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7" d="100"/>
          <a:sy n="67" d="100"/>
        </p:scale>
        <p:origin x="52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5/10/relationships/revisionInfo" Target="revisionInfo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F15B4630-6F66-4C23-B972-9924A15E55D4}"/>
    <pc:docChg chg="undo custSel addSld delSld modSld">
      <pc:chgData name="Mikael Lenz Strube" userId="5190ea63-534e-4b85-8189-cf0a88e74104" providerId="ADAL" clId="{F15B4630-6F66-4C23-B972-9924A15E55D4}" dt="2023-07-20T18:05:49.268" v="1550" actId="47"/>
      <pc:docMkLst>
        <pc:docMk/>
      </pc:docMkLst>
      <pc:sldChg chg="modSp mod">
        <pc:chgData name="Mikael Lenz Strube" userId="5190ea63-534e-4b85-8189-cf0a88e74104" providerId="ADAL" clId="{F15B4630-6F66-4C23-B972-9924A15E55D4}" dt="2023-07-20T17:20:41.377" v="1374" actId="20577"/>
        <pc:sldMkLst>
          <pc:docMk/>
          <pc:sldMk cId="2320714135" sldId="260"/>
        </pc:sldMkLst>
        <pc:spChg chg="mod">
          <ac:chgData name="Mikael Lenz Strube" userId="5190ea63-534e-4b85-8189-cf0a88e74104" providerId="ADAL" clId="{F15B4630-6F66-4C23-B972-9924A15E55D4}" dt="2023-07-20T17:20:41.377" v="1374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1342152634" sldId="278"/>
        </pc:sldMkLst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3501138055" sldId="322"/>
        </pc:sldMkLst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1470415571" sldId="323"/>
        </pc:sldMkLst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3043535033" sldId="324"/>
        </pc:sldMkLst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2933807199" sldId="332"/>
        </pc:sldMkLst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2610442813" sldId="333"/>
        </pc:sldMkLst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1026336136" sldId="334"/>
        </pc:sldMkLst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1308196991" sldId="335"/>
        </pc:sldMkLst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3148559525" sldId="336"/>
        </pc:sldMkLst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1689975022" sldId="337"/>
        </pc:sldMkLst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89047737" sldId="338"/>
        </pc:sldMkLst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1849373596" sldId="339"/>
        </pc:sldMkLst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268730644" sldId="340"/>
        </pc:sldMkLst>
      </pc:sldChg>
      <pc:sldChg chg="del">
        <pc:chgData name="Mikael Lenz Strube" userId="5190ea63-534e-4b85-8189-cf0a88e74104" providerId="ADAL" clId="{F15B4630-6F66-4C23-B972-9924A15E55D4}" dt="2023-07-20T16:13:53.031" v="0" actId="47"/>
        <pc:sldMkLst>
          <pc:docMk/>
          <pc:sldMk cId="1693287398" sldId="341"/>
        </pc:sldMkLst>
      </pc:sldChg>
      <pc:sldChg chg="modSp">
        <pc:chgData name="Mikael Lenz Strube" userId="5190ea63-534e-4b85-8189-cf0a88e74104" providerId="ADAL" clId="{F15B4630-6F66-4C23-B972-9924A15E55D4}" dt="2023-07-20T17:21:56.218" v="1393" actId="1038"/>
        <pc:sldMkLst>
          <pc:docMk/>
          <pc:sldMk cId="2574458427" sldId="377"/>
        </pc:sldMkLst>
        <pc:spChg chg="mod">
          <ac:chgData name="Mikael Lenz Strube" userId="5190ea63-534e-4b85-8189-cf0a88e74104" providerId="ADAL" clId="{F15B4630-6F66-4C23-B972-9924A15E55D4}" dt="2023-07-20T17:21:56.218" v="1393" actId="1038"/>
          <ac:spMkLst>
            <pc:docMk/>
            <pc:sldMk cId="2574458427" sldId="377"/>
            <ac:spMk id="2" creationId="{00000000-0000-0000-0000-000000000000}"/>
          </ac:spMkLst>
        </pc:spChg>
      </pc:sldChg>
      <pc:sldChg chg="addSp delSp modSp">
        <pc:chgData name="Mikael Lenz Strube" userId="5190ea63-534e-4b85-8189-cf0a88e74104" providerId="ADAL" clId="{F15B4630-6F66-4C23-B972-9924A15E55D4}" dt="2023-07-20T17:22:11.723" v="1398"/>
        <pc:sldMkLst>
          <pc:docMk/>
          <pc:sldMk cId="1964120558" sldId="378"/>
        </pc:sldMkLst>
        <pc:spChg chg="del">
          <ac:chgData name="Mikael Lenz Strube" userId="5190ea63-534e-4b85-8189-cf0a88e74104" providerId="ADAL" clId="{F15B4630-6F66-4C23-B972-9924A15E55D4}" dt="2023-07-20T17:22:03.450" v="1394" actId="478"/>
          <ac:spMkLst>
            <pc:docMk/>
            <pc:sldMk cId="1964120558" sldId="378"/>
            <ac:spMk id="2" creationId="{00000000-0000-0000-0000-000000000000}"/>
          </ac:spMkLst>
        </pc:spChg>
        <pc:spChg chg="add del mod">
          <ac:chgData name="Mikael Lenz Strube" userId="5190ea63-534e-4b85-8189-cf0a88e74104" providerId="ADAL" clId="{F15B4630-6F66-4C23-B972-9924A15E55D4}" dt="2023-07-20T17:22:11.060" v="1397" actId="478"/>
          <ac:spMkLst>
            <pc:docMk/>
            <pc:sldMk cId="1964120558" sldId="378"/>
            <ac:spMk id="15" creationId="{2BA300C9-A834-D08A-F8FB-D260F5B176C2}"/>
          </ac:spMkLst>
        </pc:spChg>
        <pc:spChg chg="add del mod">
          <ac:chgData name="Mikael Lenz Strube" userId="5190ea63-534e-4b85-8189-cf0a88e74104" providerId="ADAL" clId="{F15B4630-6F66-4C23-B972-9924A15E55D4}" dt="2023-07-20T17:22:08.833" v="1396"/>
          <ac:spMkLst>
            <pc:docMk/>
            <pc:sldMk cId="1964120558" sldId="378"/>
            <ac:spMk id="17" creationId="{FF5D799E-2044-4A8D-1DB9-AF81497C0BF0}"/>
          </ac:spMkLst>
        </pc:spChg>
        <pc:spChg chg="add mod">
          <ac:chgData name="Mikael Lenz Strube" userId="5190ea63-534e-4b85-8189-cf0a88e74104" providerId="ADAL" clId="{F15B4630-6F66-4C23-B972-9924A15E55D4}" dt="2023-07-20T17:22:11.723" v="1398"/>
          <ac:spMkLst>
            <pc:docMk/>
            <pc:sldMk cId="1964120558" sldId="378"/>
            <ac:spMk id="19" creationId="{821A92E0-9272-3AF1-3FD8-85EC379DFE65}"/>
          </ac:spMkLst>
        </pc:spChg>
      </pc:sldChg>
      <pc:sldChg chg="modSp mod">
        <pc:chgData name="Mikael Lenz Strube" userId="5190ea63-534e-4b85-8189-cf0a88e74104" providerId="ADAL" clId="{F15B4630-6F66-4C23-B972-9924A15E55D4}" dt="2023-07-20T17:24:13.711" v="1399" actId="1037"/>
        <pc:sldMkLst>
          <pc:docMk/>
          <pc:sldMk cId="2855778574" sldId="379"/>
        </pc:sldMkLst>
        <pc:spChg chg="mod">
          <ac:chgData name="Mikael Lenz Strube" userId="5190ea63-534e-4b85-8189-cf0a88e74104" providerId="ADAL" clId="{F15B4630-6F66-4C23-B972-9924A15E55D4}" dt="2023-07-20T17:24:13.711" v="1399" actId="1037"/>
          <ac:spMkLst>
            <pc:docMk/>
            <pc:sldMk cId="2855778574" sldId="379"/>
            <ac:spMk id="2" creationId="{00000000-0000-0000-0000-000000000000}"/>
          </ac:spMkLst>
        </pc:spChg>
        <pc:spChg chg="mod">
          <ac:chgData name="Mikael Lenz Strube" userId="5190ea63-534e-4b85-8189-cf0a88e74104" providerId="ADAL" clId="{F15B4630-6F66-4C23-B972-9924A15E55D4}" dt="2023-07-20T16:44:47.414" v="723" actId="20577"/>
          <ac:spMkLst>
            <pc:docMk/>
            <pc:sldMk cId="2855778574" sldId="379"/>
            <ac:spMk id="3" creationId="{00000000-0000-0000-0000-000000000000}"/>
          </ac:spMkLst>
        </pc:spChg>
      </pc:sldChg>
      <pc:sldChg chg="modSp del mod">
        <pc:chgData name="Mikael Lenz Strube" userId="5190ea63-534e-4b85-8189-cf0a88e74104" providerId="ADAL" clId="{F15B4630-6F66-4C23-B972-9924A15E55D4}" dt="2023-07-20T16:14:42.110" v="4" actId="2696"/>
        <pc:sldMkLst>
          <pc:docMk/>
          <pc:sldMk cId="808875760" sldId="380"/>
        </pc:sldMkLst>
        <pc:spChg chg="mod">
          <ac:chgData name="Mikael Lenz Strube" userId="5190ea63-534e-4b85-8189-cf0a88e74104" providerId="ADAL" clId="{F15B4630-6F66-4C23-B972-9924A15E55D4}" dt="2023-07-20T16:14:15.114" v="3" actId="20577"/>
          <ac:spMkLst>
            <pc:docMk/>
            <pc:sldMk cId="808875760" sldId="380"/>
            <ac:spMk id="9" creationId="{00000000-0000-0000-0000-000000000000}"/>
          </ac:spMkLst>
        </pc:spChg>
      </pc:sldChg>
      <pc:sldChg chg="del">
        <pc:chgData name="Mikael Lenz Strube" userId="5190ea63-534e-4b85-8189-cf0a88e74104" providerId="ADAL" clId="{F15B4630-6F66-4C23-B972-9924A15E55D4}" dt="2023-07-20T16:14:42.110" v="4" actId="2696"/>
        <pc:sldMkLst>
          <pc:docMk/>
          <pc:sldMk cId="114754646" sldId="381"/>
        </pc:sldMkLst>
      </pc:sldChg>
      <pc:sldChg chg="del">
        <pc:chgData name="Mikael Lenz Strube" userId="5190ea63-534e-4b85-8189-cf0a88e74104" providerId="ADAL" clId="{F15B4630-6F66-4C23-B972-9924A15E55D4}" dt="2023-07-20T16:14:42.110" v="4" actId="2696"/>
        <pc:sldMkLst>
          <pc:docMk/>
          <pc:sldMk cId="2198209597" sldId="382"/>
        </pc:sldMkLst>
      </pc:sldChg>
      <pc:sldChg chg="delSp mod">
        <pc:chgData name="Mikael Lenz Strube" userId="5190ea63-534e-4b85-8189-cf0a88e74104" providerId="ADAL" clId="{F15B4630-6F66-4C23-B972-9924A15E55D4}" dt="2023-07-20T16:15:06.121" v="6" actId="478"/>
        <pc:sldMkLst>
          <pc:docMk/>
          <pc:sldMk cId="3764820106" sldId="435"/>
        </pc:sldMkLst>
        <pc:spChg chg="del">
          <ac:chgData name="Mikael Lenz Strube" userId="5190ea63-534e-4b85-8189-cf0a88e74104" providerId="ADAL" clId="{F15B4630-6F66-4C23-B972-9924A15E55D4}" dt="2023-07-20T16:15:02.925" v="5" actId="478"/>
          <ac:spMkLst>
            <pc:docMk/>
            <pc:sldMk cId="3764820106" sldId="435"/>
            <ac:spMk id="2" creationId="{00000000-0000-0000-0000-000000000000}"/>
          </ac:spMkLst>
        </pc:spChg>
        <pc:spChg chg="del">
          <ac:chgData name="Mikael Lenz Strube" userId="5190ea63-534e-4b85-8189-cf0a88e74104" providerId="ADAL" clId="{F15B4630-6F66-4C23-B972-9924A15E55D4}" dt="2023-07-20T16:15:06.121" v="6" actId="478"/>
          <ac:spMkLst>
            <pc:docMk/>
            <pc:sldMk cId="3764820106" sldId="435"/>
            <ac:spMk id="3" creationId="{00000000-0000-0000-0000-000000000000}"/>
          </ac:spMkLst>
        </pc:spChg>
      </pc:sldChg>
      <pc:sldChg chg="del">
        <pc:chgData name="Mikael Lenz Strube" userId="5190ea63-534e-4b85-8189-cf0a88e74104" providerId="ADAL" clId="{F15B4630-6F66-4C23-B972-9924A15E55D4}" dt="2023-07-20T16:15:41.216" v="10" actId="47"/>
        <pc:sldMkLst>
          <pc:docMk/>
          <pc:sldMk cId="1667987052" sldId="437"/>
        </pc:sldMkLst>
      </pc:sldChg>
      <pc:sldChg chg="del">
        <pc:chgData name="Mikael Lenz Strube" userId="5190ea63-534e-4b85-8189-cf0a88e74104" providerId="ADAL" clId="{F15B4630-6F66-4C23-B972-9924A15E55D4}" dt="2023-07-20T16:56:15.687" v="1243" actId="47"/>
        <pc:sldMkLst>
          <pc:docMk/>
          <pc:sldMk cId="1159815184" sldId="440"/>
        </pc:sldMkLst>
      </pc:sldChg>
      <pc:sldChg chg="del">
        <pc:chgData name="Mikael Lenz Strube" userId="5190ea63-534e-4b85-8189-cf0a88e74104" providerId="ADAL" clId="{F15B4630-6F66-4C23-B972-9924A15E55D4}" dt="2023-07-20T16:56:15.687" v="1243" actId="47"/>
        <pc:sldMkLst>
          <pc:docMk/>
          <pc:sldMk cId="3215149903" sldId="441"/>
        </pc:sldMkLst>
      </pc:sldChg>
      <pc:sldChg chg="del">
        <pc:chgData name="Mikael Lenz Strube" userId="5190ea63-534e-4b85-8189-cf0a88e74104" providerId="ADAL" clId="{F15B4630-6F66-4C23-B972-9924A15E55D4}" dt="2023-07-20T16:56:15.687" v="1243" actId="47"/>
        <pc:sldMkLst>
          <pc:docMk/>
          <pc:sldMk cId="869970841" sldId="442"/>
        </pc:sldMkLst>
      </pc:sldChg>
      <pc:sldChg chg="del">
        <pc:chgData name="Mikael Lenz Strube" userId="5190ea63-534e-4b85-8189-cf0a88e74104" providerId="ADAL" clId="{F15B4630-6F66-4C23-B972-9924A15E55D4}" dt="2023-07-20T16:56:15.687" v="1243" actId="47"/>
        <pc:sldMkLst>
          <pc:docMk/>
          <pc:sldMk cId="2641721265" sldId="443"/>
        </pc:sldMkLst>
      </pc:sldChg>
      <pc:sldChg chg="del">
        <pc:chgData name="Mikael Lenz Strube" userId="5190ea63-534e-4b85-8189-cf0a88e74104" providerId="ADAL" clId="{F15B4630-6F66-4C23-B972-9924A15E55D4}" dt="2023-07-20T16:56:15.687" v="1243" actId="47"/>
        <pc:sldMkLst>
          <pc:docMk/>
          <pc:sldMk cId="3528316703" sldId="444"/>
        </pc:sldMkLst>
      </pc:sldChg>
      <pc:sldChg chg="del">
        <pc:chgData name="Mikael Lenz Strube" userId="5190ea63-534e-4b85-8189-cf0a88e74104" providerId="ADAL" clId="{F15B4630-6F66-4C23-B972-9924A15E55D4}" dt="2023-07-20T16:56:15.687" v="1243" actId="47"/>
        <pc:sldMkLst>
          <pc:docMk/>
          <pc:sldMk cId="3982151476" sldId="445"/>
        </pc:sldMkLst>
      </pc:sldChg>
      <pc:sldChg chg="del">
        <pc:chgData name="Mikael Lenz Strube" userId="5190ea63-534e-4b85-8189-cf0a88e74104" providerId="ADAL" clId="{F15B4630-6F66-4C23-B972-9924A15E55D4}" dt="2023-07-20T16:56:15.687" v="1243" actId="47"/>
        <pc:sldMkLst>
          <pc:docMk/>
          <pc:sldMk cId="4000957797" sldId="446"/>
        </pc:sldMkLst>
      </pc:sldChg>
      <pc:sldChg chg="del">
        <pc:chgData name="Mikael Lenz Strube" userId="5190ea63-534e-4b85-8189-cf0a88e74104" providerId="ADAL" clId="{F15B4630-6F66-4C23-B972-9924A15E55D4}" dt="2023-07-20T16:57:24.660" v="1249" actId="47"/>
        <pc:sldMkLst>
          <pc:docMk/>
          <pc:sldMk cId="2887138029" sldId="447"/>
        </pc:sldMkLst>
      </pc:sldChg>
      <pc:sldChg chg="del">
        <pc:chgData name="Mikael Lenz Strube" userId="5190ea63-534e-4b85-8189-cf0a88e74104" providerId="ADAL" clId="{F15B4630-6F66-4C23-B972-9924A15E55D4}" dt="2023-07-20T16:57:24.660" v="1249" actId="47"/>
        <pc:sldMkLst>
          <pc:docMk/>
          <pc:sldMk cId="3401925011" sldId="448"/>
        </pc:sldMkLst>
      </pc:sldChg>
      <pc:sldChg chg="del">
        <pc:chgData name="Mikael Lenz Strube" userId="5190ea63-534e-4b85-8189-cf0a88e74104" providerId="ADAL" clId="{F15B4630-6F66-4C23-B972-9924A15E55D4}" dt="2023-07-20T16:57:24.660" v="1249" actId="47"/>
        <pc:sldMkLst>
          <pc:docMk/>
          <pc:sldMk cId="4152294840" sldId="449"/>
        </pc:sldMkLst>
      </pc:sldChg>
      <pc:sldChg chg="del">
        <pc:chgData name="Mikael Lenz Strube" userId="5190ea63-534e-4b85-8189-cf0a88e74104" providerId="ADAL" clId="{F15B4630-6F66-4C23-B972-9924A15E55D4}" dt="2023-07-20T16:57:24.660" v="1249" actId="47"/>
        <pc:sldMkLst>
          <pc:docMk/>
          <pc:sldMk cId="3545772880" sldId="483"/>
        </pc:sldMkLst>
      </pc:sldChg>
      <pc:sldChg chg="del">
        <pc:chgData name="Mikael Lenz Strube" userId="5190ea63-534e-4b85-8189-cf0a88e74104" providerId="ADAL" clId="{F15B4630-6F66-4C23-B972-9924A15E55D4}" dt="2023-07-20T16:15:11.278" v="7" actId="47"/>
        <pc:sldMkLst>
          <pc:docMk/>
          <pc:sldMk cId="548692484" sldId="488"/>
        </pc:sldMkLst>
      </pc:sldChg>
      <pc:sldChg chg="del">
        <pc:chgData name="Mikael Lenz Strube" userId="5190ea63-534e-4b85-8189-cf0a88e74104" providerId="ADAL" clId="{F15B4630-6F66-4C23-B972-9924A15E55D4}" dt="2023-07-20T16:15:24.455" v="9" actId="47"/>
        <pc:sldMkLst>
          <pc:docMk/>
          <pc:sldMk cId="2511035890" sldId="489"/>
        </pc:sldMkLst>
      </pc:sldChg>
      <pc:sldChg chg="del">
        <pc:chgData name="Mikael Lenz Strube" userId="5190ea63-534e-4b85-8189-cf0a88e74104" providerId="ADAL" clId="{F15B4630-6F66-4C23-B972-9924A15E55D4}" dt="2023-07-20T16:16:09.636" v="13" actId="47"/>
        <pc:sldMkLst>
          <pc:docMk/>
          <pc:sldMk cId="3343647689" sldId="490"/>
        </pc:sldMkLst>
      </pc:sldChg>
      <pc:sldChg chg="del">
        <pc:chgData name="Mikael Lenz Strube" userId="5190ea63-534e-4b85-8189-cf0a88e74104" providerId="ADAL" clId="{F15B4630-6F66-4C23-B972-9924A15E55D4}" dt="2023-07-20T16:15:55.024" v="11" actId="47"/>
        <pc:sldMkLst>
          <pc:docMk/>
          <pc:sldMk cId="362933218" sldId="491"/>
        </pc:sldMkLst>
      </pc:sldChg>
      <pc:sldChg chg="del">
        <pc:chgData name="Mikael Lenz Strube" userId="5190ea63-534e-4b85-8189-cf0a88e74104" providerId="ADAL" clId="{F15B4630-6F66-4C23-B972-9924A15E55D4}" dt="2023-07-20T16:56:00.584" v="1242" actId="47"/>
        <pc:sldMkLst>
          <pc:docMk/>
          <pc:sldMk cId="957282068" sldId="492"/>
        </pc:sldMkLst>
      </pc:sldChg>
      <pc:sldChg chg="del">
        <pc:chgData name="Mikael Lenz Strube" userId="5190ea63-534e-4b85-8189-cf0a88e74104" providerId="ADAL" clId="{F15B4630-6F66-4C23-B972-9924A15E55D4}" dt="2023-07-20T16:15:18.949" v="8" actId="47"/>
        <pc:sldMkLst>
          <pc:docMk/>
          <pc:sldMk cId="3270851475" sldId="494"/>
        </pc:sldMkLst>
      </pc:sldChg>
      <pc:sldChg chg="del">
        <pc:chgData name="Mikael Lenz Strube" userId="5190ea63-534e-4b85-8189-cf0a88e74104" providerId="ADAL" clId="{F15B4630-6F66-4C23-B972-9924A15E55D4}" dt="2023-07-20T16:15:18.949" v="8" actId="47"/>
        <pc:sldMkLst>
          <pc:docMk/>
          <pc:sldMk cId="365059816" sldId="495"/>
        </pc:sldMkLst>
      </pc:sldChg>
      <pc:sldChg chg="del">
        <pc:chgData name="Mikael Lenz Strube" userId="5190ea63-534e-4b85-8189-cf0a88e74104" providerId="ADAL" clId="{F15B4630-6F66-4C23-B972-9924A15E55D4}" dt="2023-07-20T16:15:41.216" v="10" actId="47"/>
        <pc:sldMkLst>
          <pc:docMk/>
          <pc:sldMk cId="3720220418" sldId="498"/>
        </pc:sldMkLst>
      </pc:sldChg>
      <pc:sldChg chg="del">
        <pc:chgData name="Mikael Lenz Strube" userId="5190ea63-534e-4b85-8189-cf0a88e74104" providerId="ADAL" clId="{F15B4630-6F66-4C23-B972-9924A15E55D4}" dt="2023-07-20T16:17:37.070" v="52" actId="47"/>
        <pc:sldMkLst>
          <pc:docMk/>
          <pc:sldMk cId="1754772805" sldId="500"/>
        </pc:sldMkLst>
      </pc:sldChg>
      <pc:sldChg chg="del">
        <pc:chgData name="Mikael Lenz Strube" userId="5190ea63-534e-4b85-8189-cf0a88e74104" providerId="ADAL" clId="{F15B4630-6F66-4C23-B972-9924A15E55D4}" dt="2023-07-20T16:17:41.707" v="54" actId="47"/>
        <pc:sldMkLst>
          <pc:docMk/>
          <pc:sldMk cId="1045914620" sldId="501"/>
        </pc:sldMkLst>
      </pc:sldChg>
      <pc:sldChg chg="del">
        <pc:chgData name="Mikael Lenz Strube" userId="5190ea63-534e-4b85-8189-cf0a88e74104" providerId="ADAL" clId="{F15B4630-6F66-4C23-B972-9924A15E55D4}" dt="2023-07-20T16:16:06.086" v="12" actId="47"/>
        <pc:sldMkLst>
          <pc:docMk/>
          <pc:sldMk cId="812042685" sldId="502"/>
        </pc:sldMkLst>
      </pc:sldChg>
      <pc:sldChg chg="add del">
        <pc:chgData name="Mikael Lenz Strube" userId="5190ea63-534e-4b85-8189-cf0a88e74104" providerId="ADAL" clId="{F15B4630-6F66-4C23-B972-9924A15E55D4}" dt="2023-07-20T16:57:41.541" v="1250"/>
        <pc:sldMkLst>
          <pc:docMk/>
          <pc:sldMk cId="3173814446" sldId="504"/>
        </pc:sldMkLst>
      </pc:sldChg>
      <pc:sldChg chg="delSp add del mod">
        <pc:chgData name="Mikael Lenz Strube" userId="5190ea63-534e-4b85-8189-cf0a88e74104" providerId="ADAL" clId="{F15B4630-6F66-4C23-B972-9924A15E55D4}" dt="2023-07-20T17:20:19.919" v="1368" actId="478"/>
        <pc:sldMkLst>
          <pc:docMk/>
          <pc:sldMk cId="1932190182" sldId="505"/>
        </pc:sldMkLst>
        <pc:cxnChg chg="del">
          <ac:chgData name="Mikael Lenz Strube" userId="5190ea63-534e-4b85-8189-cf0a88e74104" providerId="ADAL" clId="{F15B4630-6F66-4C23-B972-9924A15E55D4}" dt="2023-07-20T17:20:19.919" v="1368" actId="478"/>
          <ac:cxnSpMkLst>
            <pc:docMk/>
            <pc:sldMk cId="1932190182" sldId="505"/>
            <ac:cxnSpMk id="30" creationId="{00000000-0000-0000-0000-000000000000}"/>
          </ac:cxnSpMkLst>
        </pc:cxnChg>
        <pc:cxnChg chg="del">
          <ac:chgData name="Mikael Lenz Strube" userId="5190ea63-534e-4b85-8189-cf0a88e74104" providerId="ADAL" clId="{F15B4630-6F66-4C23-B972-9924A15E55D4}" dt="2023-07-20T17:20:19.919" v="1368" actId="478"/>
          <ac:cxnSpMkLst>
            <pc:docMk/>
            <pc:sldMk cId="1932190182" sldId="505"/>
            <ac:cxnSpMk id="31" creationId="{00000000-0000-0000-0000-000000000000}"/>
          </ac:cxnSpMkLst>
        </pc:cxnChg>
      </pc:sldChg>
      <pc:sldChg chg="del">
        <pc:chgData name="Mikael Lenz Strube" userId="5190ea63-534e-4b85-8189-cf0a88e74104" providerId="ADAL" clId="{F15B4630-6F66-4C23-B972-9924A15E55D4}" dt="2023-07-20T16:17:39.530" v="53" actId="47"/>
        <pc:sldMkLst>
          <pc:docMk/>
          <pc:sldMk cId="870158715" sldId="507"/>
        </pc:sldMkLst>
      </pc:sldChg>
      <pc:sldChg chg="del">
        <pc:chgData name="Mikael Lenz Strube" userId="5190ea63-534e-4b85-8189-cf0a88e74104" providerId="ADAL" clId="{F15B4630-6F66-4C23-B972-9924A15E55D4}" dt="2023-07-20T16:17:44.544" v="55" actId="47"/>
        <pc:sldMkLst>
          <pc:docMk/>
          <pc:sldMk cId="762887093" sldId="508"/>
        </pc:sldMkLst>
      </pc:sldChg>
      <pc:sldChg chg="del">
        <pc:chgData name="Mikael Lenz Strube" userId="5190ea63-534e-4b85-8189-cf0a88e74104" providerId="ADAL" clId="{F15B4630-6F66-4C23-B972-9924A15E55D4}" dt="2023-07-20T16:57:24.660" v="1249" actId="47"/>
        <pc:sldMkLst>
          <pc:docMk/>
          <pc:sldMk cId="2179584763" sldId="513"/>
        </pc:sldMkLst>
      </pc:sldChg>
      <pc:sldChg chg="del">
        <pc:chgData name="Mikael Lenz Strube" userId="5190ea63-534e-4b85-8189-cf0a88e74104" providerId="ADAL" clId="{F15B4630-6F66-4C23-B972-9924A15E55D4}" dt="2023-07-20T18:05:49.268" v="1550" actId="47"/>
        <pc:sldMkLst>
          <pc:docMk/>
          <pc:sldMk cId="1885141021" sldId="514"/>
        </pc:sldMkLst>
      </pc:sldChg>
      <pc:sldChg chg="del">
        <pc:chgData name="Mikael Lenz Strube" userId="5190ea63-534e-4b85-8189-cf0a88e74104" providerId="ADAL" clId="{F15B4630-6F66-4C23-B972-9924A15E55D4}" dt="2023-07-20T18:05:49.268" v="1550" actId="47"/>
        <pc:sldMkLst>
          <pc:docMk/>
          <pc:sldMk cId="391639530" sldId="516"/>
        </pc:sldMkLst>
      </pc:sldChg>
      <pc:sldChg chg="del">
        <pc:chgData name="Mikael Lenz Strube" userId="5190ea63-534e-4b85-8189-cf0a88e74104" providerId="ADAL" clId="{F15B4630-6F66-4C23-B972-9924A15E55D4}" dt="2023-07-20T18:05:49.268" v="1550" actId="47"/>
        <pc:sldMkLst>
          <pc:docMk/>
          <pc:sldMk cId="4135831800" sldId="518"/>
        </pc:sldMkLst>
      </pc:sldChg>
      <pc:sldChg chg="del">
        <pc:chgData name="Mikael Lenz Strube" userId="5190ea63-534e-4b85-8189-cf0a88e74104" providerId="ADAL" clId="{F15B4630-6F66-4C23-B972-9924A15E55D4}" dt="2023-07-20T18:05:49.268" v="1550" actId="47"/>
        <pc:sldMkLst>
          <pc:docMk/>
          <pc:sldMk cId="719627082" sldId="519"/>
        </pc:sldMkLst>
      </pc:sldChg>
      <pc:sldChg chg="addSp delSp modSp mod">
        <pc:chgData name="Mikael Lenz Strube" userId="5190ea63-534e-4b85-8189-cf0a88e74104" providerId="ADAL" clId="{F15B4630-6F66-4C23-B972-9924A15E55D4}" dt="2023-07-20T18:04:01.537" v="1549" actId="1076"/>
        <pc:sldMkLst>
          <pc:docMk/>
          <pc:sldMk cId="48474439" sldId="520"/>
        </pc:sldMkLst>
        <pc:spChg chg="mod">
          <ac:chgData name="Mikael Lenz Strube" userId="5190ea63-534e-4b85-8189-cf0a88e74104" providerId="ADAL" clId="{F15B4630-6F66-4C23-B972-9924A15E55D4}" dt="2023-07-20T18:02:53.777" v="1544" actId="20577"/>
          <ac:spMkLst>
            <pc:docMk/>
            <pc:sldMk cId="48474439" sldId="520"/>
            <ac:spMk id="2" creationId="{00000000-0000-0000-0000-000000000000}"/>
          </ac:spMkLst>
        </pc:spChg>
        <pc:spChg chg="add del mod">
          <ac:chgData name="Mikael Lenz Strube" userId="5190ea63-534e-4b85-8189-cf0a88e74104" providerId="ADAL" clId="{F15B4630-6F66-4C23-B972-9924A15E55D4}" dt="2023-07-20T18:03:02.574" v="1546" actId="478"/>
          <ac:spMkLst>
            <pc:docMk/>
            <pc:sldMk cId="48474439" sldId="520"/>
            <ac:spMk id="4" creationId="{D58D4671-C7BB-F38C-D82A-D08B2BCE42FF}"/>
          </ac:spMkLst>
        </pc:spChg>
        <pc:graphicFrameChg chg="del">
          <ac:chgData name="Mikael Lenz Strube" userId="5190ea63-534e-4b85-8189-cf0a88e74104" providerId="ADAL" clId="{F15B4630-6F66-4C23-B972-9924A15E55D4}" dt="2023-07-20T18:02:59.318" v="1545" actId="478"/>
          <ac:graphicFrameMkLst>
            <pc:docMk/>
            <pc:sldMk cId="48474439" sldId="520"/>
            <ac:graphicFrameMk id="6" creationId="{00000000-0000-0000-0000-000000000000}"/>
          </ac:graphicFrameMkLst>
        </pc:graphicFrameChg>
        <pc:picChg chg="mod">
          <ac:chgData name="Mikael Lenz Strube" userId="5190ea63-534e-4b85-8189-cf0a88e74104" providerId="ADAL" clId="{F15B4630-6F66-4C23-B972-9924A15E55D4}" dt="2023-07-20T18:03:05.742" v="1547" actId="1076"/>
          <ac:picMkLst>
            <pc:docMk/>
            <pc:sldMk cId="48474439" sldId="520"/>
            <ac:picMk id="2050" creationId="{00000000-0000-0000-0000-000000000000}"/>
          </ac:picMkLst>
        </pc:picChg>
        <pc:picChg chg="add mod">
          <ac:chgData name="Mikael Lenz Strube" userId="5190ea63-534e-4b85-8189-cf0a88e74104" providerId="ADAL" clId="{F15B4630-6F66-4C23-B972-9924A15E55D4}" dt="2023-07-20T18:04:01.537" v="1549" actId="1076"/>
          <ac:picMkLst>
            <pc:docMk/>
            <pc:sldMk cId="48474439" sldId="520"/>
            <ac:picMk id="6146" creationId="{B5046D96-6E0E-85B4-F7ED-3347175E9513}"/>
          </ac:picMkLst>
        </pc:picChg>
      </pc:sldChg>
      <pc:sldChg chg="del">
        <pc:chgData name="Mikael Lenz Strube" userId="5190ea63-534e-4b85-8189-cf0a88e74104" providerId="ADAL" clId="{F15B4630-6F66-4C23-B972-9924A15E55D4}" dt="2023-07-20T18:05:49.268" v="1550" actId="47"/>
        <pc:sldMkLst>
          <pc:docMk/>
          <pc:sldMk cId="3231447108" sldId="521"/>
        </pc:sldMkLst>
      </pc:sldChg>
      <pc:sldChg chg="del">
        <pc:chgData name="Mikael Lenz Strube" userId="5190ea63-534e-4b85-8189-cf0a88e74104" providerId="ADAL" clId="{F15B4630-6F66-4C23-B972-9924A15E55D4}" dt="2023-07-20T18:05:49.268" v="1550" actId="47"/>
        <pc:sldMkLst>
          <pc:docMk/>
          <pc:sldMk cId="2293670668" sldId="522"/>
        </pc:sldMkLst>
      </pc:sldChg>
      <pc:sldChg chg="del">
        <pc:chgData name="Mikael Lenz Strube" userId="5190ea63-534e-4b85-8189-cf0a88e74104" providerId="ADAL" clId="{F15B4630-6F66-4C23-B972-9924A15E55D4}" dt="2023-07-20T18:05:49.268" v="1550" actId="47"/>
        <pc:sldMkLst>
          <pc:docMk/>
          <pc:sldMk cId="2870083545" sldId="524"/>
        </pc:sldMkLst>
      </pc:sldChg>
      <pc:sldChg chg="del">
        <pc:chgData name="Mikael Lenz Strube" userId="5190ea63-534e-4b85-8189-cf0a88e74104" providerId="ADAL" clId="{F15B4630-6F66-4C23-B972-9924A15E55D4}" dt="2023-07-20T18:05:49.268" v="1550" actId="47"/>
        <pc:sldMkLst>
          <pc:docMk/>
          <pc:sldMk cId="1927299875" sldId="527"/>
        </pc:sldMkLst>
      </pc:sldChg>
      <pc:sldChg chg="modSp del mod">
        <pc:chgData name="Mikael Lenz Strube" userId="5190ea63-534e-4b85-8189-cf0a88e74104" providerId="ADAL" clId="{F15B4630-6F66-4C23-B972-9924A15E55D4}" dt="2023-07-20T18:05:49.268" v="1550" actId="47"/>
        <pc:sldMkLst>
          <pc:docMk/>
          <pc:sldMk cId="1341657656" sldId="529"/>
        </pc:sldMkLst>
        <pc:spChg chg="mod">
          <ac:chgData name="Mikael Lenz Strube" userId="5190ea63-534e-4b85-8189-cf0a88e74104" providerId="ADAL" clId="{F15B4630-6F66-4C23-B972-9924A15E55D4}" dt="2023-07-20T16:14:02.032" v="1" actId="27636"/>
          <ac:spMkLst>
            <pc:docMk/>
            <pc:sldMk cId="1341657656" sldId="529"/>
            <ac:spMk id="3" creationId="{00000000-0000-0000-0000-000000000000}"/>
          </ac:spMkLst>
        </pc:spChg>
      </pc:sldChg>
      <pc:sldChg chg="modSp del mod">
        <pc:chgData name="Mikael Lenz Strube" userId="5190ea63-534e-4b85-8189-cf0a88e74104" providerId="ADAL" clId="{F15B4630-6F66-4C23-B972-9924A15E55D4}" dt="2023-07-20T18:05:49.268" v="1550" actId="47"/>
        <pc:sldMkLst>
          <pc:docMk/>
          <pc:sldMk cId="2044783292" sldId="530"/>
        </pc:sldMkLst>
        <pc:spChg chg="mod">
          <ac:chgData name="Mikael Lenz Strube" userId="5190ea63-534e-4b85-8189-cf0a88e74104" providerId="ADAL" clId="{F15B4630-6F66-4C23-B972-9924A15E55D4}" dt="2023-07-20T16:14:02.099" v="2" actId="27636"/>
          <ac:spMkLst>
            <pc:docMk/>
            <pc:sldMk cId="2044783292" sldId="530"/>
            <ac:spMk id="3" creationId="{00000000-0000-0000-0000-000000000000}"/>
          </ac:spMkLst>
        </pc:spChg>
      </pc:sldChg>
      <pc:sldChg chg="del">
        <pc:chgData name="Mikael Lenz Strube" userId="5190ea63-534e-4b85-8189-cf0a88e74104" providerId="ADAL" clId="{F15B4630-6F66-4C23-B972-9924A15E55D4}" dt="2023-07-20T18:05:49.268" v="1550" actId="47"/>
        <pc:sldMkLst>
          <pc:docMk/>
          <pc:sldMk cId="1587913766" sldId="531"/>
        </pc:sldMkLst>
      </pc:sldChg>
      <pc:sldChg chg="del">
        <pc:chgData name="Mikael Lenz Strube" userId="5190ea63-534e-4b85-8189-cf0a88e74104" providerId="ADAL" clId="{F15B4630-6F66-4C23-B972-9924A15E55D4}" dt="2023-07-20T18:05:49.268" v="1550" actId="47"/>
        <pc:sldMkLst>
          <pc:docMk/>
          <pc:sldMk cId="2807011420" sldId="532"/>
        </pc:sldMkLst>
      </pc:sldChg>
      <pc:sldChg chg="del">
        <pc:chgData name="Mikael Lenz Strube" userId="5190ea63-534e-4b85-8189-cf0a88e74104" providerId="ADAL" clId="{F15B4630-6F66-4C23-B972-9924A15E55D4}" dt="2023-07-20T16:56:15.687" v="1243" actId="47"/>
        <pc:sldMkLst>
          <pc:docMk/>
          <pc:sldMk cId="1906447462" sldId="534"/>
        </pc:sldMkLst>
      </pc:sldChg>
      <pc:sldChg chg="del">
        <pc:chgData name="Mikael Lenz Strube" userId="5190ea63-534e-4b85-8189-cf0a88e74104" providerId="ADAL" clId="{F15B4630-6F66-4C23-B972-9924A15E55D4}" dt="2023-07-20T16:57:14.253" v="1244" actId="47"/>
        <pc:sldMkLst>
          <pc:docMk/>
          <pc:sldMk cId="2033915837" sldId="535"/>
        </pc:sldMkLst>
      </pc:sldChg>
      <pc:sldChg chg="del">
        <pc:chgData name="Mikael Lenz Strube" userId="5190ea63-534e-4b85-8189-cf0a88e74104" providerId="ADAL" clId="{F15B4630-6F66-4C23-B972-9924A15E55D4}" dt="2023-07-20T16:57:15.241" v="1245" actId="47"/>
        <pc:sldMkLst>
          <pc:docMk/>
          <pc:sldMk cId="583467991" sldId="536"/>
        </pc:sldMkLst>
      </pc:sldChg>
      <pc:sldChg chg="del">
        <pc:chgData name="Mikael Lenz Strube" userId="5190ea63-534e-4b85-8189-cf0a88e74104" providerId="ADAL" clId="{F15B4630-6F66-4C23-B972-9924A15E55D4}" dt="2023-07-20T16:57:17.292" v="1246" actId="47"/>
        <pc:sldMkLst>
          <pc:docMk/>
          <pc:sldMk cId="3702878510" sldId="537"/>
        </pc:sldMkLst>
      </pc:sldChg>
      <pc:sldChg chg="del">
        <pc:chgData name="Mikael Lenz Strube" userId="5190ea63-534e-4b85-8189-cf0a88e74104" providerId="ADAL" clId="{F15B4630-6F66-4C23-B972-9924A15E55D4}" dt="2023-07-20T16:57:19.006" v="1247" actId="47"/>
        <pc:sldMkLst>
          <pc:docMk/>
          <pc:sldMk cId="1084518420" sldId="538"/>
        </pc:sldMkLst>
      </pc:sldChg>
      <pc:sldChg chg="del">
        <pc:chgData name="Mikael Lenz Strube" userId="5190ea63-534e-4b85-8189-cf0a88e74104" providerId="ADAL" clId="{F15B4630-6F66-4C23-B972-9924A15E55D4}" dt="2023-07-20T16:57:20.571" v="1248" actId="47"/>
        <pc:sldMkLst>
          <pc:docMk/>
          <pc:sldMk cId="3250134663" sldId="539"/>
        </pc:sldMkLst>
      </pc:sldChg>
      <pc:sldChg chg="del">
        <pc:chgData name="Mikael Lenz Strube" userId="5190ea63-534e-4b85-8189-cf0a88e74104" providerId="ADAL" clId="{F15B4630-6F66-4C23-B972-9924A15E55D4}" dt="2023-07-20T16:56:15.687" v="1243" actId="47"/>
        <pc:sldMkLst>
          <pc:docMk/>
          <pc:sldMk cId="2555526838" sldId="540"/>
        </pc:sldMkLst>
      </pc:sldChg>
      <pc:sldChg chg="del">
        <pc:chgData name="Mikael Lenz Strube" userId="5190ea63-534e-4b85-8189-cf0a88e74104" providerId="ADAL" clId="{F15B4630-6F66-4C23-B972-9924A15E55D4}" dt="2023-07-20T18:05:49.268" v="1550" actId="47"/>
        <pc:sldMkLst>
          <pc:docMk/>
          <pc:sldMk cId="2418816826" sldId="541"/>
        </pc:sldMkLst>
      </pc:sldChg>
      <pc:sldChg chg="modSp new mod">
        <pc:chgData name="Mikael Lenz Strube" userId="5190ea63-534e-4b85-8189-cf0a88e74104" providerId="ADAL" clId="{F15B4630-6F66-4C23-B972-9924A15E55D4}" dt="2023-07-20T16:48:59.939" v="944" actId="20577"/>
        <pc:sldMkLst>
          <pc:docMk/>
          <pc:sldMk cId="3081654336" sldId="542"/>
        </pc:sldMkLst>
        <pc:spChg chg="mod">
          <ac:chgData name="Mikael Lenz Strube" userId="5190ea63-534e-4b85-8189-cf0a88e74104" providerId="ADAL" clId="{F15B4630-6F66-4C23-B972-9924A15E55D4}" dt="2023-07-20T16:17:04.216" v="51" actId="20577"/>
          <ac:spMkLst>
            <pc:docMk/>
            <pc:sldMk cId="3081654336" sldId="542"/>
            <ac:spMk id="2" creationId="{8A2F98F6-B139-B473-7B54-03E9420A58C5}"/>
          </ac:spMkLst>
        </pc:spChg>
        <pc:spChg chg="mod">
          <ac:chgData name="Mikael Lenz Strube" userId="5190ea63-534e-4b85-8189-cf0a88e74104" providerId="ADAL" clId="{F15B4630-6F66-4C23-B972-9924A15E55D4}" dt="2023-07-20T16:48:59.939" v="944" actId="20577"/>
          <ac:spMkLst>
            <pc:docMk/>
            <pc:sldMk cId="3081654336" sldId="542"/>
            <ac:spMk id="3" creationId="{0C688157-AFF7-00BA-365D-EAFBC649FD86}"/>
          </ac:spMkLst>
        </pc:spChg>
      </pc:sldChg>
      <pc:sldChg chg="addSp delSp modSp new mod modAnim">
        <pc:chgData name="Mikael Lenz Strube" userId="5190ea63-534e-4b85-8189-cf0a88e74104" providerId="ADAL" clId="{F15B4630-6F66-4C23-B972-9924A15E55D4}" dt="2023-07-20T16:35:43.766" v="432" actId="1076"/>
        <pc:sldMkLst>
          <pc:docMk/>
          <pc:sldMk cId="594829514" sldId="543"/>
        </pc:sldMkLst>
        <pc:spChg chg="mod">
          <ac:chgData name="Mikael Lenz Strube" userId="5190ea63-534e-4b85-8189-cf0a88e74104" providerId="ADAL" clId="{F15B4630-6F66-4C23-B972-9924A15E55D4}" dt="2023-07-20T16:18:30.631" v="68" actId="20577"/>
          <ac:spMkLst>
            <pc:docMk/>
            <pc:sldMk cId="594829514" sldId="543"/>
            <ac:spMk id="2" creationId="{E87131BB-A45E-09DA-B78A-7EE272DB233A}"/>
          </ac:spMkLst>
        </pc:spChg>
        <pc:spChg chg="del mod">
          <ac:chgData name="Mikael Lenz Strube" userId="5190ea63-534e-4b85-8189-cf0a88e74104" providerId="ADAL" clId="{F15B4630-6F66-4C23-B972-9924A15E55D4}" dt="2023-07-20T16:23:20.718" v="73" actId="478"/>
          <ac:spMkLst>
            <pc:docMk/>
            <pc:sldMk cId="594829514" sldId="543"/>
            <ac:spMk id="3" creationId="{C3089B53-1477-38D8-EFB8-E49E9741C126}"/>
          </ac:spMkLst>
        </pc:spChg>
        <pc:spChg chg="add mod">
          <ac:chgData name="Mikael Lenz Strube" userId="5190ea63-534e-4b85-8189-cf0a88e74104" providerId="ADAL" clId="{F15B4630-6F66-4C23-B972-9924A15E55D4}" dt="2023-07-20T16:25:03.050" v="146" actId="20577"/>
          <ac:spMkLst>
            <pc:docMk/>
            <pc:sldMk cId="594829514" sldId="543"/>
            <ac:spMk id="5" creationId="{C36B1292-E907-98C3-9AC1-D9B66181CD5A}"/>
          </ac:spMkLst>
        </pc:spChg>
        <pc:spChg chg="add mod">
          <ac:chgData name="Mikael Lenz Strube" userId="5190ea63-534e-4b85-8189-cf0a88e74104" providerId="ADAL" clId="{F15B4630-6F66-4C23-B972-9924A15E55D4}" dt="2023-07-20T16:25:11.134" v="149" actId="1076"/>
          <ac:spMkLst>
            <pc:docMk/>
            <pc:sldMk cId="594829514" sldId="543"/>
            <ac:spMk id="7" creationId="{781EA7A5-16D7-B8D6-6530-0E66B05A4944}"/>
          </ac:spMkLst>
        </pc:spChg>
        <pc:spChg chg="add mod">
          <ac:chgData name="Mikael Lenz Strube" userId="5190ea63-534e-4b85-8189-cf0a88e74104" providerId="ADAL" clId="{F15B4630-6F66-4C23-B972-9924A15E55D4}" dt="2023-07-20T16:26:13.529" v="216" actId="1076"/>
          <ac:spMkLst>
            <pc:docMk/>
            <pc:sldMk cId="594829514" sldId="543"/>
            <ac:spMk id="8" creationId="{E18BD4D7-42DD-7B04-9FA6-F4748DDB371D}"/>
          </ac:spMkLst>
        </pc:spChg>
        <pc:spChg chg="add mod">
          <ac:chgData name="Mikael Lenz Strube" userId="5190ea63-534e-4b85-8189-cf0a88e74104" providerId="ADAL" clId="{F15B4630-6F66-4C23-B972-9924A15E55D4}" dt="2023-07-20T16:30:22.041" v="236" actId="207"/>
          <ac:spMkLst>
            <pc:docMk/>
            <pc:sldMk cId="594829514" sldId="543"/>
            <ac:spMk id="10" creationId="{43747781-5341-3D27-848A-1FB345E2A500}"/>
          </ac:spMkLst>
        </pc:spChg>
        <pc:spChg chg="add mod">
          <ac:chgData name="Mikael Lenz Strube" userId="5190ea63-534e-4b85-8189-cf0a88e74104" providerId="ADAL" clId="{F15B4630-6F66-4C23-B972-9924A15E55D4}" dt="2023-07-20T16:33:16.900" v="320" actId="1076"/>
          <ac:spMkLst>
            <pc:docMk/>
            <pc:sldMk cId="594829514" sldId="543"/>
            <ac:spMk id="11" creationId="{6E85C7E7-68BF-A35E-E136-4CED130DB4BC}"/>
          </ac:spMkLst>
        </pc:spChg>
        <pc:spChg chg="add mod">
          <ac:chgData name="Mikael Lenz Strube" userId="5190ea63-534e-4b85-8189-cf0a88e74104" providerId="ADAL" clId="{F15B4630-6F66-4C23-B972-9924A15E55D4}" dt="2023-07-20T16:32:05.680" v="281" actId="1076"/>
          <ac:spMkLst>
            <pc:docMk/>
            <pc:sldMk cId="594829514" sldId="543"/>
            <ac:spMk id="12" creationId="{67A76BE6-9C7E-355E-25DB-2800A575DCE4}"/>
          </ac:spMkLst>
        </pc:spChg>
        <pc:spChg chg="add mod">
          <ac:chgData name="Mikael Lenz Strube" userId="5190ea63-534e-4b85-8189-cf0a88e74104" providerId="ADAL" clId="{F15B4630-6F66-4C23-B972-9924A15E55D4}" dt="2023-07-20T16:31:23.346" v="258" actId="14100"/>
          <ac:spMkLst>
            <pc:docMk/>
            <pc:sldMk cId="594829514" sldId="543"/>
            <ac:spMk id="13" creationId="{7A92C381-5AED-445E-FF7C-0D71645D0CD6}"/>
          </ac:spMkLst>
        </pc:spChg>
        <pc:spChg chg="add mod">
          <ac:chgData name="Mikael Lenz Strube" userId="5190ea63-534e-4b85-8189-cf0a88e74104" providerId="ADAL" clId="{F15B4630-6F66-4C23-B972-9924A15E55D4}" dt="2023-07-20T16:32:19.011" v="299" actId="1076"/>
          <ac:spMkLst>
            <pc:docMk/>
            <pc:sldMk cId="594829514" sldId="543"/>
            <ac:spMk id="14" creationId="{9A71801F-10AF-4144-E501-C7EB18DAC875}"/>
          </ac:spMkLst>
        </pc:spChg>
        <pc:spChg chg="add mod">
          <ac:chgData name="Mikael Lenz Strube" userId="5190ea63-534e-4b85-8189-cf0a88e74104" providerId="ADAL" clId="{F15B4630-6F66-4C23-B972-9924A15E55D4}" dt="2023-07-20T16:33:34.713" v="331" actId="20577"/>
          <ac:spMkLst>
            <pc:docMk/>
            <pc:sldMk cId="594829514" sldId="543"/>
            <ac:spMk id="17" creationId="{921D634B-3107-0767-91DD-2C359B6C6342}"/>
          </ac:spMkLst>
        </pc:spChg>
        <pc:spChg chg="add mod">
          <ac:chgData name="Mikael Lenz Strube" userId="5190ea63-534e-4b85-8189-cf0a88e74104" providerId="ADAL" clId="{F15B4630-6F66-4C23-B972-9924A15E55D4}" dt="2023-07-20T16:35:43.766" v="432" actId="1076"/>
          <ac:spMkLst>
            <pc:docMk/>
            <pc:sldMk cId="594829514" sldId="543"/>
            <ac:spMk id="18" creationId="{9F1EF986-86C0-AB5E-7A57-157ED49F3FE3}"/>
          </ac:spMkLst>
        </pc:spChg>
        <pc:cxnChg chg="add">
          <ac:chgData name="Mikael Lenz Strube" userId="5190ea63-534e-4b85-8189-cf0a88e74104" providerId="ADAL" clId="{F15B4630-6F66-4C23-B972-9924A15E55D4}" dt="2023-07-20T16:31:46.013" v="260" actId="11529"/>
          <ac:cxnSpMkLst>
            <pc:docMk/>
            <pc:sldMk cId="594829514" sldId="543"/>
            <ac:cxnSpMk id="16" creationId="{68FD29AB-FB6C-901B-217B-FDFBEA975C6B}"/>
          </ac:cxnSpMkLst>
        </pc:cxnChg>
      </pc:sldChg>
      <pc:sldChg chg="delSp modSp new add del">
        <pc:chgData name="Mikael Lenz Strube" userId="5190ea63-534e-4b85-8189-cf0a88e74104" providerId="ADAL" clId="{F15B4630-6F66-4C23-B972-9924A15E55D4}" dt="2023-07-20T16:47:15.502" v="736" actId="47"/>
        <pc:sldMkLst>
          <pc:docMk/>
          <pc:sldMk cId="1717051533" sldId="544"/>
        </pc:sldMkLst>
        <pc:spChg chg="del mod">
          <ac:chgData name="Mikael Lenz Strube" userId="5190ea63-534e-4b85-8189-cf0a88e74104" providerId="ADAL" clId="{F15B4630-6F66-4C23-B972-9924A15E55D4}" dt="2023-07-20T16:18:46.642" v="71" actId="478"/>
          <ac:spMkLst>
            <pc:docMk/>
            <pc:sldMk cId="1717051533" sldId="544"/>
            <ac:spMk id="2" creationId="{6C967079-B6C0-6E63-D103-D03724360F97}"/>
          </ac:spMkLst>
        </pc:spChg>
        <pc:spChg chg="del">
          <ac:chgData name="Mikael Lenz Strube" userId="5190ea63-534e-4b85-8189-cf0a88e74104" providerId="ADAL" clId="{F15B4630-6F66-4C23-B972-9924A15E55D4}" dt="2023-07-20T16:18:48.401" v="72" actId="478"/>
          <ac:spMkLst>
            <pc:docMk/>
            <pc:sldMk cId="1717051533" sldId="544"/>
            <ac:spMk id="3" creationId="{A623DB20-7436-8E8A-A2F1-684D8B16D5DF}"/>
          </ac:spMkLst>
        </pc:spChg>
      </pc:sldChg>
      <pc:sldChg chg="addSp delSp modSp new mod">
        <pc:chgData name="Mikael Lenz Strube" userId="5190ea63-534e-4b85-8189-cf0a88e74104" providerId="ADAL" clId="{F15B4630-6F66-4C23-B972-9924A15E55D4}" dt="2023-07-20T16:42:00.796" v="695" actId="1076"/>
        <pc:sldMkLst>
          <pc:docMk/>
          <pc:sldMk cId="734602797" sldId="545"/>
        </pc:sldMkLst>
        <pc:spChg chg="mod">
          <ac:chgData name="Mikael Lenz Strube" userId="5190ea63-534e-4b85-8189-cf0a88e74104" providerId="ADAL" clId="{F15B4630-6F66-4C23-B972-9924A15E55D4}" dt="2023-07-20T16:39:37.668" v="473" actId="1076"/>
          <ac:spMkLst>
            <pc:docMk/>
            <pc:sldMk cId="734602797" sldId="545"/>
            <ac:spMk id="2" creationId="{B366073C-EB1B-164E-AD66-25E721632CB9}"/>
          </ac:spMkLst>
        </pc:spChg>
        <pc:spChg chg="del">
          <ac:chgData name="Mikael Lenz Strube" userId="5190ea63-534e-4b85-8189-cf0a88e74104" providerId="ADAL" clId="{F15B4630-6F66-4C23-B972-9924A15E55D4}" dt="2023-07-20T16:37:37.190" v="447" actId="22"/>
          <ac:spMkLst>
            <pc:docMk/>
            <pc:sldMk cId="734602797" sldId="545"/>
            <ac:spMk id="3" creationId="{E0EF5419-1543-2216-BC29-2DEFF074EA36}"/>
          </ac:spMkLst>
        </pc:spChg>
        <pc:spChg chg="add mod">
          <ac:chgData name="Mikael Lenz Strube" userId="5190ea63-534e-4b85-8189-cf0a88e74104" providerId="ADAL" clId="{F15B4630-6F66-4C23-B972-9924A15E55D4}" dt="2023-07-20T16:42:00.796" v="695" actId="1076"/>
          <ac:spMkLst>
            <pc:docMk/>
            <pc:sldMk cId="734602797" sldId="545"/>
            <ac:spMk id="7" creationId="{A83E121C-F59F-1946-9FC4-7CD3AF68983F}"/>
          </ac:spMkLst>
        </pc:spChg>
        <pc:spChg chg="add del mod">
          <ac:chgData name="Mikael Lenz Strube" userId="5190ea63-534e-4b85-8189-cf0a88e74104" providerId="ADAL" clId="{F15B4630-6F66-4C23-B972-9924A15E55D4}" dt="2023-07-20T16:39:50.933" v="480" actId="478"/>
          <ac:spMkLst>
            <pc:docMk/>
            <pc:sldMk cId="734602797" sldId="545"/>
            <ac:spMk id="8" creationId="{C0CD8CFD-6C5A-F110-6269-38EEF4530EE4}"/>
          </ac:spMkLst>
        </pc:spChg>
        <pc:spChg chg="add mod">
          <ac:chgData name="Mikael Lenz Strube" userId="5190ea63-534e-4b85-8189-cf0a88e74104" providerId="ADAL" clId="{F15B4630-6F66-4C23-B972-9924A15E55D4}" dt="2023-07-20T16:41:42.203" v="687" actId="20577"/>
          <ac:spMkLst>
            <pc:docMk/>
            <pc:sldMk cId="734602797" sldId="545"/>
            <ac:spMk id="9" creationId="{F5C1C832-E5CB-5D37-ED88-14B8F421548B}"/>
          </ac:spMkLst>
        </pc:spChg>
        <pc:picChg chg="add mod ord">
          <ac:chgData name="Mikael Lenz Strube" userId="5190ea63-534e-4b85-8189-cf0a88e74104" providerId="ADAL" clId="{F15B4630-6F66-4C23-B972-9924A15E55D4}" dt="2023-07-20T16:41:53.994" v="694" actId="1035"/>
          <ac:picMkLst>
            <pc:docMk/>
            <pc:sldMk cId="734602797" sldId="545"/>
            <ac:picMk id="6" creationId="{334D364F-87BE-F9A3-09A1-3802BD93F129}"/>
          </ac:picMkLst>
        </pc:picChg>
      </pc:sldChg>
      <pc:sldChg chg="addSp delSp modSp new mod modAnim">
        <pc:chgData name="Mikael Lenz Strube" userId="5190ea63-534e-4b85-8189-cf0a88e74104" providerId="ADAL" clId="{F15B4630-6F66-4C23-B972-9924A15E55D4}" dt="2023-07-20T16:46:23.052" v="732"/>
        <pc:sldMkLst>
          <pc:docMk/>
          <pc:sldMk cId="1963293147" sldId="546"/>
        </pc:sldMkLst>
        <pc:spChg chg="del mod">
          <ac:chgData name="Mikael Lenz Strube" userId="5190ea63-534e-4b85-8189-cf0a88e74104" providerId="ADAL" clId="{F15B4630-6F66-4C23-B972-9924A15E55D4}" dt="2023-07-20T16:42:28.854" v="698" actId="478"/>
          <ac:spMkLst>
            <pc:docMk/>
            <pc:sldMk cId="1963293147" sldId="546"/>
            <ac:spMk id="2" creationId="{5B6340B1-0449-C3A5-A8AA-E032EC873646}"/>
          </ac:spMkLst>
        </pc:spChg>
        <pc:spChg chg="del">
          <ac:chgData name="Mikael Lenz Strube" userId="5190ea63-534e-4b85-8189-cf0a88e74104" providerId="ADAL" clId="{F15B4630-6F66-4C23-B972-9924A15E55D4}" dt="2023-07-20T16:42:32.202" v="699" actId="478"/>
          <ac:spMkLst>
            <pc:docMk/>
            <pc:sldMk cId="1963293147" sldId="546"/>
            <ac:spMk id="3" creationId="{A5DF46FF-1AE6-2E15-2D8D-1301EAD70854}"/>
          </ac:spMkLst>
        </pc:spChg>
        <pc:spChg chg="add del mod">
          <ac:chgData name="Mikael Lenz Strube" userId="5190ea63-534e-4b85-8189-cf0a88e74104" providerId="ADAL" clId="{F15B4630-6F66-4C23-B972-9924A15E55D4}" dt="2023-07-20T16:42:33.932" v="701"/>
          <ac:spMkLst>
            <pc:docMk/>
            <pc:sldMk cId="1963293147" sldId="546"/>
            <ac:spMk id="5" creationId="{2F80C678-EDDC-BEA0-9433-6F108FE806DF}"/>
          </ac:spMkLst>
        </pc:spChg>
        <pc:spChg chg="add del mod">
          <ac:chgData name="Mikael Lenz Strube" userId="5190ea63-534e-4b85-8189-cf0a88e74104" providerId="ADAL" clId="{F15B4630-6F66-4C23-B972-9924A15E55D4}" dt="2023-07-20T16:43:57.071" v="708" actId="478"/>
          <ac:spMkLst>
            <pc:docMk/>
            <pc:sldMk cId="1963293147" sldId="546"/>
            <ac:spMk id="6" creationId="{7B1A57EF-66A4-1CCF-EDC0-8422DF1FADFD}"/>
          </ac:spMkLst>
        </pc:spChg>
        <pc:spChg chg="add del mod">
          <ac:chgData name="Mikael Lenz Strube" userId="5190ea63-534e-4b85-8189-cf0a88e74104" providerId="ADAL" clId="{F15B4630-6F66-4C23-B972-9924A15E55D4}" dt="2023-07-20T16:43:53.754" v="707"/>
          <ac:spMkLst>
            <pc:docMk/>
            <pc:sldMk cId="1963293147" sldId="546"/>
            <ac:spMk id="7" creationId="{533EB85F-F8E8-422F-A82B-A1849CD95A82}"/>
          </ac:spMkLst>
        </pc:spChg>
        <pc:spChg chg="add del mod">
          <ac:chgData name="Mikael Lenz Strube" userId="5190ea63-534e-4b85-8189-cf0a88e74104" providerId="ADAL" clId="{F15B4630-6F66-4C23-B972-9924A15E55D4}" dt="2023-07-20T16:44:00.777" v="709" actId="478"/>
          <ac:spMkLst>
            <pc:docMk/>
            <pc:sldMk cId="1963293147" sldId="546"/>
            <ac:spMk id="8" creationId="{B8987B07-256A-1327-6C47-D819D3B99CD7}"/>
          </ac:spMkLst>
        </pc:spChg>
        <pc:spChg chg="add mod">
          <ac:chgData name="Mikael Lenz Strube" userId="5190ea63-534e-4b85-8189-cf0a88e74104" providerId="ADAL" clId="{F15B4630-6F66-4C23-B972-9924A15E55D4}" dt="2023-07-20T16:46:00.539" v="730" actId="113"/>
          <ac:spMkLst>
            <pc:docMk/>
            <pc:sldMk cId="1963293147" sldId="546"/>
            <ac:spMk id="9" creationId="{88FC0B6B-6570-0068-2032-9057C183CEB2}"/>
          </ac:spMkLst>
        </pc:spChg>
        <pc:picChg chg="add mod">
          <ac:chgData name="Mikael Lenz Strube" userId="5190ea63-534e-4b85-8189-cf0a88e74104" providerId="ADAL" clId="{F15B4630-6F66-4C23-B972-9924A15E55D4}" dt="2023-07-20T16:46:14.931" v="731"/>
          <ac:picMkLst>
            <pc:docMk/>
            <pc:sldMk cId="1963293147" sldId="546"/>
            <ac:picMk id="10" creationId="{CB48CD13-7514-3CD3-CCD9-21F4762D63D3}"/>
          </ac:picMkLst>
        </pc:picChg>
      </pc:sldChg>
      <pc:sldChg chg="addSp delSp modSp add mod modClrScheme modAnim chgLayout">
        <pc:chgData name="Mikael Lenz Strube" userId="5190ea63-534e-4b85-8189-cf0a88e74104" providerId="ADAL" clId="{F15B4630-6F66-4C23-B972-9924A15E55D4}" dt="2023-07-20T17:16:13.788" v="1294"/>
        <pc:sldMkLst>
          <pc:docMk/>
          <pc:sldMk cId="4022682194" sldId="547"/>
        </pc:sldMkLst>
        <pc:spChg chg="mod">
          <ac:chgData name="Mikael Lenz Strube" userId="5190ea63-534e-4b85-8189-cf0a88e74104" providerId="ADAL" clId="{F15B4630-6F66-4C23-B972-9924A15E55D4}" dt="2023-07-20T16:50:21.143" v="958" actId="26606"/>
          <ac:spMkLst>
            <pc:docMk/>
            <pc:sldMk cId="4022682194" sldId="547"/>
            <ac:spMk id="2" creationId="{8A2F98F6-B139-B473-7B54-03E9420A58C5}"/>
          </ac:spMkLst>
        </pc:spChg>
        <pc:spChg chg="del mod">
          <ac:chgData name="Mikael Lenz Strube" userId="5190ea63-534e-4b85-8189-cf0a88e74104" providerId="ADAL" clId="{F15B4630-6F66-4C23-B972-9924A15E55D4}" dt="2023-07-20T16:50:14.739" v="957"/>
          <ac:spMkLst>
            <pc:docMk/>
            <pc:sldMk cId="4022682194" sldId="547"/>
            <ac:spMk id="3" creationId="{0C688157-AFF7-00BA-365D-EAFBC649FD86}"/>
          </ac:spMkLst>
        </pc:spChg>
        <pc:spChg chg="mod ord">
          <ac:chgData name="Mikael Lenz Strube" userId="5190ea63-534e-4b85-8189-cf0a88e74104" providerId="ADAL" clId="{F15B4630-6F66-4C23-B972-9924A15E55D4}" dt="2023-07-20T16:50:21.143" v="958" actId="26606"/>
          <ac:spMkLst>
            <pc:docMk/>
            <pc:sldMk cId="4022682194" sldId="547"/>
            <ac:spMk id="4" creationId="{AFF41BDF-4C2B-C0E8-6502-E7C5481DE32A}"/>
          </ac:spMkLst>
        </pc:spChg>
        <pc:spChg chg="add mod">
          <ac:chgData name="Mikael Lenz Strube" userId="5190ea63-534e-4b85-8189-cf0a88e74104" providerId="ADAL" clId="{F15B4630-6F66-4C23-B972-9924A15E55D4}" dt="2023-07-20T16:51:58.889" v="1167" actId="20577"/>
          <ac:spMkLst>
            <pc:docMk/>
            <pc:sldMk cId="4022682194" sldId="547"/>
            <ac:spMk id="2055" creationId="{A93FA6CF-5545-A808-6FD8-73B5517DE172}"/>
          </ac:spMkLst>
        </pc:spChg>
        <pc:picChg chg="add mod">
          <ac:chgData name="Mikael Lenz Strube" userId="5190ea63-534e-4b85-8189-cf0a88e74104" providerId="ADAL" clId="{F15B4630-6F66-4C23-B972-9924A15E55D4}" dt="2023-07-20T16:50:21.143" v="958" actId="26606"/>
          <ac:picMkLst>
            <pc:docMk/>
            <pc:sldMk cId="4022682194" sldId="547"/>
            <ac:picMk id="2050" creationId="{345343D4-3943-3897-EC0D-444DB631B8B5}"/>
          </ac:picMkLst>
        </pc:picChg>
      </pc:sldChg>
      <pc:sldChg chg="new del">
        <pc:chgData name="Mikael Lenz Strube" userId="5190ea63-534e-4b85-8189-cf0a88e74104" providerId="ADAL" clId="{F15B4630-6F66-4C23-B972-9924A15E55D4}" dt="2023-07-20T16:52:32.713" v="1169" actId="47"/>
        <pc:sldMkLst>
          <pc:docMk/>
          <pc:sldMk cId="319428286" sldId="548"/>
        </pc:sldMkLst>
      </pc:sldChg>
      <pc:sldChg chg="addSp delSp modSp add mod modAnim">
        <pc:chgData name="Mikael Lenz Strube" userId="5190ea63-534e-4b85-8189-cf0a88e74104" providerId="ADAL" clId="{F15B4630-6F66-4C23-B972-9924A15E55D4}" dt="2023-07-20T17:08:47.998" v="1282"/>
        <pc:sldMkLst>
          <pc:docMk/>
          <pc:sldMk cId="3415361851" sldId="548"/>
        </pc:sldMkLst>
        <pc:spChg chg="add del mod">
          <ac:chgData name="Mikael Lenz Strube" userId="5190ea63-534e-4b85-8189-cf0a88e74104" providerId="ADAL" clId="{F15B4630-6F66-4C23-B972-9924A15E55D4}" dt="2023-07-20T16:52:49.569" v="1173" actId="478"/>
          <ac:spMkLst>
            <pc:docMk/>
            <pc:sldMk cId="3415361851" sldId="548"/>
            <ac:spMk id="3" creationId="{0792E948-B5D7-0A0F-5761-4B47A4B05603}"/>
          </ac:spMkLst>
        </pc:spChg>
        <pc:spChg chg="add del mod">
          <ac:chgData name="Mikael Lenz Strube" userId="5190ea63-534e-4b85-8189-cf0a88e74104" providerId="ADAL" clId="{F15B4630-6F66-4C23-B972-9924A15E55D4}" dt="2023-07-20T16:52:49.569" v="1173" actId="478"/>
          <ac:spMkLst>
            <pc:docMk/>
            <pc:sldMk cId="3415361851" sldId="548"/>
            <ac:spMk id="5" creationId="{4D091CDC-BD75-CD29-2598-8916C6623E45}"/>
          </ac:spMkLst>
        </pc:spChg>
        <pc:spChg chg="add mod">
          <ac:chgData name="Mikael Lenz Strube" userId="5190ea63-534e-4b85-8189-cf0a88e74104" providerId="ADAL" clId="{F15B4630-6F66-4C23-B972-9924A15E55D4}" dt="2023-07-20T17:07:18.852" v="1272" actId="20577"/>
          <ac:spMkLst>
            <pc:docMk/>
            <pc:sldMk cId="3415361851" sldId="548"/>
            <ac:spMk id="27" creationId="{AD6AFA56-5EAD-AD71-4F0E-5E45F4B78B74}"/>
          </ac:spMkLst>
        </pc:spChg>
        <pc:spChg chg="add mod">
          <ac:chgData name="Mikael Lenz Strube" userId="5190ea63-534e-4b85-8189-cf0a88e74104" providerId="ADAL" clId="{F15B4630-6F66-4C23-B972-9924A15E55D4}" dt="2023-07-20T17:07:32.313" v="1276" actId="20577"/>
          <ac:spMkLst>
            <pc:docMk/>
            <pc:sldMk cId="3415361851" sldId="548"/>
            <ac:spMk id="28" creationId="{2EAFC4E5-50F2-E387-0714-9273855140D1}"/>
          </ac:spMkLst>
        </pc:spChg>
        <pc:spChg chg="del">
          <ac:chgData name="Mikael Lenz Strube" userId="5190ea63-534e-4b85-8189-cf0a88e74104" providerId="ADAL" clId="{F15B4630-6F66-4C23-B972-9924A15E55D4}" dt="2023-07-20T16:52:43.521" v="1172" actId="478"/>
          <ac:spMkLst>
            <pc:docMk/>
            <pc:sldMk cId="3415361851" sldId="548"/>
            <ac:spMk id="2055" creationId="{A93FA6CF-5545-A808-6FD8-73B5517DE172}"/>
          </ac:spMkLst>
        </pc:spChg>
        <pc:picChg chg="del">
          <ac:chgData name="Mikael Lenz Strube" userId="5190ea63-534e-4b85-8189-cf0a88e74104" providerId="ADAL" clId="{F15B4630-6F66-4C23-B972-9924A15E55D4}" dt="2023-07-20T16:52:39.185" v="1171" actId="478"/>
          <ac:picMkLst>
            <pc:docMk/>
            <pc:sldMk cId="3415361851" sldId="548"/>
            <ac:picMk id="2050" creationId="{345343D4-3943-3897-EC0D-444DB631B8B5}"/>
          </ac:picMkLst>
        </pc:picChg>
        <pc:cxnChg chg="add mod">
          <ac:chgData name="Mikael Lenz Strube" userId="5190ea63-534e-4b85-8189-cf0a88e74104" providerId="ADAL" clId="{F15B4630-6F66-4C23-B972-9924A15E55D4}" dt="2023-07-20T16:53:20.346" v="1176" actId="1582"/>
          <ac:cxnSpMkLst>
            <pc:docMk/>
            <pc:sldMk cId="3415361851" sldId="548"/>
            <ac:cxnSpMk id="7" creationId="{ED0FCFEA-91E6-0DF5-B860-C19034706DC6}"/>
          </ac:cxnSpMkLst>
        </pc:cxnChg>
        <pc:cxnChg chg="add mod">
          <ac:chgData name="Mikael Lenz Strube" userId="5190ea63-534e-4b85-8189-cf0a88e74104" providerId="ADAL" clId="{F15B4630-6F66-4C23-B972-9924A15E55D4}" dt="2023-07-20T16:53:35.057" v="1213" actId="1037"/>
          <ac:cxnSpMkLst>
            <pc:docMk/>
            <pc:sldMk cId="3415361851" sldId="548"/>
            <ac:cxnSpMk id="8" creationId="{AA3654DE-644D-FC8E-0A4F-9CDC6A8A5AD5}"/>
          </ac:cxnSpMkLst>
        </pc:cxnChg>
        <pc:cxnChg chg="add mod">
          <ac:chgData name="Mikael Lenz Strube" userId="5190ea63-534e-4b85-8189-cf0a88e74104" providerId="ADAL" clId="{F15B4630-6F66-4C23-B972-9924A15E55D4}" dt="2023-07-20T16:54:05.570" v="1228" actId="1037"/>
          <ac:cxnSpMkLst>
            <pc:docMk/>
            <pc:sldMk cId="3415361851" sldId="548"/>
            <ac:cxnSpMk id="9" creationId="{0AF374CC-706D-B174-4896-37EDDF9B7900}"/>
          </ac:cxnSpMkLst>
        </pc:cxnChg>
        <pc:cxnChg chg="add mod">
          <ac:chgData name="Mikael Lenz Strube" userId="5190ea63-534e-4b85-8189-cf0a88e74104" providerId="ADAL" clId="{F15B4630-6F66-4C23-B972-9924A15E55D4}" dt="2023-07-20T16:54:03.254" v="1226" actId="14100"/>
          <ac:cxnSpMkLst>
            <pc:docMk/>
            <pc:sldMk cId="3415361851" sldId="548"/>
            <ac:cxnSpMk id="11" creationId="{573C0A58-8D33-8153-707A-AA1D4286D073}"/>
          </ac:cxnSpMkLst>
        </pc:cxnChg>
        <pc:cxnChg chg="add mod">
          <ac:chgData name="Mikael Lenz Strube" userId="5190ea63-534e-4b85-8189-cf0a88e74104" providerId="ADAL" clId="{F15B4630-6F66-4C23-B972-9924A15E55D4}" dt="2023-07-20T16:55:17.052" v="1237" actId="14100"/>
          <ac:cxnSpMkLst>
            <pc:docMk/>
            <pc:sldMk cId="3415361851" sldId="548"/>
            <ac:cxnSpMk id="14" creationId="{8F35DF88-735B-71BF-3910-99FD05580568}"/>
          </ac:cxnSpMkLst>
        </pc:cxnChg>
        <pc:cxnChg chg="add mod">
          <ac:chgData name="Mikael Lenz Strube" userId="5190ea63-534e-4b85-8189-cf0a88e74104" providerId="ADAL" clId="{F15B4630-6F66-4C23-B972-9924A15E55D4}" dt="2023-07-20T16:55:20.547" v="1238" actId="14100"/>
          <ac:cxnSpMkLst>
            <pc:docMk/>
            <pc:sldMk cId="3415361851" sldId="548"/>
            <ac:cxnSpMk id="16" creationId="{7DB996D3-A4D0-06C3-97A2-A3C604100671}"/>
          </ac:cxnSpMkLst>
        </pc:cxnChg>
        <pc:cxnChg chg="add mod">
          <ac:chgData name="Mikael Lenz Strube" userId="5190ea63-534e-4b85-8189-cf0a88e74104" providerId="ADAL" clId="{F15B4630-6F66-4C23-B972-9924A15E55D4}" dt="2023-07-20T16:54:37.628" v="1232" actId="14100"/>
          <ac:cxnSpMkLst>
            <pc:docMk/>
            <pc:sldMk cId="3415361851" sldId="548"/>
            <ac:cxnSpMk id="18" creationId="{7D0EED87-5E93-89D9-88FF-F429B64093FB}"/>
          </ac:cxnSpMkLst>
        </pc:cxnChg>
        <pc:cxnChg chg="add mod">
          <ac:chgData name="Mikael Lenz Strube" userId="5190ea63-534e-4b85-8189-cf0a88e74104" providerId="ADAL" clId="{F15B4630-6F66-4C23-B972-9924A15E55D4}" dt="2023-07-20T16:54:50.487" v="1234" actId="14100"/>
          <ac:cxnSpMkLst>
            <pc:docMk/>
            <pc:sldMk cId="3415361851" sldId="548"/>
            <ac:cxnSpMk id="21" creationId="{15673474-E472-B69F-B039-5A746F451ED5}"/>
          </ac:cxnSpMkLst>
        </pc:cxnChg>
      </pc:sldChg>
      <pc:sldChg chg="modSp new mod">
        <pc:chgData name="Mikael Lenz Strube" userId="5190ea63-534e-4b85-8189-cf0a88e74104" providerId="ADAL" clId="{F15B4630-6F66-4C23-B972-9924A15E55D4}" dt="2023-07-20T17:19:49.196" v="1367" actId="20577"/>
        <pc:sldMkLst>
          <pc:docMk/>
          <pc:sldMk cId="1517556328" sldId="549"/>
        </pc:sldMkLst>
        <pc:spChg chg="mod">
          <ac:chgData name="Mikael Lenz Strube" userId="5190ea63-534e-4b85-8189-cf0a88e74104" providerId="ADAL" clId="{F15B4630-6F66-4C23-B972-9924A15E55D4}" dt="2023-07-20T17:18:48.175" v="1301" actId="20577"/>
          <ac:spMkLst>
            <pc:docMk/>
            <pc:sldMk cId="1517556328" sldId="549"/>
            <ac:spMk id="2" creationId="{EF29811A-8183-32F6-F359-3ECF84FFF908}"/>
          </ac:spMkLst>
        </pc:spChg>
        <pc:spChg chg="mod">
          <ac:chgData name="Mikael Lenz Strube" userId="5190ea63-534e-4b85-8189-cf0a88e74104" providerId="ADAL" clId="{F15B4630-6F66-4C23-B972-9924A15E55D4}" dt="2023-07-20T17:18:58.912" v="1325" actId="20577"/>
          <ac:spMkLst>
            <pc:docMk/>
            <pc:sldMk cId="1517556328" sldId="549"/>
            <ac:spMk id="3" creationId="{24A39CFD-01E0-8539-7C55-B4D99EC5AB68}"/>
          </ac:spMkLst>
        </pc:spChg>
        <pc:spChg chg="mod">
          <ac:chgData name="Mikael Lenz Strube" userId="5190ea63-534e-4b85-8189-cf0a88e74104" providerId="ADAL" clId="{F15B4630-6F66-4C23-B972-9924A15E55D4}" dt="2023-07-20T17:19:49.196" v="1367" actId="20577"/>
          <ac:spMkLst>
            <pc:docMk/>
            <pc:sldMk cId="1517556328" sldId="549"/>
            <ac:spMk id="4" creationId="{57351C35-C375-6D95-CB3E-C0020FF703AC}"/>
          </ac:spMkLst>
        </pc:spChg>
      </pc:sldChg>
      <pc:sldChg chg="modSp new del">
        <pc:chgData name="Mikael Lenz Strube" userId="5190ea63-534e-4b85-8189-cf0a88e74104" providerId="ADAL" clId="{F15B4630-6F66-4C23-B972-9924A15E55D4}" dt="2023-07-20T17:11:52.234" v="1286" actId="680"/>
        <pc:sldMkLst>
          <pc:docMk/>
          <pc:sldMk cId="2010243681" sldId="550"/>
        </pc:sldMkLst>
        <pc:spChg chg="mod">
          <ac:chgData name="Mikael Lenz Strube" userId="5190ea63-534e-4b85-8189-cf0a88e74104" providerId="ADAL" clId="{F15B4630-6F66-4C23-B972-9924A15E55D4}" dt="2023-07-20T17:11:51.513" v="1285" actId="1076"/>
          <ac:spMkLst>
            <pc:docMk/>
            <pc:sldMk cId="2010243681" sldId="550"/>
            <ac:spMk id="2" creationId="{DB212FC1-015E-2A60-36B5-1A4AD7EB0C4B}"/>
          </ac:spMkLst>
        </pc:spChg>
      </pc:sldChg>
      <pc:sldChg chg="addSp delSp modSp add mod">
        <pc:chgData name="Mikael Lenz Strube" userId="5190ea63-534e-4b85-8189-cf0a88e74104" providerId="ADAL" clId="{F15B4630-6F66-4C23-B972-9924A15E55D4}" dt="2023-07-20T17:39:51.214" v="1432" actId="20577"/>
        <pc:sldMkLst>
          <pc:docMk/>
          <pc:sldMk cId="2701865747" sldId="550"/>
        </pc:sldMkLst>
        <pc:spChg chg="mod">
          <ac:chgData name="Mikael Lenz Strube" userId="5190ea63-534e-4b85-8189-cf0a88e74104" providerId="ADAL" clId="{F15B4630-6F66-4C23-B972-9924A15E55D4}" dt="2023-07-20T17:13:56.123" v="1292"/>
          <ac:spMkLst>
            <pc:docMk/>
            <pc:sldMk cId="2701865747" sldId="550"/>
            <ac:spMk id="2" creationId="{ACF55982-CA18-DDCC-F25E-AD97994B0C30}"/>
          </ac:spMkLst>
        </pc:spChg>
        <pc:spChg chg="del">
          <ac:chgData name="Mikael Lenz Strube" userId="5190ea63-534e-4b85-8189-cf0a88e74104" providerId="ADAL" clId="{F15B4630-6F66-4C23-B972-9924A15E55D4}" dt="2023-07-20T17:12:26.018" v="1290"/>
          <ac:spMkLst>
            <pc:docMk/>
            <pc:sldMk cId="2701865747" sldId="550"/>
            <ac:spMk id="3" creationId="{7DA391EC-EC04-3886-9246-AAC61ECF49B6}"/>
          </ac:spMkLst>
        </pc:spChg>
        <pc:spChg chg="del">
          <ac:chgData name="Mikael Lenz Strube" userId="5190ea63-534e-4b85-8189-cf0a88e74104" providerId="ADAL" clId="{F15B4630-6F66-4C23-B972-9924A15E55D4}" dt="2023-07-20T17:12:34.452" v="1291"/>
          <ac:spMkLst>
            <pc:docMk/>
            <pc:sldMk cId="2701865747" sldId="550"/>
            <ac:spMk id="4" creationId="{1CFF7312-C279-5006-1DD8-622842993143}"/>
          </ac:spMkLst>
        </pc:spChg>
        <pc:spChg chg="add mod">
          <ac:chgData name="Mikael Lenz Strube" userId="5190ea63-534e-4b85-8189-cf0a88e74104" providerId="ADAL" clId="{F15B4630-6F66-4C23-B972-9924A15E55D4}" dt="2023-07-20T17:39:51.214" v="1432" actId="20577"/>
          <ac:spMkLst>
            <pc:docMk/>
            <pc:sldMk cId="2701865747" sldId="550"/>
            <ac:spMk id="6" creationId="{40B154BE-2FE9-AAD2-F8A3-BD499DABECB7}"/>
          </ac:spMkLst>
        </pc:spChg>
        <pc:picChg chg="add mod">
          <ac:chgData name="Mikael Lenz Strube" userId="5190ea63-534e-4b85-8189-cf0a88e74104" providerId="ADAL" clId="{F15B4630-6F66-4C23-B972-9924A15E55D4}" dt="2023-07-20T17:12:26.018" v="1290"/>
          <ac:picMkLst>
            <pc:docMk/>
            <pc:sldMk cId="2701865747" sldId="550"/>
            <ac:picMk id="3074" creationId="{BCC940D2-0E8B-D653-70BC-3A1E1F3B0D9C}"/>
          </ac:picMkLst>
        </pc:picChg>
        <pc:picChg chg="add mod">
          <ac:chgData name="Mikael Lenz Strube" userId="5190ea63-534e-4b85-8189-cf0a88e74104" providerId="ADAL" clId="{F15B4630-6F66-4C23-B972-9924A15E55D4}" dt="2023-07-20T17:12:34.452" v="1291"/>
          <ac:picMkLst>
            <pc:docMk/>
            <pc:sldMk cId="2701865747" sldId="550"/>
            <ac:picMk id="3076" creationId="{CA1DB440-BFED-E819-56EF-E17060E3F8A8}"/>
          </ac:picMkLst>
        </pc:picChg>
      </pc:sldChg>
      <pc:sldChg chg="new del">
        <pc:chgData name="Mikael Lenz Strube" userId="5190ea63-534e-4b85-8189-cf0a88e74104" providerId="ADAL" clId="{F15B4630-6F66-4C23-B972-9924A15E55D4}" dt="2023-07-20T17:12:01.619" v="1288" actId="2696"/>
        <pc:sldMkLst>
          <pc:docMk/>
          <pc:sldMk cId="4190494440" sldId="550"/>
        </pc:sldMkLst>
      </pc:sldChg>
      <pc:sldChg chg="addSp delSp modSp add mod delAnim">
        <pc:chgData name="Mikael Lenz Strube" userId="5190ea63-534e-4b85-8189-cf0a88e74104" providerId="ADAL" clId="{F15B4630-6F66-4C23-B972-9924A15E55D4}" dt="2023-07-20T17:54:21.414" v="1523" actId="20577"/>
        <pc:sldMkLst>
          <pc:docMk/>
          <pc:sldMk cId="1893199587" sldId="551"/>
        </pc:sldMkLst>
        <pc:spChg chg="add mod">
          <ac:chgData name="Mikael Lenz Strube" userId="5190ea63-534e-4b85-8189-cf0a88e74104" providerId="ADAL" clId="{F15B4630-6F66-4C23-B972-9924A15E55D4}" dt="2023-07-20T17:40:09.205" v="1436" actId="1076"/>
          <ac:spMkLst>
            <pc:docMk/>
            <pc:sldMk cId="1893199587" sldId="551"/>
            <ac:spMk id="3" creationId="{FE54E6C5-47B8-B6F9-62F3-4014C6502342}"/>
          </ac:spMkLst>
        </pc:spChg>
        <pc:spChg chg="del">
          <ac:chgData name="Mikael Lenz Strube" userId="5190ea63-534e-4b85-8189-cf0a88e74104" providerId="ADAL" clId="{F15B4630-6F66-4C23-B972-9924A15E55D4}" dt="2023-07-20T17:36:57.514" v="1401" actId="478"/>
          <ac:spMkLst>
            <pc:docMk/>
            <pc:sldMk cId="1893199587" sldId="551"/>
            <ac:spMk id="4" creationId="{DDD0CAA9-4033-7800-CA30-6C56509BBDC6}"/>
          </ac:spMkLst>
        </pc:spChg>
        <pc:spChg chg="del">
          <ac:chgData name="Mikael Lenz Strube" userId="5190ea63-534e-4b85-8189-cf0a88e74104" providerId="ADAL" clId="{F15B4630-6F66-4C23-B972-9924A15E55D4}" dt="2023-07-20T17:36:57.514" v="1401" actId="478"/>
          <ac:spMkLst>
            <pc:docMk/>
            <pc:sldMk cId="1893199587" sldId="551"/>
            <ac:spMk id="5" creationId="{C36B1292-E907-98C3-9AC1-D9B66181CD5A}"/>
          </ac:spMkLst>
        </pc:spChg>
        <pc:spChg chg="add mod">
          <ac:chgData name="Mikael Lenz Strube" userId="5190ea63-534e-4b85-8189-cf0a88e74104" providerId="ADAL" clId="{F15B4630-6F66-4C23-B972-9924A15E55D4}" dt="2023-07-20T17:54:21.414" v="1523" actId="20577"/>
          <ac:spMkLst>
            <pc:docMk/>
            <pc:sldMk cId="1893199587" sldId="551"/>
            <ac:spMk id="6" creationId="{FEC109BC-49F8-D2EC-8A31-A03AD986258A}"/>
          </ac:spMkLst>
        </pc:spChg>
        <pc:spChg chg="del">
          <ac:chgData name="Mikael Lenz Strube" userId="5190ea63-534e-4b85-8189-cf0a88e74104" providerId="ADAL" clId="{F15B4630-6F66-4C23-B972-9924A15E55D4}" dt="2023-07-20T17:36:57.514" v="1401" actId="478"/>
          <ac:spMkLst>
            <pc:docMk/>
            <pc:sldMk cId="1893199587" sldId="551"/>
            <ac:spMk id="7" creationId="{781EA7A5-16D7-B8D6-6530-0E66B05A4944}"/>
          </ac:spMkLst>
        </pc:spChg>
        <pc:spChg chg="del">
          <ac:chgData name="Mikael Lenz Strube" userId="5190ea63-534e-4b85-8189-cf0a88e74104" providerId="ADAL" clId="{F15B4630-6F66-4C23-B972-9924A15E55D4}" dt="2023-07-20T17:36:57.514" v="1401" actId="478"/>
          <ac:spMkLst>
            <pc:docMk/>
            <pc:sldMk cId="1893199587" sldId="551"/>
            <ac:spMk id="8" creationId="{E18BD4D7-42DD-7B04-9FA6-F4748DDB371D}"/>
          </ac:spMkLst>
        </pc:spChg>
        <pc:spChg chg="del">
          <ac:chgData name="Mikael Lenz Strube" userId="5190ea63-534e-4b85-8189-cf0a88e74104" providerId="ADAL" clId="{F15B4630-6F66-4C23-B972-9924A15E55D4}" dt="2023-07-20T17:36:57.514" v="1401" actId="478"/>
          <ac:spMkLst>
            <pc:docMk/>
            <pc:sldMk cId="1893199587" sldId="551"/>
            <ac:spMk id="10" creationId="{43747781-5341-3D27-848A-1FB345E2A500}"/>
          </ac:spMkLst>
        </pc:spChg>
        <pc:spChg chg="del">
          <ac:chgData name="Mikael Lenz Strube" userId="5190ea63-534e-4b85-8189-cf0a88e74104" providerId="ADAL" clId="{F15B4630-6F66-4C23-B972-9924A15E55D4}" dt="2023-07-20T17:36:57.514" v="1401" actId="478"/>
          <ac:spMkLst>
            <pc:docMk/>
            <pc:sldMk cId="1893199587" sldId="551"/>
            <ac:spMk id="11" creationId="{6E85C7E7-68BF-A35E-E136-4CED130DB4BC}"/>
          </ac:spMkLst>
        </pc:spChg>
        <pc:spChg chg="del">
          <ac:chgData name="Mikael Lenz Strube" userId="5190ea63-534e-4b85-8189-cf0a88e74104" providerId="ADAL" clId="{F15B4630-6F66-4C23-B972-9924A15E55D4}" dt="2023-07-20T17:36:57.514" v="1401" actId="478"/>
          <ac:spMkLst>
            <pc:docMk/>
            <pc:sldMk cId="1893199587" sldId="551"/>
            <ac:spMk id="12" creationId="{67A76BE6-9C7E-355E-25DB-2800A575DCE4}"/>
          </ac:spMkLst>
        </pc:spChg>
        <pc:spChg chg="del">
          <ac:chgData name="Mikael Lenz Strube" userId="5190ea63-534e-4b85-8189-cf0a88e74104" providerId="ADAL" clId="{F15B4630-6F66-4C23-B972-9924A15E55D4}" dt="2023-07-20T17:36:57.514" v="1401" actId="478"/>
          <ac:spMkLst>
            <pc:docMk/>
            <pc:sldMk cId="1893199587" sldId="551"/>
            <ac:spMk id="13" creationId="{7A92C381-5AED-445E-FF7C-0D71645D0CD6}"/>
          </ac:spMkLst>
        </pc:spChg>
        <pc:spChg chg="del">
          <ac:chgData name="Mikael Lenz Strube" userId="5190ea63-534e-4b85-8189-cf0a88e74104" providerId="ADAL" clId="{F15B4630-6F66-4C23-B972-9924A15E55D4}" dt="2023-07-20T17:36:57.514" v="1401" actId="478"/>
          <ac:spMkLst>
            <pc:docMk/>
            <pc:sldMk cId="1893199587" sldId="551"/>
            <ac:spMk id="14" creationId="{9A71801F-10AF-4144-E501-C7EB18DAC875}"/>
          </ac:spMkLst>
        </pc:spChg>
        <pc:spChg chg="del">
          <ac:chgData name="Mikael Lenz Strube" userId="5190ea63-534e-4b85-8189-cf0a88e74104" providerId="ADAL" clId="{F15B4630-6F66-4C23-B972-9924A15E55D4}" dt="2023-07-20T17:36:57.514" v="1401" actId="478"/>
          <ac:spMkLst>
            <pc:docMk/>
            <pc:sldMk cId="1893199587" sldId="551"/>
            <ac:spMk id="17" creationId="{921D634B-3107-0767-91DD-2C359B6C6342}"/>
          </ac:spMkLst>
        </pc:spChg>
        <pc:spChg chg="del">
          <ac:chgData name="Mikael Lenz Strube" userId="5190ea63-534e-4b85-8189-cf0a88e74104" providerId="ADAL" clId="{F15B4630-6F66-4C23-B972-9924A15E55D4}" dt="2023-07-20T17:36:57.514" v="1401" actId="478"/>
          <ac:spMkLst>
            <pc:docMk/>
            <pc:sldMk cId="1893199587" sldId="551"/>
            <ac:spMk id="18" creationId="{9F1EF986-86C0-AB5E-7A57-157ED49F3FE3}"/>
          </ac:spMkLst>
        </pc:spChg>
        <pc:picChg chg="add mod">
          <ac:chgData name="Mikael Lenz Strube" userId="5190ea63-534e-4b85-8189-cf0a88e74104" providerId="ADAL" clId="{F15B4630-6F66-4C23-B972-9924A15E55D4}" dt="2023-07-20T17:40:02.067" v="1435" actId="1076"/>
          <ac:picMkLst>
            <pc:docMk/>
            <pc:sldMk cId="1893199587" sldId="551"/>
            <ac:picMk id="5122" creationId="{59D0EE29-0F09-5097-80A4-F195C65069A6}"/>
          </ac:picMkLst>
        </pc:picChg>
        <pc:cxnChg chg="del">
          <ac:chgData name="Mikael Lenz Strube" userId="5190ea63-534e-4b85-8189-cf0a88e74104" providerId="ADAL" clId="{F15B4630-6F66-4C23-B972-9924A15E55D4}" dt="2023-07-20T17:36:57.514" v="1401" actId="478"/>
          <ac:cxnSpMkLst>
            <pc:docMk/>
            <pc:sldMk cId="1893199587" sldId="551"/>
            <ac:cxnSpMk id="16" creationId="{68FD29AB-FB6C-901B-217B-FDFBEA975C6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0" y="152718"/>
            <a:ext cx="8330116" cy="1371600"/>
          </a:xfrm>
        </p:spPr>
        <p:txBody>
          <a:bodyPr anchor="ctr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87FE-9AA6-4D34-9A40-1D020A8E7825}" type="datetimeFigureOut">
              <a:rPr lang="en-US" noProof="0" smtClean="0"/>
              <a:t>7/20/2023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10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228601"/>
            <a:ext cx="10361851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4800600"/>
            <a:ext cx="914281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87FE-9AA6-4D34-9A40-1D020A8E7825}" type="datetimeFigureOut">
              <a:rPr lang="da-DK" smtClean="0"/>
              <a:t>20-07-2023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11999936" y="4846320"/>
            <a:ext cx="190477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11999936" y="0"/>
            <a:ext cx="190477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A5747B-3593-4E12-9B4A-54B2AD3375B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5083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5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  <p:sldLayoutId id="2147483678" r:id="rId12"/>
    <p:sldLayoutId id="2147483679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5982-CA18-DDCC-F25E-AD97994B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Cleaning</a:t>
            </a:r>
            <a:r>
              <a:rPr lang="da-DK" dirty="0"/>
              <a:t>/</a:t>
            </a:r>
            <a:r>
              <a:rPr lang="da-DK" dirty="0" err="1"/>
              <a:t>Trimming</a:t>
            </a:r>
            <a:r>
              <a:rPr lang="da-DK" dirty="0"/>
              <a:t>/</a:t>
            </a:r>
            <a:r>
              <a:rPr lang="da-DK" dirty="0" err="1"/>
              <a:t>Filtering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09497-7D41-0644-DB54-D9A403637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C940D2-0E8B-D653-70BC-3A1E1F3B0D9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404836"/>
            <a:ext cx="4410075" cy="315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A1DB440-BFED-E819-56EF-E17060E3F8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3" y="2405403"/>
            <a:ext cx="4408487" cy="314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154BE-2FE9-AAD2-F8A3-BD499DABECB7}"/>
              </a:ext>
            </a:extLst>
          </p:cNvPr>
          <p:cNvSpPr txBox="1"/>
          <p:nvPr/>
        </p:nvSpPr>
        <p:spPr>
          <a:xfrm>
            <a:off x="1846734" y="1916832"/>
            <a:ext cx="24654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Much </a:t>
            </a:r>
            <a:r>
              <a:rPr lang="da-DK" dirty="0" err="1">
                <a:latin typeface="+mn-lt"/>
              </a:rPr>
              <a:t>worse</a:t>
            </a:r>
            <a:r>
              <a:rPr lang="da-DK" dirty="0">
                <a:latin typeface="+mn-lt"/>
              </a:rPr>
              <a:t> data </a:t>
            </a:r>
            <a:r>
              <a:rPr lang="da-DK" dirty="0" err="1">
                <a:latin typeface="+mn-lt"/>
              </a:rPr>
              <a:t>than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you</a:t>
            </a:r>
            <a:r>
              <a:rPr lang="da-DK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0186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561806" y="1385456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22798" y="1385454"/>
            <a:ext cx="3520008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61806" y="2105892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22798" y="2105890"/>
            <a:ext cx="4053408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1806" y="2826328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2798" y="2826326"/>
            <a:ext cx="3748608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61806" y="5029200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22798" y="5029198"/>
            <a:ext cx="3977208" cy="2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3206" y="4267200"/>
            <a:ext cx="14478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2798" y="4267200"/>
            <a:ext cx="29104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1806" y="685800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22798" y="685800"/>
            <a:ext cx="4129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61806" y="3546764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22798" y="3546762"/>
            <a:ext cx="4205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1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422798" y="1385454"/>
            <a:ext cx="3520008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22798" y="2105890"/>
            <a:ext cx="4053408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2798" y="2826326"/>
            <a:ext cx="3748608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22798" y="3546762"/>
            <a:ext cx="4205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2798" y="4267200"/>
            <a:ext cx="29104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22798" y="685800"/>
            <a:ext cx="4129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61806" y="5029200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22798" y="5029198"/>
            <a:ext cx="3977208" cy="2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733006" y="4648200"/>
            <a:ext cx="2209800" cy="76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80606" y="4648200"/>
            <a:ext cx="2362200" cy="685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9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31BB-A45E-09DA-B78A-7EE272DB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57" y="116632"/>
            <a:ext cx="8330116" cy="1371600"/>
          </a:xfrm>
        </p:spPr>
        <p:txBody>
          <a:bodyPr/>
          <a:lstStyle/>
          <a:p>
            <a:r>
              <a:rPr lang="da-DK" dirty="0" err="1"/>
              <a:t>Denoising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0CAA9-4033-7800-CA30-6C56509B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B1292-E907-98C3-9AC1-D9B66181CD5A}"/>
              </a:ext>
            </a:extLst>
          </p:cNvPr>
          <p:cNvSpPr txBox="1"/>
          <p:nvPr/>
        </p:nvSpPr>
        <p:spPr>
          <a:xfrm>
            <a:off x="2062758" y="2413337"/>
            <a:ext cx="2887179" cy="17338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ACCGGTCGTCGAAGTGAGT</a:t>
            </a:r>
          </a:p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ACCGGTCGTCGAAGTGAGT</a:t>
            </a:r>
          </a:p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	        .</a:t>
            </a:r>
          </a:p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	        .</a:t>
            </a:r>
          </a:p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	        .</a:t>
            </a:r>
          </a:p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ACCGGTCGTCGAAGTGAGT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EA7A5-16D7-B8D6-6530-0E66B05A4944}"/>
              </a:ext>
            </a:extLst>
          </p:cNvPr>
          <p:cNvSpPr txBox="1"/>
          <p:nvPr/>
        </p:nvSpPr>
        <p:spPr>
          <a:xfrm>
            <a:off x="1982744" y="2074783"/>
            <a:ext cx="3047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ACCGGTCGTCGAAGTGAGT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BD4D7-42DD-7B04-9FA6-F4748DDB371D}"/>
              </a:ext>
            </a:extLst>
          </p:cNvPr>
          <p:cNvSpPr txBox="1"/>
          <p:nvPr/>
        </p:nvSpPr>
        <p:spPr>
          <a:xfrm flipH="1">
            <a:off x="2138227" y="4444664"/>
            <a:ext cx="27362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Many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identical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sequences</a:t>
            </a:r>
            <a:r>
              <a:rPr lang="da-DK" dirty="0">
                <a:latin typeface="+mn-lt"/>
              </a:rPr>
              <a:t> = </a:t>
            </a:r>
            <a:r>
              <a:rPr lang="da-DK" dirty="0" err="1">
                <a:latin typeface="+mn-lt"/>
              </a:rPr>
              <a:t>probably</a:t>
            </a:r>
            <a:r>
              <a:rPr lang="da-DK" dirty="0">
                <a:latin typeface="+mn-lt"/>
              </a:rPr>
              <a:t> ‘true’ </a:t>
            </a:r>
            <a:r>
              <a:rPr lang="da-DK" dirty="0" err="1">
                <a:latin typeface="+mn-lt"/>
              </a:rPr>
              <a:t>biological</a:t>
            </a:r>
            <a:r>
              <a:rPr lang="da-DK" dirty="0">
                <a:latin typeface="+mn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47781-5341-3D27-848A-1FB345E2A500}"/>
              </a:ext>
            </a:extLst>
          </p:cNvPr>
          <p:cNvSpPr txBox="1"/>
          <p:nvPr/>
        </p:nvSpPr>
        <p:spPr>
          <a:xfrm>
            <a:off x="6743278" y="2852936"/>
            <a:ext cx="30243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</a:pPr>
            <a:r>
              <a:rPr lang="da-DK" dirty="0">
                <a:solidFill>
                  <a:srgbClr val="00B050"/>
                </a:solidFill>
                <a:latin typeface="+mn-lt"/>
              </a:rPr>
              <a:t>ACCGGTCGTCGA</a:t>
            </a:r>
            <a:r>
              <a:rPr lang="da-DK" b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da-DK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GTGAGT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E85C7E7-68BF-A35E-E136-4CED130DB4BC}"/>
              </a:ext>
            </a:extLst>
          </p:cNvPr>
          <p:cNvSpPr/>
          <p:nvPr/>
        </p:nvSpPr>
        <p:spPr bwMode="auto">
          <a:xfrm rot="5400000">
            <a:off x="7362313" y="1599765"/>
            <a:ext cx="634137" cy="1584176"/>
          </a:xfrm>
          <a:prstGeom prst="leftBrace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76BE6-9C7E-355E-25DB-2800A575DCE4}"/>
              </a:ext>
            </a:extLst>
          </p:cNvPr>
          <p:cNvSpPr txBox="1"/>
          <p:nvPr/>
        </p:nvSpPr>
        <p:spPr>
          <a:xfrm>
            <a:off x="6887293" y="1541295"/>
            <a:ext cx="172819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Good &amp; </a:t>
            </a:r>
            <a:r>
              <a:rPr lang="da-DK" dirty="0" err="1">
                <a:latin typeface="+mn-lt"/>
              </a:rPr>
              <a:t>identical</a:t>
            </a:r>
            <a:endParaRPr lang="da-DK" dirty="0">
              <a:latin typeface="+mn-lt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A92C381-5AED-445E-FF7C-0D71645D0CD6}"/>
              </a:ext>
            </a:extLst>
          </p:cNvPr>
          <p:cNvSpPr/>
          <p:nvPr/>
        </p:nvSpPr>
        <p:spPr bwMode="auto">
          <a:xfrm rot="5400000">
            <a:off x="8820592" y="1977924"/>
            <a:ext cx="655044" cy="806953"/>
          </a:xfrm>
          <a:prstGeom prst="leftBrac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71801F-10AF-4144-E501-C7EB18DAC875}"/>
              </a:ext>
            </a:extLst>
          </p:cNvPr>
          <p:cNvSpPr txBox="1"/>
          <p:nvPr/>
        </p:nvSpPr>
        <p:spPr>
          <a:xfrm>
            <a:off x="8556338" y="1861684"/>
            <a:ext cx="1872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Poor</a:t>
            </a:r>
            <a:r>
              <a:rPr lang="da-DK" dirty="0">
                <a:latin typeface="+mn-lt"/>
              </a:rPr>
              <a:t>, but </a:t>
            </a:r>
            <a:r>
              <a:rPr lang="da-DK" dirty="0" err="1">
                <a:latin typeface="+mn-lt"/>
              </a:rPr>
              <a:t>identical</a:t>
            </a:r>
            <a:endParaRPr lang="da-DK" dirty="0">
              <a:latin typeface="+mn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FD29AB-FB6C-901B-217B-FDFBEA975C6B}"/>
              </a:ext>
            </a:extLst>
          </p:cNvPr>
          <p:cNvCxnSpPr/>
          <p:nvPr/>
        </p:nvCxnSpPr>
        <p:spPr bwMode="auto">
          <a:xfrm flipV="1">
            <a:off x="8615486" y="3280241"/>
            <a:ext cx="0" cy="724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1D634B-3107-0767-91DD-2C359B6C6342}"/>
              </a:ext>
            </a:extLst>
          </p:cNvPr>
          <p:cNvSpPr txBox="1"/>
          <p:nvPr/>
        </p:nvSpPr>
        <p:spPr>
          <a:xfrm>
            <a:off x="7926193" y="4198443"/>
            <a:ext cx="16991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Bad and mismatch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EF986-86C0-AB5E-7A57-157ED49F3FE3}"/>
              </a:ext>
            </a:extLst>
          </p:cNvPr>
          <p:cNvSpPr txBox="1"/>
          <p:nvPr/>
        </p:nvSpPr>
        <p:spPr>
          <a:xfrm>
            <a:off x="5018862" y="5661248"/>
            <a:ext cx="6507616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Is </a:t>
            </a:r>
            <a:r>
              <a:rPr lang="da-DK" dirty="0" err="1">
                <a:latin typeface="+mn-lt"/>
              </a:rPr>
              <a:t>that</a:t>
            </a:r>
            <a:r>
              <a:rPr lang="da-DK" dirty="0">
                <a:latin typeface="+mn-lt"/>
              </a:rPr>
              <a:t> ‘C’ </a:t>
            </a:r>
            <a:r>
              <a:rPr lang="da-DK" dirty="0" err="1">
                <a:latin typeface="+mn-lt"/>
              </a:rPr>
              <a:t>really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correct</a:t>
            </a:r>
            <a:r>
              <a:rPr lang="da-DK" dirty="0">
                <a:latin typeface="+mn-lt"/>
              </a:rPr>
              <a:t> or is it an </a:t>
            </a:r>
            <a:r>
              <a:rPr lang="da-DK" dirty="0" err="1">
                <a:latin typeface="+mn-lt"/>
              </a:rPr>
              <a:t>error</a:t>
            </a:r>
            <a:r>
              <a:rPr lang="da-DK" dirty="0">
                <a:latin typeface="+mn-lt"/>
              </a:rPr>
              <a:t> from PCR or </a:t>
            </a:r>
            <a:r>
              <a:rPr lang="da-DK" dirty="0" err="1">
                <a:latin typeface="+mn-lt"/>
              </a:rPr>
              <a:t>sequencing</a:t>
            </a:r>
            <a:r>
              <a:rPr lang="da-DK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48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 animBg="1"/>
      <p:bldP spid="12" grpId="0"/>
      <p:bldP spid="13" grpId="0" animBg="1"/>
      <p:bldP spid="14" grpId="0"/>
      <p:bldP spid="17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31BB-A45E-09DA-B78A-7EE272DB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57" y="116632"/>
            <a:ext cx="8330116" cy="1371600"/>
          </a:xfrm>
        </p:spPr>
        <p:txBody>
          <a:bodyPr/>
          <a:lstStyle/>
          <a:p>
            <a:r>
              <a:rPr lang="da-DK" dirty="0" err="1"/>
              <a:t>Denoising</a:t>
            </a:r>
            <a:endParaRPr lang="da-DK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9D0EE29-0F09-5097-80A4-F195C6506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90" y="1488232"/>
            <a:ext cx="6716013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54E6C5-47B8-B6F9-62F3-4014C6502342}"/>
              </a:ext>
            </a:extLst>
          </p:cNvPr>
          <p:cNvSpPr txBox="1"/>
          <p:nvPr/>
        </p:nvSpPr>
        <p:spPr>
          <a:xfrm>
            <a:off x="9263558" y="3403447"/>
            <a:ext cx="24654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Much </a:t>
            </a:r>
            <a:r>
              <a:rPr lang="da-DK" dirty="0" err="1">
                <a:latin typeface="+mn-lt"/>
              </a:rPr>
              <a:t>worse</a:t>
            </a:r>
            <a:r>
              <a:rPr lang="da-DK" dirty="0">
                <a:latin typeface="+mn-lt"/>
              </a:rPr>
              <a:t> data </a:t>
            </a:r>
            <a:r>
              <a:rPr lang="da-DK" dirty="0" err="1">
                <a:latin typeface="+mn-lt"/>
              </a:rPr>
              <a:t>than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you</a:t>
            </a:r>
            <a:r>
              <a:rPr lang="da-DK" dirty="0">
                <a:latin typeface="+mn-lt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109BC-49F8-D2EC-8A31-A03AD986258A}"/>
              </a:ext>
            </a:extLst>
          </p:cNvPr>
          <p:cNvSpPr txBox="1"/>
          <p:nvPr/>
        </p:nvSpPr>
        <p:spPr>
          <a:xfrm>
            <a:off x="9407574" y="980728"/>
            <a:ext cx="232140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</a:t>
            </a:r>
            <a:r>
              <a:rPr lang="da-DK" dirty="0" err="1">
                <a:latin typeface="+mn-lt"/>
              </a:rPr>
              <a:t>lower</a:t>
            </a:r>
            <a:r>
              <a:rPr lang="da-DK" dirty="0">
                <a:latin typeface="+mn-lt"/>
              </a:rPr>
              <a:t> the </a:t>
            </a:r>
            <a:r>
              <a:rPr lang="da-DK" dirty="0" err="1">
                <a:latin typeface="+mn-lt"/>
              </a:rPr>
              <a:t>quality</a:t>
            </a:r>
            <a:r>
              <a:rPr lang="da-DK" dirty="0">
                <a:latin typeface="+mn-lt"/>
              </a:rPr>
              <a:t>, the more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are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likely</a:t>
            </a:r>
            <a:r>
              <a:rPr lang="da-DK" dirty="0">
                <a:latin typeface="+mn-lt"/>
              </a:rPr>
              <a:t> to </a:t>
            </a:r>
            <a:r>
              <a:rPr lang="da-DK" dirty="0" err="1">
                <a:latin typeface="+mn-lt"/>
              </a:rPr>
              <a:t>correct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19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98F6-B139-B473-7B54-03E9420A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 wrap="square" anchor="b">
            <a:normAutofit/>
          </a:bodyPr>
          <a:lstStyle/>
          <a:p>
            <a:r>
              <a:rPr lang="da-DK" dirty="0" err="1"/>
              <a:t>Chimera</a:t>
            </a:r>
            <a:r>
              <a:rPr lang="da-DK" dirty="0"/>
              <a:t>/</a:t>
            </a:r>
            <a:r>
              <a:rPr lang="da-DK" dirty="0" err="1"/>
              <a:t>Bimera</a:t>
            </a:r>
            <a:r>
              <a:rPr lang="da-DK" dirty="0"/>
              <a:t> </a:t>
            </a:r>
            <a:r>
              <a:rPr lang="da-DK" dirty="0" err="1"/>
              <a:t>filtering</a:t>
            </a:r>
            <a:endParaRPr lang="da-DK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345343D4-3943-3897-EC0D-444DB631B8B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"/>
          <a:stretch/>
        </p:blipFill>
        <p:spPr bwMode="auto">
          <a:xfrm>
            <a:off x="1774800" y="1706399"/>
            <a:ext cx="4410177" cy="45468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Content Placeholder 3">
            <a:extLst>
              <a:ext uri="{FF2B5EF4-FFF2-40B4-BE49-F238E27FC236}">
                <a16:creationId xmlns:a16="http://schemas.microsoft.com/office/drawing/2014/main" id="{A93FA6CF-5545-A808-6FD8-73B5517DE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/>
          <a:p>
            <a:r>
              <a:rPr lang="en-US" dirty="0"/>
              <a:t>Sequences containing parts of different ‘true’ sequences</a:t>
            </a:r>
          </a:p>
          <a:p>
            <a:endParaRPr lang="en-US" dirty="0"/>
          </a:p>
          <a:p>
            <a:r>
              <a:rPr lang="en-US" dirty="0"/>
              <a:t>Made when an amplicon acts as primer for a new amplicon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1BDF-4C2B-C0E8-6502-E7C5481DE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68A5747B-3593-4E12-9B4A-54B2AD3375B2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268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566184" y="659735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505471" y="332656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9312" y="366564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743134" y="4766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4355371" y="1143000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35366" y="655582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18214" y="371068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74926" y="2420888"/>
            <a:ext cx="688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535367" y="3685282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2854847" y="184482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ight Arrow 39"/>
          <p:cNvSpPr/>
          <p:nvPr/>
        </p:nvSpPr>
        <p:spPr>
          <a:xfrm rot="21449305">
            <a:off x="2873432" y="503526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2" name="Straight Connector 41"/>
          <p:cNvCxnSpPr/>
          <p:nvPr/>
        </p:nvCxnSpPr>
        <p:spPr>
          <a:xfrm>
            <a:off x="1447006" y="3381081"/>
            <a:ext cx="937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4403392" y="4249945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ight Arrow 43"/>
          <p:cNvSpPr/>
          <p:nvPr/>
        </p:nvSpPr>
        <p:spPr>
          <a:xfrm>
            <a:off x="4405623" y="5763066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5" name="Straight Connector 44"/>
          <p:cNvCxnSpPr/>
          <p:nvPr/>
        </p:nvCxnSpPr>
        <p:spPr>
          <a:xfrm>
            <a:off x="3336680" y="1216283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00521" y="126876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769312" y="169230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751390" y="270460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595015" y="2393329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77498" y="203544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777498" y="3200152"/>
            <a:ext cx="688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778869" y="389495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648018" y="436510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365171" y="4329038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95988" y="5777160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365170" y="5746700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24482" y="456842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751390" y="23657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821681" y="547697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535366" y="530120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17912" y="5970488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133399" y="83671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397240" y="87697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371062" y="148478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87094" y="5949280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69942" y="41829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087095" y="4149080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397240" y="1512342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303118" y="260300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329226" y="231713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329226" y="2636912"/>
            <a:ext cx="688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5330597" y="4547220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376210" y="458112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303118" y="22768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73409" y="565767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087094" y="562314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743134" y="151437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756612" y="830362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769312" y="96802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7743134" y="119675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777498" y="285712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7751390" y="303289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777498" y="251613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751390" y="213285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818214" y="424864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7778869" y="562949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778869" y="4430762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824482" y="500466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821681" y="626271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1681" y="580526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778869" y="479499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7535366" y="6093296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270040" y="623731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285527" y="620688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549368" y="65243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523190" y="94682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239222" y="620340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522070" y="397115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239223" y="3933056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549368" y="162880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6455246" y="260935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481354" y="2120156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481354" y="2852936"/>
            <a:ext cx="688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82725" y="414488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528338" y="457477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455246" y="22768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525537" y="547697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6239222" y="544522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523190" y="160759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536668" y="1438176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549368" y="98072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6523190" y="141277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481354" y="2636912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455246" y="282537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481354" y="231078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6455246" y="208624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522070" y="41829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6482725" y="562949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6482725" y="4547220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528338" y="479715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525537" y="60466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525537" y="565767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6482725" y="476324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239222" y="602128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769312" y="508422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743134" y="130686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756612" y="121796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756612" y="154625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756612" y="133226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743134" y="166055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7743134" y="79861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777498" y="240183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7777498" y="273432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7777498" y="3073152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7777498" y="2151906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7751390" y="248654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7751390" y="282537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7751390" y="317271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7751390" y="200789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7818214" y="4142730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818214" y="4464670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818214" y="482255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8214" y="533295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7818214" y="565489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818214" y="612085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818214" y="645333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7818214" y="391819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7778869" y="422324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7778869" y="454302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778869" y="497291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7778869" y="544941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7778869" y="577351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7778869" y="6237312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7778869" y="411313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7743134" y="93627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7535366" y="641942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654542" y="1268761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forward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435886" y="5570260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err="1"/>
              <a:t>reverse</a:t>
            </a:r>
            <a:endParaRPr lang="da-DK" sz="5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642110" y="1295401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forward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691722" y="4794995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err="1"/>
              <a:t>reverse</a:t>
            </a:r>
            <a:endParaRPr lang="da-DK" sz="500" dirty="0"/>
          </a:p>
        </p:txBody>
      </p:sp>
      <p:sp>
        <p:nvSpPr>
          <p:cNvPr id="178" name="Freeform 177"/>
          <p:cNvSpPr/>
          <p:nvPr/>
        </p:nvSpPr>
        <p:spPr>
          <a:xfrm>
            <a:off x="1447007" y="4174504"/>
            <a:ext cx="1131299" cy="2531097"/>
          </a:xfrm>
          <a:custGeom>
            <a:avLst/>
            <a:gdLst>
              <a:gd name="connsiteX0" fmla="*/ 0 w 1131299"/>
              <a:gd name="connsiteY0" fmla="*/ 0 h 3412503"/>
              <a:gd name="connsiteX1" fmla="*/ 1131216 w 1131299"/>
              <a:gd name="connsiteY1" fmla="*/ 1743959 h 3412503"/>
              <a:gd name="connsiteX2" fmla="*/ 65988 w 1131299"/>
              <a:gd name="connsiteY2" fmla="*/ 3355942 h 3412503"/>
              <a:gd name="connsiteX3" fmla="*/ 65988 w 1131299"/>
              <a:gd name="connsiteY3" fmla="*/ 3355942 h 3412503"/>
              <a:gd name="connsiteX4" fmla="*/ 56561 w 1131299"/>
              <a:gd name="connsiteY4" fmla="*/ 3412503 h 34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299" h="3412503">
                <a:moveTo>
                  <a:pt x="0" y="0"/>
                </a:moveTo>
                <a:cubicBezTo>
                  <a:pt x="560109" y="592317"/>
                  <a:pt x="1120218" y="1184635"/>
                  <a:pt x="1131216" y="1743959"/>
                </a:cubicBezTo>
                <a:cubicBezTo>
                  <a:pt x="1142214" y="2303283"/>
                  <a:pt x="65988" y="3355942"/>
                  <a:pt x="65988" y="3355942"/>
                </a:cubicBezTo>
                <a:lnTo>
                  <a:pt x="65988" y="3355942"/>
                </a:lnTo>
                <a:lnTo>
                  <a:pt x="56561" y="3412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9" name="Straight Connector 178"/>
          <p:cNvCxnSpPr/>
          <p:nvPr/>
        </p:nvCxnSpPr>
        <p:spPr>
          <a:xfrm rot="20700000">
            <a:off x="1805230" y="4383771"/>
            <a:ext cx="337050" cy="45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reeform 181"/>
          <p:cNvSpPr/>
          <p:nvPr/>
        </p:nvSpPr>
        <p:spPr>
          <a:xfrm>
            <a:off x="1370807" y="685801"/>
            <a:ext cx="1131299" cy="2531097"/>
          </a:xfrm>
          <a:custGeom>
            <a:avLst/>
            <a:gdLst>
              <a:gd name="connsiteX0" fmla="*/ 0 w 1131299"/>
              <a:gd name="connsiteY0" fmla="*/ 0 h 3412503"/>
              <a:gd name="connsiteX1" fmla="*/ 1131216 w 1131299"/>
              <a:gd name="connsiteY1" fmla="*/ 1743959 h 3412503"/>
              <a:gd name="connsiteX2" fmla="*/ 65988 w 1131299"/>
              <a:gd name="connsiteY2" fmla="*/ 3355942 h 3412503"/>
              <a:gd name="connsiteX3" fmla="*/ 65988 w 1131299"/>
              <a:gd name="connsiteY3" fmla="*/ 3355942 h 3412503"/>
              <a:gd name="connsiteX4" fmla="*/ 56561 w 1131299"/>
              <a:gd name="connsiteY4" fmla="*/ 3412503 h 34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299" h="3412503">
                <a:moveTo>
                  <a:pt x="0" y="0"/>
                </a:moveTo>
                <a:cubicBezTo>
                  <a:pt x="560109" y="592317"/>
                  <a:pt x="1120218" y="1184635"/>
                  <a:pt x="1131216" y="1743959"/>
                </a:cubicBezTo>
                <a:cubicBezTo>
                  <a:pt x="1142214" y="2303283"/>
                  <a:pt x="65988" y="3355942"/>
                  <a:pt x="65988" y="3355942"/>
                </a:cubicBezTo>
                <a:lnTo>
                  <a:pt x="65988" y="3355942"/>
                </a:lnTo>
                <a:lnTo>
                  <a:pt x="56561" y="3412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5" name="Straight Connector 184"/>
          <p:cNvCxnSpPr/>
          <p:nvPr/>
        </p:nvCxnSpPr>
        <p:spPr>
          <a:xfrm rot="20700000">
            <a:off x="1729030" y="895068"/>
            <a:ext cx="337050" cy="45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1688909" y="4419601"/>
            <a:ext cx="457200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1751807" y="920582"/>
            <a:ext cx="440389" cy="374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ight Arrow 187"/>
          <p:cNvSpPr/>
          <p:nvPr/>
        </p:nvSpPr>
        <p:spPr>
          <a:xfrm>
            <a:off x="4355371" y="237168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665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566184" y="659735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505471" y="332656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9312" y="366564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743134" y="4766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4355371" y="1143000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35366" y="655582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18214" y="371068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74926" y="2420888"/>
            <a:ext cx="688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535367" y="3685282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2854847" y="184482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ight Arrow 39"/>
          <p:cNvSpPr/>
          <p:nvPr/>
        </p:nvSpPr>
        <p:spPr>
          <a:xfrm rot="21449305">
            <a:off x="2873432" y="503526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2" name="Straight Connector 41"/>
          <p:cNvCxnSpPr/>
          <p:nvPr/>
        </p:nvCxnSpPr>
        <p:spPr>
          <a:xfrm>
            <a:off x="1447006" y="3381081"/>
            <a:ext cx="937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4403392" y="4249945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ight Arrow 43"/>
          <p:cNvSpPr/>
          <p:nvPr/>
        </p:nvSpPr>
        <p:spPr>
          <a:xfrm>
            <a:off x="4405623" y="5763066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5" name="Straight Connector 44"/>
          <p:cNvCxnSpPr/>
          <p:nvPr/>
        </p:nvCxnSpPr>
        <p:spPr>
          <a:xfrm>
            <a:off x="3336680" y="1216283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00521" y="126876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769312" y="169230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595015" y="2393329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77498" y="203544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778869" y="389495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648018" y="436510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365171" y="4329038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95988" y="5777160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365170" y="5746700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24482" y="456842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751390" y="23657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821681" y="547697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535366" y="530120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17912" y="5970488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133399" y="83671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397240" y="87697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371062" y="148478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87094" y="5949280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69942" y="41829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087095" y="4149080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397240" y="1512342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329226" y="231713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5330597" y="4547220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376210" y="458112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303118" y="22768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73409" y="565767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087094" y="562314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743134" y="151437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756612" y="830362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769312" y="96802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7743134" y="119675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777498" y="251613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751390" y="213285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818214" y="424864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7778869" y="562949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778869" y="4430762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824482" y="500466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821681" y="626271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1681" y="580526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778869" y="479499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7535366" y="6093296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270040" y="623731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285527" y="620688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549368" y="65243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523190" y="94682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239222" y="620340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522070" y="397115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239223" y="3933056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549368" y="162880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481354" y="2120156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82725" y="414488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528338" y="457477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455246" y="22768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525537" y="547697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6239222" y="544522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523190" y="160759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536668" y="1438176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549368" y="98072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6523190" y="141277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481354" y="231078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6455246" y="208624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522070" y="41829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6482725" y="562949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6482725" y="4547220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528338" y="479715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525537" y="60466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525537" y="565767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6482725" y="476324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239222" y="602128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769312" y="508422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743134" y="130686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756612" y="121796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756612" y="154625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756612" y="133226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743134" y="166055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7743134" y="79861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777498" y="240183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7777498" y="2151906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7751390" y="248654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7751390" y="200789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7818214" y="4142730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818214" y="4464670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818214" y="482255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8214" y="533295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7818214" y="565489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818214" y="612085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818214" y="645333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7818214" y="391819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7778869" y="422324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7778869" y="454302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778869" y="497291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7778869" y="544941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7778869" y="577351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7778869" y="6237312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7778869" y="411313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7743134" y="93627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7535366" y="641942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654542" y="1268761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forward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435886" y="5570260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err="1"/>
              <a:t>reverse</a:t>
            </a:r>
            <a:endParaRPr lang="da-DK" sz="5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642110" y="1295401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forward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691722" y="4794995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err="1"/>
              <a:t>reverse</a:t>
            </a:r>
            <a:endParaRPr lang="da-DK" sz="500" dirty="0"/>
          </a:p>
        </p:txBody>
      </p:sp>
      <p:sp>
        <p:nvSpPr>
          <p:cNvPr id="178" name="Freeform 177"/>
          <p:cNvSpPr/>
          <p:nvPr/>
        </p:nvSpPr>
        <p:spPr>
          <a:xfrm>
            <a:off x="1447007" y="4174504"/>
            <a:ext cx="1131299" cy="2531097"/>
          </a:xfrm>
          <a:custGeom>
            <a:avLst/>
            <a:gdLst>
              <a:gd name="connsiteX0" fmla="*/ 0 w 1131299"/>
              <a:gd name="connsiteY0" fmla="*/ 0 h 3412503"/>
              <a:gd name="connsiteX1" fmla="*/ 1131216 w 1131299"/>
              <a:gd name="connsiteY1" fmla="*/ 1743959 h 3412503"/>
              <a:gd name="connsiteX2" fmla="*/ 65988 w 1131299"/>
              <a:gd name="connsiteY2" fmla="*/ 3355942 h 3412503"/>
              <a:gd name="connsiteX3" fmla="*/ 65988 w 1131299"/>
              <a:gd name="connsiteY3" fmla="*/ 3355942 h 3412503"/>
              <a:gd name="connsiteX4" fmla="*/ 56561 w 1131299"/>
              <a:gd name="connsiteY4" fmla="*/ 3412503 h 34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299" h="3412503">
                <a:moveTo>
                  <a:pt x="0" y="0"/>
                </a:moveTo>
                <a:cubicBezTo>
                  <a:pt x="560109" y="592317"/>
                  <a:pt x="1120218" y="1184635"/>
                  <a:pt x="1131216" y="1743959"/>
                </a:cubicBezTo>
                <a:cubicBezTo>
                  <a:pt x="1142214" y="2303283"/>
                  <a:pt x="65988" y="3355942"/>
                  <a:pt x="65988" y="3355942"/>
                </a:cubicBezTo>
                <a:lnTo>
                  <a:pt x="65988" y="3355942"/>
                </a:lnTo>
                <a:lnTo>
                  <a:pt x="56561" y="3412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9" name="Straight Connector 178"/>
          <p:cNvCxnSpPr/>
          <p:nvPr/>
        </p:nvCxnSpPr>
        <p:spPr>
          <a:xfrm rot="20700000">
            <a:off x="1805230" y="4383771"/>
            <a:ext cx="337050" cy="45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reeform 181"/>
          <p:cNvSpPr/>
          <p:nvPr/>
        </p:nvSpPr>
        <p:spPr>
          <a:xfrm>
            <a:off x="1370807" y="685801"/>
            <a:ext cx="1131299" cy="2531097"/>
          </a:xfrm>
          <a:custGeom>
            <a:avLst/>
            <a:gdLst>
              <a:gd name="connsiteX0" fmla="*/ 0 w 1131299"/>
              <a:gd name="connsiteY0" fmla="*/ 0 h 3412503"/>
              <a:gd name="connsiteX1" fmla="*/ 1131216 w 1131299"/>
              <a:gd name="connsiteY1" fmla="*/ 1743959 h 3412503"/>
              <a:gd name="connsiteX2" fmla="*/ 65988 w 1131299"/>
              <a:gd name="connsiteY2" fmla="*/ 3355942 h 3412503"/>
              <a:gd name="connsiteX3" fmla="*/ 65988 w 1131299"/>
              <a:gd name="connsiteY3" fmla="*/ 3355942 h 3412503"/>
              <a:gd name="connsiteX4" fmla="*/ 56561 w 1131299"/>
              <a:gd name="connsiteY4" fmla="*/ 3412503 h 34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299" h="3412503">
                <a:moveTo>
                  <a:pt x="0" y="0"/>
                </a:moveTo>
                <a:cubicBezTo>
                  <a:pt x="560109" y="592317"/>
                  <a:pt x="1120218" y="1184635"/>
                  <a:pt x="1131216" y="1743959"/>
                </a:cubicBezTo>
                <a:cubicBezTo>
                  <a:pt x="1142214" y="2303283"/>
                  <a:pt x="65988" y="3355942"/>
                  <a:pt x="65988" y="3355942"/>
                </a:cubicBezTo>
                <a:lnTo>
                  <a:pt x="65988" y="3355942"/>
                </a:lnTo>
                <a:lnTo>
                  <a:pt x="56561" y="3412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5" name="Straight Connector 184"/>
          <p:cNvCxnSpPr/>
          <p:nvPr/>
        </p:nvCxnSpPr>
        <p:spPr>
          <a:xfrm rot="20700000">
            <a:off x="1729030" y="895068"/>
            <a:ext cx="337050" cy="45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1688909" y="4419601"/>
            <a:ext cx="457200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1751807" y="920582"/>
            <a:ext cx="440389" cy="374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ight Arrow 187"/>
          <p:cNvSpPr/>
          <p:nvPr/>
        </p:nvSpPr>
        <p:spPr>
          <a:xfrm>
            <a:off x="4355371" y="237168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4952206" y="2636912"/>
            <a:ext cx="10655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5303118" y="260300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4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566184" y="659735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505471" y="332656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9312" y="366564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743134" y="4766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4355371" y="1143000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35366" y="655582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18214" y="371068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74926" y="2420888"/>
            <a:ext cx="688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535367" y="3685282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2854847" y="184482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ight Arrow 39"/>
          <p:cNvSpPr/>
          <p:nvPr/>
        </p:nvSpPr>
        <p:spPr>
          <a:xfrm rot="21449305">
            <a:off x="2873432" y="503526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2" name="Straight Connector 41"/>
          <p:cNvCxnSpPr/>
          <p:nvPr/>
        </p:nvCxnSpPr>
        <p:spPr>
          <a:xfrm>
            <a:off x="1447006" y="3381081"/>
            <a:ext cx="937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4403392" y="4249945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ight Arrow 43"/>
          <p:cNvSpPr/>
          <p:nvPr/>
        </p:nvSpPr>
        <p:spPr>
          <a:xfrm>
            <a:off x="4405623" y="5763066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5" name="Straight Connector 44"/>
          <p:cNvCxnSpPr/>
          <p:nvPr/>
        </p:nvCxnSpPr>
        <p:spPr>
          <a:xfrm>
            <a:off x="3336680" y="1216283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00521" y="126876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769312" y="169230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535366" y="2704604"/>
            <a:ext cx="67708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595015" y="2393329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77498" y="203544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777498" y="3200152"/>
            <a:ext cx="68855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778869" y="389495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648018" y="436510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365171" y="4329038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95988" y="5777160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365170" y="5746700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24482" y="456842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751390" y="23657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821681" y="547697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535366" y="530120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17912" y="5970488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133399" y="83671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397240" y="87697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371062" y="148478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87094" y="5949280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69942" y="41829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087095" y="4149080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397240" y="1512342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172632" y="2895600"/>
            <a:ext cx="7658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329226" y="231713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172632" y="2929508"/>
            <a:ext cx="10655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5330597" y="4547220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376210" y="458112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303118" y="22768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73409" y="565767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087094" y="562314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743134" y="151437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756612" y="830362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769312" y="96802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7743134" y="119675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777498" y="2857128"/>
            <a:ext cx="43495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7751390" y="3032894"/>
            <a:ext cx="46105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777498" y="251613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751390" y="213285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818214" y="424864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7778869" y="562949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778869" y="4430762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824482" y="500466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821681" y="626271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1681" y="580526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778869" y="479499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7535366" y="6093296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270040" y="623731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285527" y="620688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549368" y="65243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523190" y="94682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239222" y="620340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522070" y="397115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239223" y="3933056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549368" y="162880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481354" y="2120156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82725" y="414488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528338" y="457477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455246" y="22768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525537" y="547697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6239222" y="544522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523190" y="160759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536668" y="1438176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549368" y="98072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6523190" y="141277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481354" y="231078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6455246" y="208624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522070" y="41829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6482725" y="562949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6482725" y="4547220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528338" y="479715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525537" y="60466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525537" y="565767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6482725" y="476324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239222" y="602128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769312" y="508422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743134" y="130686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756612" y="121796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756612" y="154625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756612" y="133226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743134" y="166055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7743134" y="79861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777498" y="240183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7777498" y="2734320"/>
            <a:ext cx="43495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7777498" y="3073152"/>
            <a:ext cx="43495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7777498" y="2151906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7751390" y="248654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7535366" y="2825378"/>
            <a:ext cx="67708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7751390" y="3172718"/>
            <a:ext cx="46105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7751390" y="200789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7818214" y="4142730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818214" y="4464670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818214" y="482255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8214" y="533295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7818214" y="565489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818214" y="612085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818214" y="645333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7818214" y="391819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7778869" y="422324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7778869" y="454302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778869" y="497291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7778869" y="544941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7778869" y="577351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7778869" y="6237312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7778869" y="411313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7743134" y="93627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7535366" y="641942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654542" y="1268761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forward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435886" y="5570260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err="1"/>
              <a:t>reverse</a:t>
            </a:r>
            <a:endParaRPr lang="da-DK" sz="5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642110" y="1295401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forward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691722" y="4794995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err="1"/>
              <a:t>reverse</a:t>
            </a:r>
            <a:endParaRPr lang="da-DK" sz="500" dirty="0"/>
          </a:p>
        </p:txBody>
      </p:sp>
      <p:sp>
        <p:nvSpPr>
          <p:cNvPr id="178" name="Freeform 177"/>
          <p:cNvSpPr/>
          <p:nvPr/>
        </p:nvSpPr>
        <p:spPr>
          <a:xfrm>
            <a:off x="1447007" y="4174504"/>
            <a:ext cx="1131299" cy="2531097"/>
          </a:xfrm>
          <a:custGeom>
            <a:avLst/>
            <a:gdLst>
              <a:gd name="connsiteX0" fmla="*/ 0 w 1131299"/>
              <a:gd name="connsiteY0" fmla="*/ 0 h 3412503"/>
              <a:gd name="connsiteX1" fmla="*/ 1131216 w 1131299"/>
              <a:gd name="connsiteY1" fmla="*/ 1743959 h 3412503"/>
              <a:gd name="connsiteX2" fmla="*/ 65988 w 1131299"/>
              <a:gd name="connsiteY2" fmla="*/ 3355942 h 3412503"/>
              <a:gd name="connsiteX3" fmla="*/ 65988 w 1131299"/>
              <a:gd name="connsiteY3" fmla="*/ 3355942 h 3412503"/>
              <a:gd name="connsiteX4" fmla="*/ 56561 w 1131299"/>
              <a:gd name="connsiteY4" fmla="*/ 3412503 h 34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299" h="3412503">
                <a:moveTo>
                  <a:pt x="0" y="0"/>
                </a:moveTo>
                <a:cubicBezTo>
                  <a:pt x="560109" y="592317"/>
                  <a:pt x="1120218" y="1184635"/>
                  <a:pt x="1131216" y="1743959"/>
                </a:cubicBezTo>
                <a:cubicBezTo>
                  <a:pt x="1142214" y="2303283"/>
                  <a:pt x="65988" y="3355942"/>
                  <a:pt x="65988" y="3355942"/>
                </a:cubicBezTo>
                <a:lnTo>
                  <a:pt x="65988" y="3355942"/>
                </a:lnTo>
                <a:lnTo>
                  <a:pt x="56561" y="3412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9" name="Straight Connector 178"/>
          <p:cNvCxnSpPr/>
          <p:nvPr/>
        </p:nvCxnSpPr>
        <p:spPr>
          <a:xfrm rot="20700000">
            <a:off x="1805230" y="4383771"/>
            <a:ext cx="337050" cy="45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reeform 181"/>
          <p:cNvSpPr/>
          <p:nvPr/>
        </p:nvSpPr>
        <p:spPr>
          <a:xfrm>
            <a:off x="1370807" y="685801"/>
            <a:ext cx="1131299" cy="2531097"/>
          </a:xfrm>
          <a:custGeom>
            <a:avLst/>
            <a:gdLst>
              <a:gd name="connsiteX0" fmla="*/ 0 w 1131299"/>
              <a:gd name="connsiteY0" fmla="*/ 0 h 3412503"/>
              <a:gd name="connsiteX1" fmla="*/ 1131216 w 1131299"/>
              <a:gd name="connsiteY1" fmla="*/ 1743959 h 3412503"/>
              <a:gd name="connsiteX2" fmla="*/ 65988 w 1131299"/>
              <a:gd name="connsiteY2" fmla="*/ 3355942 h 3412503"/>
              <a:gd name="connsiteX3" fmla="*/ 65988 w 1131299"/>
              <a:gd name="connsiteY3" fmla="*/ 3355942 h 3412503"/>
              <a:gd name="connsiteX4" fmla="*/ 56561 w 1131299"/>
              <a:gd name="connsiteY4" fmla="*/ 3412503 h 34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299" h="3412503">
                <a:moveTo>
                  <a:pt x="0" y="0"/>
                </a:moveTo>
                <a:cubicBezTo>
                  <a:pt x="560109" y="592317"/>
                  <a:pt x="1120218" y="1184635"/>
                  <a:pt x="1131216" y="1743959"/>
                </a:cubicBezTo>
                <a:cubicBezTo>
                  <a:pt x="1142214" y="2303283"/>
                  <a:pt x="65988" y="3355942"/>
                  <a:pt x="65988" y="3355942"/>
                </a:cubicBezTo>
                <a:lnTo>
                  <a:pt x="65988" y="3355942"/>
                </a:lnTo>
                <a:lnTo>
                  <a:pt x="56561" y="3412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5" name="Straight Connector 184"/>
          <p:cNvCxnSpPr/>
          <p:nvPr/>
        </p:nvCxnSpPr>
        <p:spPr>
          <a:xfrm rot="20700000">
            <a:off x="1729030" y="895068"/>
            <a:ext cx="337050" cy="45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1688909" y="4419601"/>
            <a:ext cx="457200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1751807" y="920582"/>
            <a:ext cx="440389" cy="374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ight Arrow 187"/>
          <p:cNvSpPr/>
          <p:nvPr/>
        </p:nvSpPr>
        <p:spPr>
          <a:xfrm>
            <a:off x="4355371" y="237168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4952206" y="2636912"/>
            <a:ext cx="10655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6172632" y="2603004"/>
            <a:ext cx="7658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6172632" y="2636912"/>
            <a:ext cx="10655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5303118" y="260300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2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98F6-B139-B473-7B54-03E9420A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 wrap="square" anchor="b">
            <a:normAutofit/>
          </a:bodyPr>
          <a:lstStyle/>
          <a:p>
            <a:r>
              <a:rPr lang="da-DK" dirty="0" err="1"/>
              <a:t>Chimera</a:t>
            </a:r>
            <a:r>
              <a:rPr lang="da-DK" dirty="0"/>
              <a:t>/</a:t>
            </a:r>
            <a:r>
              <a:rPr lang="da-DK" dirty="0" err="1"/>
              <a:t>Bimera</a:t>
            </a:r>
            <a:r>
              <a:rPr lang="da-DK" dirty="0"/>
              <a:t> </a:t>
            </a:r>
            <a:r>
              <a:rPr lang="da-DK" dirty="0" err="1"/>
              <a:t>filtering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1BDF-4C2B-C0E8-6502-E7C5481DE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68A5747B-3593-4E12-9B4A-54B2AD3375B2}" type="slidenum">
              <a:rPr lang="en-US" noProof="0" smtClean="0"/>
              <a:t>19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0FCFEA-91E6-0DF5-B860-C19034706DC6}"/>
              </a:ext>
            </a:extLst>
          </p:cNvPr>
          <p:cNvCxnSpPr/>
          <p:nvPr/>
        </p:nvCxnSpPr>
        <p:spPr bwMode="auto">
          <a:xfrm>
            <a:off x="3574926" y="3501008"/>
            <a:ext cx="187220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3654DE-644D-FC8E-0A4F-9CDC6A8A5AD5}"/>
              </a:ext>
            </a:extLst>
          </p:cNvPr>
          <p:cNvCxnSpPr/>
          <p:nvPr/>
        </p:nvCxnSpPr>
        <p:spPr bwMode="auto">
          <a:xfrm>
            <a:off x="5447134" y="3501008"/>
            <a:ext cx="187220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F374CC-706D-B174-4896-37EDDF9B7900}"/>
              </a:ext>
            </a:extLst>
          </p:cNvPr>
          <p:cNvCxnSpPr>
            <a:cxnSpLocks/>
          </p:cNvCxnSpPr>
          <p:nvPr/>
        </p:nvCxnSpPr>
        <p:spPr bwMode="auto">
          <a:xfrm>
            <a:off x="982638" y="2708920"/>
            <a:ext cx="3816424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3C0A58-8D33-8153-707A-AA1D4286D073}"/>
              </a:ext>
            </a:extLst>
          </p:cNvPr>
          <p:cNvCxnSpPr>
            <a:cxnSpLocks/>
          </p:cNvCxnSpPr>
          <p:nvPr/>
        </p:nvCxnSpPr>
        <p:spPr bwMode="auto">
          <a:xfrm>
            <a:off x="6095206" y="2708920"/>
            <a:ext cx="439248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5DF88-735B-71BF-3910-99FD05580568}"/>
              </a:ext>
            </a:extLst>
          </p:cNvPr>
          <p:cNvCxnSpPr/>
          <p:nvPr/>
        </p:nvCxnSpPr>
        <p:spPr bwMode="auto">
          <a:xfrm flipH="1" flipV="1">
            <a:off x="982638" y="2708920"/>
            <a:ext cx="2592288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B996D3-A4D0-06C3-97A2-A3C604100671}"/>
              </a:ext>
            </a:extLst>
          </p:cNvPr>
          <p:cNvCxnSpPr/>
          <p:nvPr/>
        </p:nvCxnSpPr>
        <p:spPr bwMode="auto">
          <a:xfrm flipH="1" flipV="1">
            <a:off x="3214886" y="2708920"/>
            <a:ext cx="2232248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0EED87-5E93-89D9-88FF-F429B64093FB}"/>
              </a:ext>
            </a:extLst>
          </p:cNvPr>
          <p:cNvCxnSpPr/>
          <p:nvPr/>
        </p:nvCxnSpPr>
        <p:spPr bwMode="auto">
          <a:xfrm flipH="1">
            <a:off x="5447134" y="2708920"/>
            <a:ext cx="648072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673474-E472-B69F-B039-5A746F451ED5}"/>
              </a:ext>
            </a:extLst>
          </p:cNvPr>
          <p:cNvCxnSpPr/>
          <p:nvPr/>
        </p:nvCxnSpPr>
        <p:spPr bwMode="auto">
          <a:xfrm flipV="1">
            <a:off x="7319342" y="2708920"/>
            <a:ext cx="72008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6AFA56-5EAD-AD71-4F0E-5E45F4B78B74}"/>
              </a:ext>
            </a:extLst>
          </p:cNvPr>
          <p:cNvSpPr txBox="1"/>
          <p:nvPr/>
        </p:nvSpPr>
        <p:spPr>
          <a:xfrm>
            <a:off x="1714500" y="2159146"/>
            <a:ext cx="17884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‘True’ </a:t>
            </a:r>
            <a:r>
              <a:rPr lang="da-DK" dirty="0" err="1">
                <a:latin typeface="+mn-lt"/>
              </a:rPr>
              <a:t>Parent</a:t>
            </a:r>
            <a:r>
              <a:rPr lang="da-DK" dirty="0">
                <a:latin typeface="+mn-lt"/>
              </a:rPr>
              <a:t>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AFC4E5-50F2-E387-0714-9273855140D1}"/>
              </a:ext>
            </a:extLst>
          </p:cNvPr>
          <p:cNvSpPr txBox="1"/>
          <p:nvPr/>
        </p:nvSpPr>
        <p:spPr>
          <a:xfrm>
            <a:off x="7463358" y="2165642"/>
            <a:ext cx="17884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‘True’ </a:t>
            </a:r>
            <a:r>
              <a:rPr lang="da-DK" dirty="0" err="1">
                <a:latin typeface="+mn-lt"/>
              </a:rPr>
              <a:t>Parent</a:t>
            </a:r>
            <a:r>
              <a:rPr lang="da-DK" dirty="0">
                <a:latin typeface="+mn-lt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153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Metataxonomics</a:t>
            </a:r>
            <a:r>
              <a:rPr lang="en-GB" dirty="0"/>
              <a:t> recap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811A-8183-32F6-F359-3ECF84FF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Merging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9CFD-01E0-8539-7C55-B4D99EC5AB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/>
              <a:t>Denoised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 pair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1C35-C375-6D95-CB3E-C0020FF703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err="1"/>
              <a:t>Denoised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 pair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78AB-5A2B-390B-3851-BC9A369DA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56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399783" y="685800"/>
            <a:ext cx="3657600" cy="3581400"/>
            <a:chOff x="876577" y="685800"/>
            <a:chExt cx="4228823" cy="35814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66800" y="1385454"/>
              <a:ext cx="33528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66800" y="2105890"/>
              <a:ext cx="38862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66800" y="2826328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66800" y="3546762"/>
              <a:ext cx="403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76577" y="4267200"/>
              <a:ext cx="1902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066800" y="685800"/>
              <a:ext cx="3962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4267200"/>
              <a:ext cx="2743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76577" y="2103120"/>
              <a:ext cx="190223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76577" y="685800"/>
              <a:ext cx="19022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76577" y="138684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76577" y="2827020"/>
              <a:ext cx="1902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76577" y="354330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flipH="1">
            <a:off x="4342606" y="762000"/>
            <a:ext cx="3657600" cy="3581400"/>
            <a:chOff x="876577" y="685800"/>
            <a:chExt cx="4228823" cy="3581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66800" y="1385454"/>
              <a:ext cx="33528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66800" y="2105890"/>
              <a:ext cx="38862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66800" y="2826328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66800" y="3546762"/>
              <a:ext cx="403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76577" y="4267200"/>
              <a:ext cx="1902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66800" y="685800"/>
              <a:ext cx="3962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66800" y="4267200"/>
              <a:ext cx="2743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6577" y="2110740"/>
              <a:ext cx="190223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76577" y="685800"/>
              <a:ext cx="19022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76577" y="138684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76577" y="2827020"/>
              <a:ext cx="190223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76577" y="354330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3814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399783" y="685800"/>
            <a:ext cx="3657600" cy="3581400"/>
            <a:chOff x="876577" y="685800"/>
            <a:chExt cx="4228823" cy="35814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66800" y="1385454"/>
              <a:ext cx="33528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66800" y="2105890"/>
              <a:ext cx="38862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66800" y="2826328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66800" y="3546762"/>
              <a:ext cx="403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76577" y="4267200"/>
              <a:ext cx="1902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066800" y="685800"/>
              <a:ext cx="3962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4267200"/>
              <a:ext cx="2743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76577" y="2103120"/>
              <a:ext cx="190223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76577" y="685800"/>
              <a:ext cx="19022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76577" y="138684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76577" y="2827020"/>
              <a:ext cx="1902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76577" y="354330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flipH="1">
            <a:off x="4342606" y="762000"/>
            <a:ext cx="3657600" cy="3581400"/>
            <a:chOff x="876577" y="685800"/>
            <a:chExt cx="4228823" cy="3581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66800" y="1385454"/>
              <a:ext cx="33528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66800" y="2105890"/>
              <a:ext cx="38862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66800" y="2826328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66800" y="3546762"/>
              <a:ext cx="403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76577" y="4267200"/>
              <a:ext cx="1902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66800" y="685800"/>
              <a:ext cx="3962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66800" y="4267200"/>
              <a:ext cx="2743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6577" y="2110740"/>
              <a:ext cx="190223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76577" y="685800"/>
              <a:ext cx="19022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76577" y="138684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76577" y="2827020"/>
              <a:ext cx="190223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76577" y="354330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V="1">
            <a:off x="4190206" y="3962400"/>
            <a:ext cx="2209800" cy="76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037806" y="3962400"/>
            <a:ext cx="2362200" cy="685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90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361" y="332656"/>
            <a:ext cx="8330116" cy="1371600"/>
          </a:xfrm>
        </p:spPr>
        <p:txBody>
          <a:bodyPr/>
          <a:lstStyle/>
          <a:p>
            <a:r>
              <a:rPr lang="da-DK" dirty="0" err="1"/>
              <a:t>Classification</a:t>
            </a:r>
            <a:endParaRPr lang="da-DK" dirty="0"/>
          </a:p>
        </p:txBody>
      </p:sp>
      <p:pic>
        <p:nvPicPr>
          <p:cNvPr id="2050" name="Picture 2" descr="File:Biological classification L Pengo vflip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58" y="619124"/>
            <a:ext cx="2190750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5046D96-6E0E-85B4-F7ED-3347175E9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1612417"/>
            <a:ext cx="57150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7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54" y="152718"/>
            <a:ext cx="8330116" cy="1371600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output -1st pair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0406" y="214339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@M01168:35:000000000-A94LL:1:1101:15784:1335 1:N:0:1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NTATCACTGCTGCCTTCCGTAGGAGTTTGGACCGTGTCTCAGTTCCAATGTGGGGGACCTTCCTCTCAGAACCCCTACTGATCGTAGACTTGGTGGGCCGTTGCCCCGCCAACAATCTAATCAGACGCATCCCCATCCATAACCGATAAATCTTTATTCCAATTCAGATGTCTTCTTCGGAACACATAAGGTATTAGACCGCATTTCTACGGATTATCCCTTAGTTATGGGCAGGTTGGATACGCGTTACT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#&gt;&gt;AAAFFFFFFGGGGGGCGFFDHGHHHHGHHHGGGHHHHFFHHHHEGGGHHGEAAE?FHHHHHHHHHFHHHHGGGGHHGGFHGHHG1GGHBGHGGGGHCGGEGHGGCFGGGGGGGHHGHHFFDGHGCGGCHHGFHHHGHBGHHGGGGEHGHHHHBGFHHB=GGHGHHHHHHGHGFHFECG.BFGGGGGGFBFGG0CFFGGGGFGEGGGGFFFFFFFFFFFBFFFFFFFFFF.A@FFFF/FFFFFFCF.A9</a:t>
            </a: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5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406" y="214339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@M01168:35:000000000-A94LL:1:1101:15784:1335 1:N:0:1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NTATCACTGCTGCCTTCCGTAGGAGTTTGGACCGTGTCTCAGTTCCAATGTGGGGGACCTTCCTCTCAGAACCCCTACTGATCGTAGACTTGGTGGGCCGTTGCCCCGCCAACAATCTAATCAGACGCATCCCCATCCATAACCGATAAATCTTTATTCCAATTCAGATGTCTTCTTCGGAACACATAAGGTATTAGACCGCATTTCTACGGATTATCCCTTAGTTATGGGCAGGTTGGATACGCGTTACT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#&gt;&gt;AAAFFFFFFGGGGGGCGFFDHGHHHHGHHHGGGHHHHFFHHHHEGGGHHGEAAE?FHHHHHHHHHFHHHHGGGGHHGGFHGHHG1GGHBGHGGGGHCGGEGHGGCFGGGGGGGHHGHHFFDGHGCGGCHHGFHHHGHBGHHGGGGEHGHHHHBGFHHB=GGHGHHHHHHGHGFHFECG.BFGGGGGGFBFGG0CFFGGGGFGEGGGGFFFFFFFFFFFBFFFFFFFFFF.A@FFFF/FFFFFFCF.A9</a:t>
            </a: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3207" y="1127914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Instrument </a:t>
            </a:r>
            <a:r>
              <a:rPr lang="da-DK" dirty="0" err="1">
                <a:solidFill>
                  <a:srgbClr val="7030A0"/>
                </a:solidFill>
              </a:rPr>
              <a:t>name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8929" y="1509062"/>
            <a:ext cx="902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Run 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9832" y="177300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Flowcell</a:t>
            </a:r>
            <a:r>
              <a:rPr lang="da-DK" dirty="0">
                <a:solidFill>
                  <a:srgbClr val="7030A0"/>
                </a:solidFill>
              </a:rPr>
              <a:t> 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8500" y="1139730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Flowcell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lane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631" y="1774453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X-</a:t>
            </a:r>
            <a:r>
              <a:rPr lang="da-DK" dirty="0" err="1">
                <a:solidFill>
                  <a:srgbClr val="7030A0"/>
                </a:solidFill>
              </a:rPr>
              <a:t>coord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4445" y="1509062"/>
            <a:ext cx="9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Y-</a:t>
            </a:r>
            <a:r>
              <a:rPr lang="da-DK" dirty="0" err="1">
                <a:solidFill>
                  <a:srgbClr val="7030A0"/>
                </a:solidFill>
              </a:rPr>
              <a:t>coord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4620" y="149724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Tile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number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9165" y="1196752"/>
            <a:ext cx="152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Pair-</a:t>
            </a:r>
            <a:r>
              <a:rPr lang="da-DK" dirty="0" err="1">
                <a:solidFill>
                  <a:srgbClr val="7030A0"/>
                </a:solidFill>
              </a:rPr>
              <a:t>member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16302" y="1514186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Filtered?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93771" y="177300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Control bits 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2207" y="2895600"/>
            <a:ext cx="18133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Index </a:t>
            </a:r>
            <a:r>
              <a:rPr lang="da-DK" dirty="0" err="1">
                <a:solidFill>
                  <a:srgbClr val="7030A0"/>
                </a:solidFill>
              </a:rPr>
              <a:t>sequence</a:t>
            </a:r>
            <a:endParaRPr lang="da-DK" dirty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2429127" y="1466469"/>
            <a:ext cx="87300" cy="67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3212244" y="1847617"/>
            <a:ext cx="47899" cy="296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99547" y="2143786"/>
            <a:ext cx="0" cy="61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18452" y="1412776"/>
            <a:ext cx="571955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</p:cNvCxnSpPr>
          <p:nvPr/>
        </p:nvCxnSpPr>
        <p:spPr>
          <a:xfrm flipH="1">
            <a:off x="6122814" y="1835800"/>
            <a:ext cx="49693" cy="369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</p:cNvCxnSpPr>
          <p:nvPr/>
        </p:nvCxnSpPr>
        <p:spPr>
          <a:xfrm flipH="1">
            <a:off x="6857519" y="2113008"/>
            <a:ext cx="35395" cy="6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 flipH="1">
            <a:off x="7547326" y="1847616"/>
            <a:ext cx="29175" cy="357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</p:cNvCxnSpPr>
          <p:nvPr/>
        </p:nvCxnSpPr>
        <p:spPr>
          <a:xfrm flipH="1">
            <a:off x="8233221" y="1535306"/>
            <a:ext cx="257242" cy="669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566971" y="1774454"/>
            <a:ext cx="157074" cy="43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842806" y="2035722"/>
            <a:ext cx="224200" cy="169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</p:cNvCxnSpPr>
          <p:nvPr/>
        </p:nvCxnSpPr>
        <p:spPr>
          <a:xfrm flipH="1" flipV="1">
            <a:off x="9143207" y="2438400"/>
            <a:ext cx="525659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40459" y="2924944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Seq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28853" y="2120292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86186" y="4050268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86187" y="4797152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Qual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21A92E0-9272-3AF1-3FD8-85EC379D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54" y="152718"/>
            <a:ext cx="8330116" cy="1371600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output -1st pair</a:t>
            </a:r>
          </a:p>
        </p:txBody>
      </p:sp>
    </p:spTree>
    <p:extLst>
      <p:ext uri="{BB962C8B-B14F-4D97-AF65-F5344CB8AC3E}">
        <p14:creationId xmlns:p14="http://schemas.microsoft.com/office/powerpoint/2010/main" val="196412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742" y="152718"/>
            <a:ext cx="6923112" cy="1371600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output -2nd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406" y="214339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@M01168:35:000000000-A94LL:1:1101:15784:1335 2:N:0:1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CTATCAAGAGTTTGATCCTGGCTCAGGATGAACGCTAGCTACAGGCTTAACACATGCAAGTCGAGGGGAAACGACATCGAAAGCTTGCTTTTGGTGGGCGACGACCGGCGCACGGGTGAGTAACGCGTATCCAACCTGCCCATAACTAAGGGATAATCCGTAGAAATGCGGTCTAATACCTTATGTGTTCCGAAGAAGACATCTGAATTGGAATAAAGATTTATCGGTTATGGATGGGGCTGCGTCTGATT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AAACCFFFFFFFGGGGGGGGFFHHHHHCGFHHHHGGGGHHHHHGHGHHHGFHHHHHHHHHHHGGGGGGGGHHGCFEGHFGG?EFHGHGHFHGHCHG?EGFEEGGEGCD&lt;CFFCCFG&lt;CGHFHFHGGGGFGFFF0CDHGGFHEHHGHH0CFB..CFBFFFDFF?AB0BFG.;?DF/BBFFBFFFFFFFFFFD?ACFFF/BBBBFBF//BFF/FFB/9B;BFF/FF.9DFBF/F///.A?.;.;=ABAFFFB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3207" y="1127914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Instrument </a:t>
            </a:r>
            <a:r>
              <a:rPr lang="da-DK" dirty="0" err="1">
                <a:solidFill>
                  <a:srgbClr val="7030A0"/>
                </a:solidFill>
              </a:rPr>
              <a:t>name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8929" y="1509062"/>
            <a:ext cx="902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Run 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99832" y="177300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Flowcell</a:t>
            </a:r>
            <a:r>
              <a:rPr lang="da-DK" dirty="0">
                <a:solidFill>
                  <a:srgbClr val="7030A0"/>
                </a:solidFill>
              </a:rPr>
              <a:t> ID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68500" y="1139730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Flowcell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lane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00631" y="1774453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X-</a:t>
            </a:r>
            <a:r>
              <a:rPr lang="da-DK" dirty="0" err="1">
                <a:solidFill>
                  <a:srgbClr val="7030A0"/>
                </a:solidFill>
              </a:rPr>
              <a:t>coord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94445" y="1509062"/>
            <a:ext cx="9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Y-</a:t>
            </a:r>
            <a:r>
              <a:rPr lang="da-DK" dirty="0" err="1">
                <a:solidFill>
                  <a:srgbClr val="7030A0"/>
                </a:solidFill>
              </a:rPr>
              <a:t>coord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64620" y="149724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Tile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number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9165" y="1196752"/>
            <a:ext cx="152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Pair-</a:t>
            </a:r>
            <a:r>
              <a:rPr lang="da-DK" dirty="0" err="1">
                <a:solidFill>
                  <a:srgbClr val="7030A0"/>
                </a:solidFill>
              </a:rPr>
              <a:t>member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16302" y="1514186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Filtered?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93771" y="177300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Control bits 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2207" y="2895600"/>
            <a:ext cx="18133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Index </a:t>
            </a:r>
            <a:r>
              <a:rPr lang="da-DK" dirty="0" err="1">
                <a:solidFill>
                  <a:srgbClr val="7030A0"/>
                </a:solidFill>
              </a:rPr>
              <a:t>sequence</a:t>
            </a:r>
            <a:endParaRPr lang="da-DK" dirty="0">
              <a:solidFill>
                <a:srgbClr val="7030A0"/>
              </a:solidFill>
            </a:endParaRPr>
          </a:p>
        </p:txBody>
      </p:sp>
      <p:cxnSp>
        <p:nvCxnSpPr>
          <p:cNvPr id="49" name="Straight Arrow Connector 48"/>
          <p:cNvCxnSpPr>
            <a:stCxn id="30" idx="2"/>
          </p:cNvCxnSpPr>
          <p:nvPr/>
        </p:nvCxnSpPr>
        <p:spPr>
          <a:xfrm flipH="1">
            <a:off x="2429127" y="1466469"/>
            <a:ext cx="87300" cy="67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</p:cNvCxnSpPr>
          <p:nvPr/>
        </p:nvCxnSpPr>
        <p:spPr>
          <a:xfrm flipH="1">
            <a:off x="3212244" y="1847617"/>
            <a:ext cx="47899" cy="296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99547" y="2143786"/>
            <a:ext cx="0" cy="61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18452" y="1412776"/>
            <a:ext cx="571955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2"/>
          </p:cNvCxnSpPr>
          <p:nvPr/>
        </p:nvCxnSpPr>
        <p:spPr>
          <a:xfrm flipH="1">
            <a:off x="6122814" y="1835800"/>
            <a:ext cx="49693" cy="369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2"/>
          </p:cNvCxnSpPr>
          <p:nvPr/>
        </p:nvCxnSpPr>
        <p:spPr>
          <a:xfrm flipH="1">
            <a:off x="6857519" y="2113008"/>
            <a:ext cx="35395" cy="6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7547326" y="1847616"/>
            <a:ext cx="29175" cy="357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2"/>
          </p:cNvCxnSpPr>
          <p:nvPr/>
        </p:nvCxnSpPr>
        <p:spPr>
          <a:xfrm flipH="1">
            <a:off x="8233221" y="1535306"/>
            <a:ext cx="257242" cy="669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8566971" y="1774454"/>
            <a:ext cx="157074" cy="43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8842806" y="2035722"/>
            <a:ext cx="224200" cy="169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40459" y="2924944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Seq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28853" y="2120292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6186" y="4050268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6187" y="4797152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Qual</a:t>
            </a:r>
            <a:endParaRPr lang="da-DK" dirty="0">
              <a:solidFill>
                <a:srgbClr val="7030A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9143207" y="2438400"/>
            <a:ext cx="443777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7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073C-EB1B-164E-AD66-25E72163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169590"/>
            <a:ext cx="8330116" cy="1371600"/>
          </a:xfrm>
        </p:spPr>
        <p:txBody>
          <a:bodyPr/>
          <a:lstStyle/>
          <a:p>
            <a:r>
              <a:rPr lang="da-DK" dirty="0" err="1"/>
              <a:t>Phred</a:t>
            </a:r>
            <a:r>
              <a:rPr lang="da-DK" dirty="0"/>
              <a:t> scores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4D364F-87BE-F9A3-09A1-3802BD93F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825" y="3645024"/>
            <a:ext cx="9312275" cy="28788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B2C9-CAFB-3529-FEE7-3ECB35A4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E121C-F59F-1946-9FC4-7CD3AF68983F}"/>
              </a:ext>
            </a:extLst>
          </p:cNvPr>
          <p:cNvSpPr txBox="1"/>
          <p:nvPr/>
        </p:nvSpPr>
        <p:spPr>
          <a:xfrm>
            <a:off x="9378933" y="2595074"/>
            <a:ext cx="1732847" cy="9900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a-DK" sz="1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 = 10</a:t>
            </a:r>
            <a:r>
              <a:rPr lang="da-DK" sz="1800" b="0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da-DK" sz="18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Q/10</a:t>
            </a:r>
            <a:endParaRPr lang="da-DK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da-DK" sz="18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Q = -10 log</a:t>
            </a:r>
            <a:r>
              <a:rPr lang="da-DK" sz="18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(P)</a:t>
            </a:r>
            <a:endParaRPr lang="da-DK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spcBef>
                <a:spcPts val="432"/>
              </a:spcBef>
            </a:pPr>
            <a:endParaRPr lang="da-DK" dirty="0" err="1"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1C832-E5CB-5D37-ED88-14B8F421548B}"/>
              </a:ext>
            </a:extLst>
          </p:cNvPr>
          <p:cNvSpPr txBox="1">
            <a:spLocks/>
          </p:cNvSpPr>
          <p:nvPr/>
        </p:nvSpPr>
        <p:spPr bwMode="auto">
          <a:xfrm>
            <a:off x="1774726" y="1706328"/>
            <a:ext cx="9217024" cy="121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a-DK" kern="0" dirty="0" err="1"/>
              <a:t>Each</a:t>
            </a:r>
            <a:r>
              <a:rPr lang="da-DK" kern="0" dirty="0"/>
              <a:t> </a:t>
            </a:r>
            <a:r>
              <a:rPr lang="da-DK" kern="0" dirty="0" err="1"/>
              <a:t>nucleotide</a:t>
            </a:r>
            <a:r>
              <a:rPr lang="da-DK" kern="0" dirty="0"/>
              <a:t> has a </a:t>
            </a:r>
            <a:r>
              <a:rPr lang="da-DK" kern="0" dirty="0" err="1"/>
              <a:t>probability</a:t>
            </a:r>
            <a:r>
              <a:rPr lang="da-DK" kern="0" dirty="0"/>
              <a:t> of </a:t>
            </a:r>
            <a:r>
              <a:rPr lang="da-DK" kern="0" dirty="0" err="1"/>
              <a:t>being</a:t>
            </a:r>
            <a:r>
              <a:rPr lang="da-DK" kern="0" dirty="0"/>
              <a:t> </a:t>
            </a:r>
            <a:r>
              <a:rPr lang="da-DK" kern="0" dirty="0" err="1"/>
              <a:t>incorrect</a:t>
            </a:r>
            <a:endParaRPr lang="da-DK" kern="0" dirty="0"/>
          </a:p>
          <a:p>
            <a:r>
              <a:rPr lang="da-DK" kern="0" dirty="0" err="1"/>
              <a:t>These</a:t>
            </a:r>
            <a:r>
              <a:rPr lang="da-DK" kern="0" dirty="0"/>
              <a:t> </a:t>
            </a:r>
            <a:r>
              <a:rPr lang="da-DK" kern="0" dirty="0" err="1"/>
              <a:t>probabilities</a:t>
            </a:r>
            <a:r>
              <a:rPr lang="da-DK" kern="0" dirty="0"/>
              <a:t> </a:t>
            </a:r>
            <a:r>
              <a:rPr lang="da-DK" kern="0" dirty="0" err="1"/>
              <a:t>are</a:t>
            </a:r>
            <a:r>
              <a:rPr lang="da-DK" kern="0" dirty="0"/>
              <a:t> </a:t>
            </a:r>
            <a:r>
              <a:rPr lang="da-DK" kern="0" dirty="0" err="1"/>
              <a:t>converted</a:t>
            </a:r>
            <a:r>
              <a:rPr lang="da-DK" kern="0" dirty="0"/>
              <a:t> </a:t>
            </a:r>
            <a:r>
              <a:rPr lang="da-DK" kern="0" dirty="0" err="1"/>
              <a:t>into</a:t>
            </a:r>
            <a:r>
              <a:rPr lang="da-DK" kern="0" dirty="0"/>
              <a:t> symbols so </a:t>
            </a:r>
            <a:r>
              <a:rPr lang="da-DK" kern="0" dirty="0" err="1"/>
              <a:t>that</a:t>
            </a:r>
            <a:r>
              <a:rPr lang="da-DK" kern="0" dirty="0"/>
              <a:t> </a:t>
            </a:r>
            <a:r>
              <a:rPr lang="da-DK" kern="0" dirty="0" err="1"/>
              <a:t>each</a:t>
            </a:r>
            <a:r>
              <a:rPr lang="da-DK" kern="0" dirty="0"/>
              <a:t> ‘score’ </a:t>
            </a:r>
            <a:r>
              <a:rPr lang="da-DK" kern="0" dirty="0" err="1"/>
              <a:t>takes</a:t>
            </a:r>
            <a:r>
              <a:rPr lang="da-DK" kern="0" dirty="0"/>
              <a:t> the same </a:t>
            </a:r>
            <a:r>
              <a:rPr lang="da-DK" kern="0" dirty="0" err="1"/>
              <a:t>space</a:t>
            </a:r>
            <a:r>
              <a:rPr lang="da-DK" kern="0" dirty="0"/>
              <a:t> as at </a:t>
            </a:r>
            <a:r>
              <a:rPr lang="da-DK" kern="0" dirty="0" err="1"/>
              <a:t>nucleotide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73460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08F6D-8FB8-594F-296E-26960196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FC0B6B-6570-0068-2032-9057C183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406" y="980729"/>
            <a:ext cx="8229600" cy="2736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@M01168:35:000000000-A94LL:1:1101:15784:1335 1:N:0:1</a:t>
            </a:r>
          </a:p>
          <a:p>
            <a:pPr marL="0" indent="0">
              <a:buNone/>
            </a:pP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NTATCACTGCTGCCTTCCGTAGGAGTTTGGACCGTGTCTCAGTTCCAATGTGGGGGACCTTCCTCTCAGAACCCCTACTGATCGTAGACTTGGTGGGCCGTTGCCCCGCCAACAATCTAATCAGACGCATCCCCATCCATAACCGATAAATCTTTATTCCAATTCAGATGTCTTCTTCGGAACACATAAGGTATTAGACCGCATTTCTACGGATTATCCCTTAGTTATGGGCAGGTTGGATACGCGTT</a:t>
            </a:r>
            <a:r>
              <a:rPr lang="da-DK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</a:p>
          <a:p>
            <a:pPr marL="0" indent="0">
              <a:buNone/>
            </a:pP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#&gt;&gt;AAAFFFFFFGGGGGGCGFFDHGHHHHGHHHGGGHHHHFFHHHHEGGGHHGEAAE?FHHHHHHHHHFHHHHGGGGHHGGFHGHHG1GGHBGHGGGGHCGGEGHGGCFGGGGGGGHHGHHFFDGHGCGGCHHGFHHHGHBGHHGGGGEHGHHHHBGFHHB=GGHGHHHHHHGHGFHFECG.BFGGGGGGFBFGG0CFFGGGGFGEGGGGFFFFFFFFFFFBFFFFFFFFFF.A@FFFF/FFFFFFCF</a:t>
            </a:r>
            <a:r>
              <a:rPr lang="da-DK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A9</a:t>
            </a:r>
          </a:p>
          <a:p>
            <a:pPr marL="0" indent="0">
              <a:buNone/>
            </a:pPr>
            <a:endParaRPr lang="da-D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B48CD13-7514-3CD3-CCD9-21F4762D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4825" y="3645024"/>
            <a:ext cx="9312275" cy="287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29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81" y="609600"/>
            <a:ext cx="4641850" cy="461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2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98F6-B139-B473-7B54-03E9420A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188640"/>
            <a:ext cx="8330116" cy="1371600"/>
          </a:xfrm>
        </p:spPr>
        <p:txBody>
          <a:bodyPr/>
          <a:lstStyle/>
          <a:p>
            <a:r>
              <a:rPr lang="da-DK" dirty="0" err="1"/>
              <a:t>Cleaning</a:t>
            </a:r>
            <a:r>
              <a:rPr lang="da-DK" dirty="0"/>
              <a:t>/</a:t>
            </a:r>
            <a:r>
              <a:rPr lang="da-DK" dirty="0" err="1"/>
              <a:t>Trimming</a:t>
            </a:r>
            <a:r>
              <a:rPr lang="da-DK" dirty="0"/>
              <a:t>/</a:t>
            </a:r>
            <a:r>
              <a:rPr lang="da-DK" dirty="0" err="1"/>
              <a:t>Filtering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8157-AFF7-00BA-365D-EAFBC64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Remove</a:t>
            </a:r>
            <a:r>
              <a:rPr lang="da-DK" dirty="0"/>
              <a:t> </a:t>
            </a:r>
            <a:r>
              <a:rPr lang="da-DK" dirty="0" err="1"/>
              <a:t>nucleotides</a:t>
            </a:r>
            <a:r>
              <a:rPr lang="da-DK" dirty="0"/>
              <a:t> in the end of </a:t>
            </a:r>
            <a:r>
              <a:rPr lang="da-DK" dirty="0" err="1"/>
              <a:t>sequences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Remove</a:t>
            </a:r>
            <a:r>
              <a:rPr lang="da-DK" dirty="0"/>
              <a:t> </a:t>
            </a:r>
            <a:r>
              <a:rPr lang="da-DK" dirty="0" err="1"/>
              <a:t>entire</a:t>
            </a:r>
            <a:r>
              <a:rPr lang="da-DK" dirty="0"/>
              <a:t> </a:t>
            </a:r>
            <a:r>
              <a:rPr lang="da-DK" dirty="0" err="1"/>
              <a:t>sequences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overall bad</a:t>
            </a:r>
          </a:p>
          <a:p>
            <a:endParaRPr lang="da-DK" dirty="0"/>
          </a:p>
          <a:p>
            <a:r>
              <a:rPr lang="da-DK" dirty="0" err="1"/>
              <a:t>Bookkeep</a:t>
            </a:r>
            <a:r>
              <a:rPr lang="da-DK" dirty="0"/>
              <a:t> removal of </a:t>
            </a:r>
            <a:r>
              <a:rPr lang="da-DK" dirty="0" err="1"/>
              <a:t>paired</a:t>
            </a:r>
            <a:r>
              <a:rPr lang="da-DK" dirty="0"/>
              <a:t> </a:t>
            </a:r>
            <a:r>
              <a:rPr lang="da-DK" dirty="0" err="1"/>
              <a:t>sequences</a:t>
            </a:r>
            <a:r>
              <a:rPr lang="da-DK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1BDF-4C2B-C0E8-6502-E7C5481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654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05DC2B94-7C1B-4C14-83B0-9CD2A82C27E0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3993</TotalTime>
  <Words>418</Words>
  <Application>Microsoft Office PowerPoint</Application>
  <PresentationFormat>Custom</PresentationFormat>
  <Paragraphs>114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Verdana</vt:lpstr>
      <vt:lpstr>Blank</vt:lpstr>
      <vt:lpstr>PowerPoint Presentation</vt:lpstr>
      <vt:lpstr>Metataxonomics recap</vt:lpstr>
      <vt:lpstr>Example output -1st pair</vt:lpstr>
      <vt:lpstr>Example output -1st pair</vt:lpstr>
      <vt:lpstr>Example output -2nd pair</vt:lpstr>
      <vt:lpstr>Phred scores</vt:lpstr>
      <vt:lpstr>PowerPoint Presentation</vt:lpstr>
      <vt:lpstr>PowerPoint Presentation</vt:lpstr>
      <vt:lpstr>Cleaning/Trimming/Filtering</vt:lpstr>
      <vt:lpstr>Cleaning/Trimming/Filtering</vt:lpstr>
      <vt:lpstr>PowerPoint Presentation</vt:lpstr>
      <vt:lpstr>PowerPoint Presentation</vt:lpstr>
      <vt:lpstr>Denoising</vt:lpstr>
      <vt:lpstr>Denoising</vt:lpstr>
      <vt:lpstr>Chimera/Bimera filtering</vt:lpstr>
      <vt:lpstr>PowerPoint Presentation</vt:lpstr>
      <vt:lpstr>PowerPoint Presentation</vt:lpstr>
      <vt:lpstr>PowerPoint Presentation</vt:lpstr>
      <vt:lpstr>Chimera/Bimera filtering</vt:lpstr>
      <vt:lpstr>Merging</vt:lpstr>
      <vt:lpstr>PowerPoint Presentation</vt:lpstr>
      <vt:lpstr>PowerPoint Presentation</vt:lpstr>
      <vt:lpstr>Classification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22</cp:revision>
  <dcterms:created xsi:type="dcterms:W3CDTF">2022-07-11T22:18:32Z</dcterms:created>
  <dcterms:modified xsi:type="dcterms:W3CDTF">2023-07-20T18:05:51Z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