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20"/>
  </p:notesMasterIdLst>
  <p:handoutMasterIdLst>
    <p:handoutMasterId r:id="rId21"/>
  </p:handoutMasterIdLst>
  <p:sldIdLst>
    <p:sldId id="256" r:id="rId10"/>
    <p:sldId id="260" r:id="rId11"/>
    <p:sldId id="332" r:id="rId12"/>
    <p:sldId id="333" r:id="rId13"/>
    <p:sldId id="334" r:id="rId14"/>
    <p:sldId id="335" r:id="rId15"/>
    <p:sldId id="338" r:id="rId16"/>
    <p:sldId id="336" r:id="rId17"/>
    <p:sldId id="337" r:id="rId18"/>
    <p:sldId id="339" r:id="rId19"/>
  </p:sldIdLst>
  <p:sldSz cx="12190413" cy="6858000"/>
  <p:notesSz cx="6858000" cy="9144000"/>
  <p:custDataLst>
    <p:tags r:id="rId22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58C08-FB08-4002-8F96-9FA3D1DC5F0C}" v="21" dt="2023-07-19T17:36:52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98" autoAdjust="0"/>
  </p:normalViewPr>
  <p:slideViewPr>
    <p:cSldViewPr showGuides="1">
      <p:cViewPr varScale="1">
        <p:scale>
          <a:sx n="67" d="100"/>
          <a:sy n="67" d="100"/>
        </p:scale>
        <p:origin x="52" y="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Lenz Strube" userId="5190ea63-534e-4b85-8189-cf0a88e74104" providerId="ADAL" clId="{7B758C08-FB08-4002-8F96-9FA3D1DC5F0C}"/>
    <pc:docChg chg="undo custSel addSld delSld modSld">
      <pc:chgData name="Mikael Lenz Strube" userId="5190ea63-534e-4b85-8189-cf0a88e74104" providerId="ADAL" clId="{7B758C08-FB08-4002-8F96-9FA3D1DC5F0C}" dt="2023-07-19T17:36:52.186" v="1035"/>
      <pc:docMkLst>
        <pc:docMk/>
      </pc:docMkLst>
      <pc:sldChg chg="modSp mod">
        <pc:chgData name="Mikael Lenz Strube" userId="5190ea63-534e-4b85-8189-cf0a88e74104" providerId="ADAL" clId="{7B758C08-FB08-4002-8F96-9FA3D1DC5F0C}" dt="2023-07-14T12:57:06.262" v="7" actId="20577"/>
        <pc:sldMkLst>
          <pc:docMk/>
          <pc:sldMk cId="2320714135" sldId="260"/>
        </pc:sldMkLst>
        <pc:spChg chg="mod">
          <ac:chgData name="Mikael Lenz Strube" userId="5190ea63-534e-4b85-8189-cf0a88e74104" providerId="ADAL" clId="{7B758C08-FB08-4002-8F96-9FA3D1DC5F0C}" dt="2023-07-14T12:57:06.262" v="7" actId="20577"/>
          <ac:spMkLst>
            <pc:docMk/>
            <pc:sldMk cId="2320714135" sldId="260"/>
            <ac:spMk id="4" creationId="{674358EA-4D5B-461F-997D-DE6729900DE7}"/>
          </ac:spMkLst>
        </pc:spChg>
      </pc:sldChg>
      <pc:sldChg chg="del">
        <pc:chgData name="Mikael Lenz Strube" userId="5190ea63-534e-4b85-8189-cf0a88e74104" providerId="ADAL" clId="{7B758C08-FB08-4002-8F96-9FA3D1DC5F0C}" dt="2023-07-14T12:57:14.074" v="9" actId="47"/>
        <pc:sldMkLst>
          <pc:docMk/>
          <pc:sldMk cId="1342152634" sldId="278"/>
        </pc:sldMkLst>
      </pc:sldChg>
      <pc:sldChg chg="del">
        <pc:chgData name="Mikael Lenz Strube" userId="5190ea63-534e-4b85-8189-cf0a88e74104" providerId="ADAL" clId="{7B758C08-FB08-4002-8F96-9FA3D1DC5F0C}" dt="2023-07-14T12:57:11.719" v="8" actId="47"/>
        <pc:sldMkLst>
          <pc:docMk/>
          <pc:sldMk cId="2610442813" sldId="333"/>
        </pc:sldMkLst>
      </pc:sldChg>
      <pc:sldChg chg="modSp new mod modAnim">
        <pc:chgData name="Mikael Lenz Strube" userId="5190ea63-534e-4b85-8189-cf0a88e74104" providerId="ADAL" clId="{7B758C08-FB08-4002-8F96-9FA3D1DC5F0C}" dt="2023-07-19T17:35:20.016" v="1022"/>
        <pc:sldMkLst>
          <pc:docMk/>
          <pc:sldMk cId="3421178657" sldId="333"/>
        </pc:sldMkLst>
        <pc:spChg chg="mod">
          <ac:chgData name="Mikael Lenz Strube" userId="5190ea63-534e-4b85-8189-cf0a88e74104" providerId="ADAL" clId="{7B758C08-FB08-4002-8F96-9FA3D1DC5F0C}" dt="2023-07-14T12:57:55.116" v="59" actId="20577"/>
          <ac:spMkLst>
            <pc:docMk/>
            <pc:sldMk cId="3421178657" sldId="333"/>
            <ac:spMk id="3" creationId="{62D725EF-4128-B9FD-FC33-09E3EC280ED3}"/>
          </ac:spMkLst>
        </pc:spChg>
      </pc:sldChg>
      <pc:sldChg chg="modSp new mod modAnim">
        <pc:chgData name="Mikael Lenz Strube" userId="5190ea63-534e-4b85-8189-cf0a88e74104" providerId="ADAL" clId="{7B758C08-FB08-4002-8F96-9FA3D1DC5F0C}" dt="2023-07-19T17:35:35.706" v="1025"/>
        <pc:sldMkLst>
          <pc:docMk/>
          <pc:sldMk cId="273985272" sldId="334"/>
        </pc:sldMkLst>
        <pc:spChg chg="mod">
          <ac:chgData name="Mikael Lenz Strube" userId="5190ea63-534e-4b85-8189-cf0a88e74104" providerId="ADAL" clId="{7B758C08-FB08-4002-8F96-9FA3D1DC5F0C}" dt="2023-07-14T13:11:29.968" v="69" actId="20577"/>
          <ac:spMkLst>
            <pc:docMk/>
            <pc:sldMk cId="273985272" sldId="334"/>
            <ac:spMk id="2" creationId="{4758FA53-9C18-2309-2F51-DB0D34D58D0C}"/>
          </ac:spMkLst>
        </pc:spChg>
        <pc:spChg chg="mod">
          <ac:chgData name="Mikael Lenz Strube" userId="5190ea63-534e-4b85-8189-cf0a88e74104" providerId="ADAL" clId="{7B758C08-FB08-4002-8F96-9FA3D1DC5F0C}" dt="2023-07-14T13:14:26.675" v="209" actId="20577"/>
          <ac:spMkLst>
            <pc:docMk/>
            <pc:sldMk cId="273985272" sldId="334"/>
            <ac:spMk id="3" creationId="{0EBB1879-1505-AED7-CCC7-61FE4207804B}"/>
          </ac:spMkLst>
        </pc:spChg>
      </pc:sldChg>
      <pc:sldChg chg="modSp new mod modAnim">
        <pc:chgData name="Mikael Lenz Strube" userId="5190ea63-534e-4b85-8189-cf0a88e74104" providerId="ADAL" clId="{7B758C08-FB08-4002-8F96-9FA3D1DC5F0C}" dt="2023-07-19T17:35:44.020" v="1027"/>
        <pc:sldMkLst>
          <pc:docMk/>
          <pc:sldMk cId="3858280713" sldId="335"/>
        </pc:sldMkLst>
        <pc:spChg chg="mod">
          <ac:chgData name="Mikael Lenz Strube" userId="5190ea63-534e-4b85-8189-cf0a88e74104" providerId="ADAL" clId="{7B758C08-FB08-4002-8F96-9FA3D1DC5F0C}" dt="2023-07-14T13:14:47.717" v="225" actId="20577"/>
          <ac:spMkLst>
            <pc:docMk/>
            <pc:sldMk cId="3858280713" sldId="335"/>
            <ac:spMk id="2" creationId="{0DF17CE2-612B-DE27-705C-A4BD6D49EAC3}"/>
          </ac:spMkLst>
        </pc:spChg>
        <pc:spChg chg="mod">
          <ac:chgData name="Mikael Lenz Strube" userId="5190ea63-534e-4b85-8189-cf0a88e74104" providerId="ADAL" clId="{7B758C08-FB08-4002-8F96-9FA3D1DC5F0C}" dt="2023-07-14T13:21:16.903" v="539" actId="20577"/>
          <ac:spMkLst>
            <pc:docMk/>
            <pc:sldMk cId="3858280713" sldId="335"/>
            <ac:spMk id="3" creationId="{E5C9C4A1-62EA-E626-DAAD-F9EF73FCB499}"/>
          </ac:spMkLst>
        </pc:spChg>
      </pc:sldChg>
      <pc:sldChg chg="modSp new mod modAnim">
        <pc:chgData name="Mikael Lenz Strube" userId="5190ea63-534e-4b85-8189-cf0a88e74104" providerId="ADAL" clId="{7B758C08-FB08-4002-8F96-9FA3D1DC5F0C}" dt="2023-07-19T17:36:28.884" v="1033"/>
        <pc:sldMkLst>
          <pc:docMk/>
          <pc:sldMk cId="3846341989" sldId="336"/>
        </pc:sldMkLst>
        <pc:spChg chg="mod">
          <ac:chgData name="Mikael Lenz Strube" userId="5190ea63-534e-4b85-8189-cf0a88e74104" providerId="ADAL" clId="{7B758C08-FB08-4002-8F96-9FA3D1DC5F0C}" dt="2023-07-14T13:24:56.058" v="549" actId="20577"/>
          <ac:spMkLst>
            <pc:docMk/>
            <pc:sldMk cId="3846341989" sldId="336"/>
            <ac:spMk id="2" creationId="{27B7104E-8779-ECA1-8F41-EC5D3E55D9A5}"/>
          </ac:spMkLst>
        </pc:spChg>
        <pc:spChg chg="mod">
          <ac:chgData name="Mikael Lenz Strube" userId="5190ea63-534e-4b85-8189-cf0a88e74104" providerId="ADAL" clId="{7B758C08-FB08-4002-8F96-9FA3D1DC5F0C}" dt="2023-07-14T14:05:07.323" v="711" actId="20577"/>
          <ac:spMkLst>
            <pc:docMk/>
            <pc:sldMk cId="3846341989" sldId="336"/>
            <ac:spMk id="3" creationId="{6810F6AB-E3DB-8150-1564-6FE7EABCBDCA}"/>
          </ac:spMkLst>
        </pc:spChg>
      </pc:sldChg>
      <pc:sldChg chg="addSp delSp modSp new mod modAnim">
        <pc:chgData name="Mikael Lenz Strube" userId="5190ea63-534e-4b85-8189-cf0a88e74104" providerId="ADAL" clId="{7B758C08-FB08-4002-8F96-9FA3D1DC5F0C}" dt="2023-07-19T17:36:52.186" v="1035"/>
        <pc:sldMkLst>
          <pc:docMk/>
          <pc:sldMk cId="1703448666" sldId="337"/>
        </pc:sldMkLst>
        <pc:spChg chg="mod">
          <ac:chgData name="Mikael Lenz Strube" userId="5190ea63-534e-4b85-8189-cf0a88e74104" providerId="ADAL" clId="{7B758C08-FB08-4002-8F96-9FA3D1DC5F0C}" dt="2023-07-14T14:05:15.198" v="720" actId="20577"/>
          <ac:spMkLst>
            <pc:docMk/>
            <pc:sldMk cId="1703448666" sldId="337"/>
            <ac:spMk id="2" creationId="{D527614C-88DF-22CF-6E1C-A4D1024F4869}"/>
          </ac:spMkLst>
        </pc:spChg>
        <pc:spChg chg="mod">
          <ac:chgData name="Mikael Lenz Strube" userId="5190ea63-534e-4b85-8189-cf0a88e74104" providerId="ADAL" clId="{7B758C08-FB08-4002-8F96-9FA3D1DC5F0C}" dt="2023-07-14T14:08:11.758" v="805" actId="20577"/>
          <ac:spMkLst>
            <pc:docMk/>
            <pc:sldMk cId="1703448666" sldId="337"/>
            <ac:spMk id="3" creationId="{2740E78B-4E0E-828A-C9DF-8D2243739D82}"/>
          </ac:spMkLst>
        </pc:spChg>
        <pc:spChg chg="add del">
          <ac:chgData name="Mikael Lenz Strube" userId="5190ea63-534e-4b85-8189-cf0a88e74104" providerId="ADAL" clId="{7B758C08-FB08-4002-8F96-9FA3D1DC5F0C}" dt="2023-07-14T14:06:36.390" v="759"/>
          <ac:spMkLst>
            <pc:docMk/>
            <pc:sldMk cId="1703448666" sldId="337"/>
            <ac:spMk id="5" creationId="{44054FBE-77E0-2900-26FF-35B596E703AB}"/>
          </ac:spMkLst>
        </pc:spChg>
      </pc:sldChg>
      <pc:sldChg chg="modSp new mod modAnim">
        <pc:chgData name="Mikael Lenz Strube" userId="5190ea63-534e-4b85-8189-cf0a88e74104" providerId="ADAL" clId="{7B758C08-FB08-4002-8F96-9FA3D1DC5F0C}" dt="2023-07-19T17:36:00.140" v="1029"/>
        <pc:sldMkLst>
          <pc:docMk/>
          <pc:sldMk cId="1178365994" sldId="338"/>
        </pc:sldMkLst>
        <pc:spChg chg="mod">
          <ac:chgData name="Mikael Lenz Strube" userId="5190ea63-534e-4b85-8189-cf0a88e74104" providerId="ADAL" clId="{7B758C08-FB08-4002-8F96-9FA3D1DC5F0C}" dt="2023-07-16T09:53:02.112" v="821" actId="20577"/>
          <ac:spMkLst>
            <pc:docMk/>
            <pc:sldMk cId="1178365994" sldId="338"/>
            <ac:spMk id="2" creationId="{533BFFC1-12B9-7653-0EDA-E225EAC8BEAC}"/>
          </ac:spMkLst>
        </pc:spChg>
        <pc:spChg chg="mod">
          <ac:chgData name="Mikael Lenz Strube" userId="5190ea63-534e-4b85-8189-cf0a88e74104" providerId="ADAL" clId="{7B758C08-FB08-4002-8F96-9FA3D1DC5F0C}" dt="2023-07-16T09:56:10.407" v="985" actId="20577"/>
          <ac:spMkLst>
            <pc:docMk/>
            <pc:sldMk cId="1178365994" sldId="338"/>
            <ac:spMk id="3" creationId="{1DF84A58-FAC3-FB38-8D5D-35E891F80985}"/>
          </ac:spMkLst>
        </pc:spChg>
      </pc:sldChg>
      <pc:sldChg chg="modSp new mod">
        <pc:chgData name="Mikael Lenz Strube" userId="5190ea63-534e-4b85-8189-cf0a88e74104" providerId="ADAL" clId="{7B758C08-FB08-4002-8F96-9FA3D1DC5F0C}" dt="2023-07-16T09:58:10.975" v="1020" actId="20577"/>
        <pc:sldMkLst>
          <pc:docMk/>
          <pc:sldMk cId="2474476166" sldId="339"/>
        </pc:sldMkLst>
        <pc:spChg chg="mod">
          <ac:chgData name="Mikael Lenz Strube" userId="5190ea63-534e-4b85-8189-cf0a88e74104" providerId="ADAL" clId="{7B758C08-FB08-4002-8F96-9FA3D1DC5F0C}" dt="2023-07-16T09:58:10.975" v="1020" actId="20577"/>
          <ac:spMkLst>
            <pc:docMk/>
            <pc:sldMk cId="2474476166" sldId="339"/>
            <ac:spMk id="2" creationId="{8AEA7B5A-7B03-F516-E7F4-284D96C97D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7B5A-7B03-F516-E7F4-284D96C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Interactive R-session!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042F-75BF-A8EC-D83E-18369126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E9818-C798-5A8F-97D2-72FC9E9F20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7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Taxonomic Analysis workshop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3380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779B-C0A7-F133-EA19-A9FB83D3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725EF-4128-B9FD-FC33-09E3EC28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Variables</a:t>
            </a:r>
          </a:p>
          <a:p>
            <a:endParaRPr lang="da-DK" dirty="0"/>
          </a:p>
          <a:p>
            <a:r>
              <a:rPr lang="da-DK" dirty="0"/>
              <a:t>Data </a:t>
            </a:r>
            <a:r>
              <a:rPr lang="da-DK" dirty="0" err="1"/>
              <a:t>structures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Functions</a:t>
            </a:r>
            <a:endParaRPr lang="da-DK" dirty="0"/>
          </a:p>
          <a:p>
            <a:endParaRPr lang="da-DK" dirty="0"/>
          </a:p>
          <a:p>
            <a:r>
              <a:rPr lang="da-DK" dirty="0"/>
              <a:t>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62ED0-7343-453F-A1A5-09BC74D22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17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FA53-9C18-2309-2F51-DB0D34D5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1879-1505-AED7-CCC7-61FE4207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 = 5 </a:t>
            </a:r>
          </a:p>
          <a:p>
            <a:endParaRPr lang="da-DK" dirty="0"/>
          </a:p>
          <a:p>
            <a:r>
              <a:rPr lang="da-DK" dirty="0" err="1"/>
              <a:t>fraction</a:t>
            </a:r>
            <a:r>
              <a:rPr lang="da-DK" dirty="0"/>
              <a:t> = 5.48</a:t>
            </a:r>
          </a:p>
          <a:p>
            <a:endParaRPr lang="da-DK" dirty="0"/>
          </a:p>
          <a:p>
            <a:r>
              <a:rPr lang="da-DK" dirty="0" err="1"/>
              <a:t>theTeacher</a:t>
            </a:r>
            <a:r>
              <a:rPr lang="da-DK" dirty="0"/>
              <a:t> = ”Mikael”</a:t>
            </a:r>
          </a:p>
          <a:p>
            <a:endParaRPr lang="da-DK" dirty="0"/>
          </a:p>
          <a:p>
            <a:r>
              <a:rPr lang="da-DK" dirty="0" err="1"/>
              <a:t>studentNames</a:t>
            </a:r>
            <a:r>
              <a:rPr lang="da-DK" dirty="0"/>
              <a:t> = c(”Peter”, ”Hans”, ”Louise”)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82A0C-9779-DF77-F1FC-1CD4876074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8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7CE2-612B-DE27-705C-A4BD6D49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structures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C4A1-62EA-E626-DAAD-F9EF73FCB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Vectors</a:t>
            </a:r>
            <a:endParaRPr lang="da-DK" dirty="0"/>
          </a:p>
          <a:p>
            <a:pPr lvl="1"/>
            <a:r>
              <a:rPr lang="da-DK" dirty="0" err="1"/>
              <a:t>CFUs</a:t>
            </a:r>
            <a:r>
              <a:rPr lang="da-DK" dirty="0"/>
              <a:t> = c(5, 12, 1, 48, 19, 12)</a:t>
            </a:r>
          </a:p>
          <a:p>
            <a:pPr lvl="1"/>
            <a:r>
              <a:rPr lang="da-DK" dirty="0"/>
              <a:t>Types = c(”A”, ”A”, ”B”, ”B”,”C”,”C”)</a:t>
            </a:r>
          </a:p>
          <a:p>
            <a:endParaRPr lang="da-DK" dirty="0"/>
          </a:p>
          <a:p>
            <a:r>
              <a:rPr lang="da-DK" dirty="0"/>
              <a:t>Matrices</a:t>
            </a:r>
          </a:p>
          <a:p>
            <a:pPr lvl="1"/>
            <a:r>
              <a:rPr lang="da-DK" dirty="0" err="1"/>
              <a:t>randomMat</a:t>
            </a:r>
            <a:r>
              <a:rPr lang="da-DK" dirty="0"/>
              <a:t> = matrix( c(1, 2, 3, 4, 5, 6), </a:t>
            </a:r>
            <a:r>
              <a:rPr lang="da-DK" dirty="0" err="1"/>
              <a:t>nrow</a:t>
            </a:r>
            <a:r>
              <a:rPr lang="da-DK" dirty="0"/>
              <a:t>=2, </a:t>
            </a:r>
            <a:r>
              <a:rPr lang="da-DK" dirty="0" err="1"/>
              <a:t>ncol</a:t>
            </a:r>
            <a:r>
              <a:rPr lang="da-DK" dirty="0"/>
              <a:t>=3)</a:t>
            </a:r>
          </a:p>
          <a:p>
            <a:pPr lvl="1"/>
            <a:r>
              <a:rPr lang="da-DK" dirty="0" err="1"/>
              <a:t>cfuMat</a:t>
            </a:r>
            <a:r>
              <a:rPr lang="da-DK" dirty="0"/>
              <a:t> = matrix(matrix( </a:t>
            </a:r>
            <a:r>
              <a:rPr lang="da-DK" dirty="0" err="1"/>
              <a:t>CFUs</a:t>
            </a:r>
            <a:r>
              <a:rPr lang="da-DK" dirty="0"/>
              <a:t>, </a:t>
            </a:r>
            <a:r>
              <a:rPr lang="da-DK" dirty="0" err="1"/>
              <a:t>nrow</a:t>
            </a:r>
            <a:r>
              <a:rPr lang="da-DK" dirty="0"/>
              <a:t>=3, </a:t>
            </a:r>
            <a:r>
              <a:rPr lang="da-DK" dirty="0" err="1"/>
              <a:t>ncol</a:t>
            </a:r>
            <a:r>
              <a:rPr lang="da-DK" dirty="0"/>
              <a:t>=2)</a:t>
            </a:r>
          </a:p>
          <a:p>
            <a:pPr lvl="1"/>
            <a:endParaRPr lang="da-DK" dirty="0"/>
          </a:p>
          <a:p>
            <a:r>
              <a:rPr lang="da-DK" dirty="0"/>
              <a:t>Dataframes</a:t>
            </a:r>
          </a:p>
          <a:p>
            <a:pPr lvl="1"/>
            <a:r>
              <a:rPr lang="da-DK" dirty="0" err="1"/>
              <a:t>aDataFrame</a:t>
            </a:r>
            <a:r>
              <a:rPr lang="da-DK" dirty="0"/>
              <a:t> = </a:t>
            </a:r>
            <a:r>
              <a:rPr lang="da-DK" dirty="0" err="1"/>
              <a:t>data.frame</a:t>
            </a:r>
            <a:r>
              <a:rPr lang="da-DK" dirty="0"/>
              <a:t>(Group=Types, Counts=</a:t>
            </a:r>
            <a:r>
              <a:rPr lang="da-DK" dirty="0" err="1"/>
              <a:t>CFUs</a:t>
            </a:r>
            <a:r>
              <a:rPr lang="da-DK" dirty="0"/>
              <a:t>)</a:t>
            </a:r>
          </a:p>
          <a:p>
            <a:pPr lvl="1"/>
            <a:endParaRPr lang="da-DK" dirty="0"/>
          </a:p>
          <a:p>
            <a:r>
              <a:rPr lang="da-DK" dirty="0"/>
              <a:t>Lists</a:t>
            </a:r>
          </a:p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33683-1295-05A2-3FBB-DE9C99E300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28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FFC1-12B9-7653-0EDA-E225EAC8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structures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4A58-FAC3-FB38-8D5D-35E891F8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1700808"/>
            <a:ext cx="9312374" cy="4545578"/>
          </a:xfrm>
        </p:spPr>
        <p:txBody>
          <a:bodyPr/>
          <a:lstStyle/>
          <a:p>
            <a:r>
              <a:rPr lang="da-DK" dirty="0" err="1"/>
              <a:t>Accessing</a:t>
            </a:r>
            <a:r>
              <a:rPr lang="da-DK" dirty="0"/>
              <a:t> a </a:t>
            </a:r>
            <a:r>
              <a:rPr lang="da-DK" dirty="0" err="1"/>
              <a:t>value</a:t>
            </a:r>
            <a:r>
              <a:rPr lang="da-DK" dirty="0"/>
              <a:t> of a 1-dimensionel </a:t>
            </a:r>
            <a:r>
              <a:rPr lang="da-DK" dirty="0" err="1"/>
              <a:t>vector</a:t>
            </a:r>
            <a:endParaRPr lang="da-DK" dirty="0"/>
          </a:p>
          <a:p>
            <a:pPr lvl="1"/>
            <a:r>
              <a:rPr lang="da-DK" dirty="0" err="1"/>
              <a:t>CFUs</a:t>
            </a:r>
            <a:r>
              <a:rPr lang="da-DK" dirty="0"/>
              <a:t> = c(5, 12, 1, 48, 19, 12)</a:t>
            </a:r>
          </a:p>
          <a:p>
            <a:pPr lvl="1"/>
            <a:r>
              <a:rPr lang="da-DK" dirty="0" err="1"/>
              <a:t>CFUs</a:t>
            </a:r>
            <a:r>
              <a:rPr lang="da-DK" dirty="0"/>
              <a:t>[4]</a:t>
            </a:r>
          </a:p>
          <a:p>
            <a:pPr lvl="2"/>
            <a:r>
              <a:rPr lang="da-DK" dirty="0"/>
              <a:t>48</a:t>
            </a:r>
          </a:p>
          <a:p>
            <a:pPr lvl="2"/>
            <a:endParaRPr lang="da-DK" dirty="0"/>
          </a:p>
          <a:p>
            <a:r>
              <a:rPr lang="da-DK" dirty="0" err="1"/>
              <a:t>Accessing</a:t>
            </a:r>
            <a:r>
              <a:rPr lang="da-DK" dirty="0"/>
              <a:t> a </a:t>
            </a:r>
            <a:r>
              <a:rPr lang="da-DK" dirty="0" err="1"/>
              <a:t>value</a:t>
            </a:r>
            <a:r>
              <a:rPr lang="da-DK" dirty="0"/>
              <a:t> of a 2D </a:t>
            </a:r>
            <a:r>
              <a:rPr lang="da-DK" dirty="0" err="1"/>
              <a:t>data.frame</a:t>
            </a:r>
            <a:endParaRPr lang="da-DK" dirty="0"/>
          </a:p>
          <a:p>
            <a:pPr lvl="1"/>
            <a:r>
              <a:rPr lang="da-DK" dirty="0"/>
              <a:t>Types = c(”A”, ”A”, ”B”, ”B”,”C”,”C”)</a:t>
            </a:r>
          </a:p>
          <a:p>
            <a:pPr lvl="1"/>
            <a:r>
              <a:rPr lang="da-DK" dirty="0" err="1"/>
              <a:t>CFUs</a:t>
            </a:r>
            <a:r>
              <a:rPr lang="da-DK" dirty="0"/>
              <a:t> = c(5, 12, 1, 48, 19, 12)</a:t>
            </a:r>
          </a:p>
          <a:p>
            <a:pPr lvl="1"/>
            <a:r>
              <a:rPr lang="da-DK" dirty="0" err="1"/>
              <a:t>aDataFrame</a:t>
            </a:r>
            <a:r>
              <a:rPr lang="da-DK" dirty="0"/>
              <a:t> = </a:t>
            </a:r>
            <a:r>
              <a:rPr lang="da-DK" dirty="0" err="1"/>
              <a:t>data.frame</a:t>
            </a:r>
            <a:r>
              <a:rPr lang="da-DK" dirty="0"/>
              <a:t>(Group=Types, Counts=</a:t>
            </a:r>
            <a:r>
              <a:rPr lang="da-DK" dirty="0" err="1"/>
              <a:t>CFUs</a:t>
            </a:r>
            <a:r>
              <a:rPr lang="da-DK" dirty="0"/>
              <a:t>)</a:t>
            </a:r>
          </a:p>
          <a:p>
            <a:pPr lvl="1"/>
            <a:r>
              <a:rPr lang="da-DK" dirty="0" err="1"/>
              <a:t>aDataFrame</a:t>
            </a:r>
            <a:r>
              <a:rPr lang="da-DK" dirty="0"/>
              <a:t>[3,2]</a:t>
            </a:r>
          </a:p>
          <a:p>
            <a:pPr lvl="2"/>
            <a:r>
              <a:rPr lang="da-DK" dirty="0"/>
              <a:t>1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FA70C-61B6-E97E-AD01-7CDD9C2A32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3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104E-8779-ECA1-8F41-EC5D3E55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F6AB-E3DB-8150-1564-6FE7EABC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aFunction</a:t>
            </a:r>
            <a:r>
              <a:rPr lang="da-DK" dirty="0"/>
              <a:t> = </a:t>
            </a:r>
            <a:r>
              <a:rPr lang="da-DK" dirty="0" err="1"/>
              <a:t>function</a:t>
            </a:r>
            <a:r>
              <a:rPr lang="da-DK" dirty="0"/>
              <a:t>(a, b) {</a:t>
            </a:r>
          </a:p>
          <a:p>
            <a:pPr marL="216000" lvl="1" indent="0">
              <a:buNone/>
            </a:pPr>
            <a:r>
              <a:rPr lang="da-DK" dirty="0"/>
              <a:t>   c = a + b</a:t>
            </a:r>
          </a:p>
          <a:p>
            <a:pPr marL="216000" lvl="1" indent="0">
              <a:buNone/>
            </a:pPr>
            <a:r>
              <a:rPr lang="da-DK" dirty="0"/>
              <a:t>   return(c)</a:t>
            </a:r>
          </a:p>
          <a:p>
            <a:pPr marL="216000" lvl="1" indent="0">
              <a:buNone/>
            </a:pPr>
            <a:r>
              <a:rPr lang="da-DK" dirty="0"/>
              <a:t>}</a:t>
            </a:r>
          </a:p>
          <a:p>
            <a:endParaRPr lang="da-DK" dirty="0"/>
          </a:p>
          <a:p>
            <a:r>
              <a:rPr lang="da-DK" dirty="0" err="1"/>
              <a:t>calculateMean</a:t>
            </a:r>
            <a:r>
              <a:rPr lang="da-DK" dirty="0"/>
              <a:t> = </a:t>
            </a:r>
            <a:r>
              <a:rPr lang="da-DK" dirty="0" err="1"/>
              <a:t>function</a:t>
            </a:r>
            <a:r>
              <a:rPr lang="da-DK" dirty="0"/>
              <a:t>(a, b, c) {</a:t>
            </a:r>
          </a:p>
          <a:p>
            <a:pPr marL="216000" lvl="1" indent="0">
              <a:buNone/>
            </a:pPr>
            <a:r>
              <a:rPr lang="da-DK" dirty="0"/>
              <a:t>   return(sum(a, b, c)/3)</a:t>
            </a:r>
          </a:p>
          <a:p>
            <a:pPr marL="216000" lvl="1" indent="0">
              <a:buNone/>
            </a:pPr>
            <a:r>
              <a:rPr lang="da-DK" dirty="0"/>
              <a:t>}</a:t>
            </a:r>
          </a:p>
          <a:p>
            <a:pPr marL="216000" lvl="1" indent="0">
              <a:buNone/>
            </a:pPr>
            <a:endParaRPr lang="da-DK" dirty="0"/>
          </a:p>
          <a:p>
            <a:pPr marL="216000" lvl="1" indent="0">
              <a:buNone/>
            </a:pP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0E719-DC8E-C486-7406-B7AFC9BC29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34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614C-88DF-22CF-6E1C-A4D1024F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E78B-4E0E-828A-C9DF-8D2243739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install.packages</a:t>
            </a:r>
            <a:r>
              <a:rPr lang="da-DK" dirty="0"/>
              <a:t>(”</a:t>
            </a:r>
            <a:r>
              <a:rPr lang="da-DK" dirty="0" err="1"/>
              <a:t>vegan</a:t>
            </a:r>
            <a:r>
              <a:rPr lang="da-DK" dirty="0"/>
              <a:t>”)</a:t>
            </a:r>
          </a:p>
          <a:p>
            <a:endParaRPr lang="da-DK" dirty="0"/>
          </a:p>
          <a:p>
            <a:r>
              <a:rPr lang="da-DK" dirty="0" err="1"/>
              <a:t>install.packages</a:t>
            </a:r>
            <a:r>
              <a:rPr lang="da-DK" dirty="0"/>
              <a:t>("</a:t>
            </a:r>
            <a:r>
              <a:rPr lang="da-DK" dirty="0" err="1"/>
              <a:t>BiocManager</a:t>
            </a:r>
            <a:r>
              <a:rPr lang="da-DK" dirty="0"/>
              <a:t>")</a:t>
            </a:r>
          </a:p>
          <a:p>
            <a:r>
              <a:rPr lang="da-DK" dirty="0" err="1"/>
              <a:t>BiocManager::install</a:t>
            </a:r>
            <a:r>
              <a:rPr lang="da-DK" dirty="0"/>
              <a:t>("dada2")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library</a:t>
            </a:r>
            <a:r>
              <a:rPr lang="da-DK" dirty="0"/>
              <a:t>(”</a:t>
            </a:r>
            <a:r>
              <a:rPr lang="da-DK" dirty="0" err="1"/>
              <a:t>vegan</a:t>
            </a:r>
            <a:r>
              <a:rPr lang="da-DK" dirty="0"/>
              <a:t>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6CA8C-D0ED-EF4A-59D0-10C25F0443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4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2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05DC2B94-7C1B-4C14-83B0-9CD2A82C27E0}">
  <ds:schemaRefs/>
</ds:datastoreItem>
</file>

<file path=customXml/itemProps3.xml><?xml version="1.0" encoding="utf-8"?>
<ds:datastoreItem xmlns:ds="http://schemas.openxmlformats.org/officeDocument/2006/customXml" ds:itemID="{E5957E33-0059-46CE-AE7B-582F67E40B53}">
  <ds:schemaRefs/>
</ds:datastoreItem>
</file>

<file path=customXml/itemProps4.xml><?xml version="1.0" encoding="utf-8"?>
<ds:datastoreItem xmlns:ds="http://schemas.openxmlformats.org/officeDocument/2006/customXml" ds:itemID="{8660AB89-308F-4A34-B01B-CC1A9333F1B1}">
  <ds:schemaRefs/>
</ds:datastoreItem>
</file>

<file path=customXml/itemProps5.xml><?xml version="1.0" encoding="utf-8"?>
<ds:datastoreItem xmlns:ds="http://schemas.openxmlformats.org/officeDocument/2006/customXml" ds:itemID="{11FAAC39-0A3A-4CC2-A9C1-60940B78AE17}">
  <ds:schemaRefs/>
</ds:datastoreItem>
</file>

<file path=customXml/itemProps6.xml><?xml version="1.0" encoding="utf-8"?>
<ds:datastoreItem xmlns:ds="http://schemas.openxmlformats.org/officeDocument/2006/customXml" ds:itemID="{56C8BFB2-A911-4310-9D4A-421D773FAFA6}">
  <ds:schemaRefs/>
</ds:datastoreItem>
</file>

<file path=customXml/itemProps7.xml><?xml version="1.0" encoding="utf-8"?>
<ds:datastoreItem xmlns:ds="http://schemas.openxmlformats.org/officeDocument/2006/customXml" ds:itemID="{4863B29D-1AD1-4B5F-B1F9-6A015A772270}">
  <ds:schemaRefs/>
</ds:datastoreItem>
</file>

<file path=customXml/itemProps8.xml><?xml version="1.0" encoding="utf-8"?>
<ds:datastoreItem xmlns:ds="http://schemas.openxmlformats.org/officeDocument/2006/customXml" ds:itemID="{7189270F-D376-4AE4-B709-ECBEE3AE0FB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3095</TotalTime>
  <Words>309</Words>
  <Application>Microsoft Office PowerPoint</Application>
  <PresentationFormat>Custom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Verdana</vt:lpstr>
      <vt:lpstr>Blank</vt:lpstr>
      <vt:lpstr>PowerPoint Presentation</vt:lpstr>
      <vt:lpstr>R basics</vt:lpstr>
      <vt:lpstr>The Taxonomic Analysis workshop</vt:lpstr>
      <vt:lpstr>PowerPoint Presentation</vt:lpstr>
      <vt:lpstr>Variables</vt:lpstr>
      <vt:lpstr>Data structures</vt:lpstr>
      <vt:lpstr>Data structures</vt:lpstr>
      <vt:lpstr>Functions</vt:lpstr>
      <vt:lpstr>Packages</vt:lpstr>
      <vt:lpstr>Interactive R-session!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Lenz Strube</dc:creator>
  <cp:lastModifiedBy>Mikael Lenz Strube</cp:lastModifiedBy>
  <cp:revision>22</cp:revision>
  <dcterms:created xsi:type="dcterms:W3CDTF">2022-07-11T22:18:32Z</dcterms:created>
  <dcterms:modified xsi:type="dcterms:W3CDTF">2023-07-19T17:36:59Z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