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2" r:id="rId17"/>
  </p:sldMasterIdLst>
  <p:notesMasterIdLst>
    <p:notesMasterId r:id="rId30"/>
  </p:notesMasterIdLst>
  <p:handoutMasterIdLst>
    <p:handoutMasterId r:id="rId31"/>
  </p:handoutMasterIdLst>
  <p:sldIdLst>
    <p:sldId id="256" r:id="rId18"/>
    <p:sldId id="260" r:id="rId19"/>
    <p:sldId id="257" r:id="rId20"/>
    <p:sldId id="267" r:id="rId21"/>
    <p:sldId id="262" r:id="rId22"/>
    <p:sldId id="266" r:id="rId23"/>
    <p:sldId id="263" r:id="rId24"/>
    <p:sldId id="268" r:id="rId25"/>
    <p:sldId id="264" r:id="rId26"/>
    <p:sldId id="269" r:id="rId27"/>
    <p:sldId id="270" r:id="rId28"/>
    <p:sldId id="265" r:id="rId29"/>
  </p:sldIdLst>
  <p:sldSz cx="12190413" cy="6858000"/>
  <p:notesSz cx="6858000" cy="9144000"/>
  <p:custDataLst>
    <p:tags r:id="rId32"/>
  </p:custDataLst>
  <p:defaultTextStyle>
    <a:defPPr>
      <a:defRPr lang="da-DK"/>
    </a:defPPr>
    <a:lvl1pPr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990000"/>
    <a:srgbClr val="000000"/>
    <a:srgbClr val="FFCC00"/>
    <a:srgbClr val="FF6600"/>
    <a:srgbClr val="FF0000"/>
    <a:srgbClr val="FF0099"/>
    <a:srgbClr val="CC3399"/>
    <a:srgbClr val="660066"/>
    <a:srgbClr val="66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6098" autoAdjust="0"/>
  </p:normalViewPr>
  <p:slideViewPr>
    <p:cSldViewPr showGuides="1">
      <p:cViewPr varScale="1">
        <p:scale>
          <a:sx n="64" d="100"/>
          <a:sy n="64" d="100"/>
        </p:scale>
        <p:origin x="712" y="48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customXml" Target="../customXml/item13.xml"/><Relationship Id="rId18" Type="http://schemas.openxmlformats.org/officeDocument/2006/relationships/slide" Target="slides/slide1.xml"/><Relationship Id="rId26" Type="http://schemas.openxmlformats.org/officeDocument/2006/relationships/slide" Target="slides/slide9.xml"/><Relationship Id="rId21" Type="http://schemas.openxmlformats.org/officeDocument/2006/relationships/slide" Target="slides/slide4.xml"/><Relationship Id="rId34" Type="http://schemas.openxmlformats.org/officeDocument/2006/relationships/viewProps" Target="viewProps.xml"/><Relationship Id="rId7" Type="http://schemas.openxmlformats.org/officeDocument/2006/relationships/customXml" Target="../customXml/item7.xml"/><Relationship Id="rId12" Type="http://schemas.openxmlformats.org/officeDocument/2006/relationships/customXml" Target="../customXml/item12.xml"/><Relationship Id="rId17" Type="http://schemas.openxmlformats.org/officeDocument/2006/relationships/slideMaster" Target="slideMasters/slideMaster1.xml"/><Relationship Id="rId25" Type="http://schemas.openxmlformats.org/officeDocument/2006/relationships/slide" Target="slides/slide8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0" Type="http://schemas.openxmlformats.org/officeDocument/2006/relationships/slide" Target="slides/slide3.xml"/><Relationship Id="rId29" Type="http://schemas.openxmlformats.org/officeDocument/2006/relationships/slide" Target="slides/slide12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24" Type="http://schemas.openxmlformats.org/officeDocument/2006/relationships/slide" Target="slides/slide7.xml"/><Relationship Id="rId32" Type="http://schemas.openxmlformats.org/officeDocument/2006/relationships/tags" Target="tags/tag1.xml"/><Relationship Id="rId37" Type="http://schemas.microsoft.com/office/2016/11/relationships/changesInfo" Target="changesInfos/changesInfo1.xml"/><Relationship Id="rId5" Type="http://schemas.openxmlformats.org/officeDocument/2006/relationships/customXml" Target="../customXml/item5.xml"/><Relationship Id="rId15" Type="http://schemas.openxmlformats.org/officeDocument/2006/relationships/customXml" Target="../customXml/item15.xml"/><Relationship Id="rId23" Type="http://schemas.openxmlformats.org/officeDocument/2006/relationships/slide" Target="slides/slide6.xml"/><Relationship Id="rId28" Type="http://schemas.openxmlformats.org/officeDocument/2006/relationships/slide" Target="slides/slide11.xml"/><Relationship Id="rId36" Type="http://schemas.openxmlformats.org/officeDocument/2006/relationships/tableStyles" Target="tableStyles.xml"/><Relationship Id="rId10" Type="http://schemas.openxmlformats.org/officeDocument/2006/relationships/customXml" Target="../customXml/item10.xml"/><Relationship Id="rId19" Type="http://schemas.openxmlformats.org/officeDocument/2006/relationships/slide" Target="slides/slide2.xml"/><Relationship Id="rId31" Type="http://schemas.openxmlformats.org/officeDocument/2006/relationships/handoutMaster" Target="handoutMasters/handoutMaster1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customXml" Target="../customXml/item14.xml"/><Relationship Id="rId22" Type="http://schemas.openxmlformats.org/officeDocument/2006/relationships/slide" Target="slides/slide5.xml"/><Relationship Id="rId27" Type="http://schemas.openxmlformats.org/officeDocument/2006/relationships/slide" Target="slides/slide10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Relationship Id="rId8" Type="http://schemas.openxmlformats.org/officeDocument/2006/relationships/customXml" Target="../customXml/item8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kael Lenz Strube" userId="5190ea63-534e-4b85-8189-cf0a88e74104" providerId="ADAL" clId="{FC966C74-538C-4877-BBF4-7ED8C5186BF2}"/>
    <pc:docChg chg="modSld">
      <pc:chgData name="Mikael Lenz Strube" userId="5190ea63-534e-4b85-8189-cf0a88e74104" providerId="ADAL" clId="{FC966C74-538C-4877-BBF4-7ED8C5186BF2}" dt="2025-09-01T18:11:08.309" v="10" actId="20577"/>
      <pc:docMkLst>
        <pc:docMk/>
      </pc:docMkLst>
      <pc:sldChg chg="modSp mod">
        <pc:chgData name="Mikael Lenz Strube" userId="5190ea63-534e-4b85-8189-cf0a88e74104" providerId="ADAL" clId="{FC966C74-538C-4877-BBF4-7ED8C5186BF2}" dt="2025-09-01T18:11:08.309" v="10" actId="20577"/>
        <pc:sldMkLst>
          <pc:docMk/>
          <pc:sldMk cId="4027931581" sldId="270"/>
        </pc:sldMkLst>
        <pc:spChg chg="mod">
          <ac:chgData name="Mikael Lenz Strube" userId="5190ea63-534e-4b85-8189-cf0a88e74104" providerId="ADAL" clId="{FC966C74-538C-4877-BBF4-7ED8C5186BF2}" dt="2025-09-01T18:11:08.309" v="10" actId="20577"/>
          <ac:spMkLst>
            <pc:docMk/>
            <pc:sldMk cId="4027931581" sldId="270"/>
            <ac:spMk id="2" creationId="{D01F9C5F-2985-A5AE-BE7E-E8FA6D7A32A1}"/>
          </ac:spMkLst>
        </pc:spChg>
      </pc:sldChg>
    </pc:docChg>
  </pc:docChgLst>
  <pc:docChgLst>
    <pc:chgData name="Mikael Lenz Strube" userId="5190ea63-534e-4b85-8189-cf0a88e74104" providerId="ADAL" clId="{5BB88B87-CB1A-4159-9F01-BAC428C23DDB}"/>
    <pc:docChg chg="addSld delSld modSld">
      <pc:chgData name="Mikael Lenz Strube" userId="5190ea63-534e-4b85-8189-cf0a88e74104" providerId="ADAL" clId="{5BB88B87-CB1A-4159-9F01-BAC428C23DDB}" dt="2024-07-02T00:32:03.227" v="27" actId="20577"/>
      <pc:docMkLst>
        <pc:docMk/>
      </pc:docMkLst>
      <pc:sldChg chg="modSp mod">
        <pc:chgData name="Mikael Lenz Strube" userId="5190ea63-534e-4b85-8189-cf0a88e74104" providerId="ADAL" clId="{5BB88B87-CB1A-4159-9F01-BAC428C23DDB}" dt="2024-07-02T00:31:22.657" v="1" actId="20577"/>
        <pc:sldMkLst>
          <pc:docMk/>
          <pc:sldMk cId="1042764603" sldId="262"/>
        </pc:sldMkLst>
      </pc:sldChg>
      <pc:sldChg chg="modSp mod">
        <pc:chgData name="Mikael Lenz Strube" userId="5190ea63-534e-4b85-8189-cf0a88e74104" providerId="ADAL" clId="{5BB88B87-CB1A-4159-9F01-BAC428C23DDB}" dt="2024-07-02T00:31:29.343" v="6" actId="20577"/>
        <pc:sldMkLst>
          <pc:docMk/>
          <pc:sldMk cId="3268741960" sldId="263"/>
        </pc:sldMkLst>
      </pc:sldChg>
      <pc:sldChg chg="modSp add mod">
        <pc:chgData name="Mikael Lenz Strube" userId="5190ea63-534e-4b85-8189-cf0a88e74104" providerId="ADAL" clId="{5BB88B87-CB1A-4159-9F01-BAC428C23DDB}" dt="2024-07-02T00:31:41.368" v="11" actId="20577"/>
        <pc:sldMkLst>
          <pc:docMk/>
          <pc:sldMk cId="1873331999" sldId="264"/>
        </pc:sldMkLst>
      </pc:sldChg>
      <pc:sldChg chg="add del">
        <pc:chgData name="Mikael Lenz Strube" userId="5190ea63-534e-4b85-8189-cf0a88e74104" providerId="ADAL" clId="{5BB88B87-CB1A-4159-9F01-BAC428C23DDB}" dt="2024-07-02T00:31:49.794" v="13"/>
        <pc:sldMkLst>
          <pc:docMk/>
          <pc:sldMk cId="2817932730" sldId="265"/>
        </pc:sldMkLst>
      </pc:sldChg>
      <pc:sldChg chg="modSp add mod">
        <pc:chgData name="Mikael Lenz Strube" userId="5190ea63-534e-4b85-8189-cf0a88e74104" providerId="ADAL" clId="{5BB88B87-CB1A-4159-9F01-BAC428C23DDB}" dt="2024-07-02T00:32:03.227" v="27" actId="20577"/>
        <pc:sldMkLst>
          <pc:docMk/>
          <pc:sldMk cId="3139817424" sldId="265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/>
            </a:lvl1pPr>
          </a:lstStyle>
          <a:p>
            <a:endParaRPr lang="da-DK" dirty="0">
              <a:latin typeface="Arial" panose="020B0604020202020204" pitchFamily="34" charset="0"/>
            </a:endParaRP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/>
            </a:lvl1pPr>
          </a:lstStyle>
          <a:p>
            <a:endParaRPr lang="da-DK" dirty="0">
              <a:latin typeface="Arial" panose="020B0604020202020204" pitchFamily="34" charset="0"/>
            </a:endParaRPr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/>
            </a:lvl1pPr>
          </a:lstStyle>
          <a:p>
            <a:endParaRPr lang="da-DK" dirty="0">
              <a:latin typeface="Arial" panose="020B0604020202020204" pitchFamily="34" charset="0"/>
            </a:endParaRPr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/>
            </a:lvl1pPr>
          </a:lstStyle>
          <a:p>
            <a:fld id="{491ECFBD-4A0D-4BCF-98A8-E205F44719BF}" type="slidenum">
              <a:rPr lang="da-DK" smtClean="0">
                <a:latin typeface="Arial" panose="020B0604020202020204" pitchFamily="34" charset="0"/>
              </a:rPr>
              <a:pPr/>
              <a:t>‹#›</a:t>
            </a:fld>
            <a:endParaRPr lang="da-DK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28099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>
                <a:latin typeface="Arial" panose="020B0604020202020204" pitchFamily="34" charset="0"/>
              </a:defRPr>
            </a:lvl1pPr>
          </a:lstStyle>
          <a:p>
            <a:endParaRPr lang="da-DK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>
                <a:latin typeface="Arial" panose="020B0604020202020204" pitchFamily="34" charset="0"/>
              </a:defRPr>
            </a:lvl1pPr>
          </a:lstStyle>
          <a:p>
            <a:endParaRPr lang="da-DK" dirty="0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2588" y="685800"/>
            <a:ext cx="6092825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r>
              <a:rPr lang="da-DK" dirty="0"/>
              <a:t> Master </a:t>
            </a:r>
            <a:r>
              <a:rPr lang="da-DK" dirty="0" err="1"/>
              <a:t>text</a:t>
            </a:r>
            <a:r>
              <a:rPr lang="da-DK" dirty="0"/>
              <a:t> </a:t>
            </a:r>
            <a:r>
              <a:rPr lang="da-DK" dirty="0" err="1"/>
              <a:t>styles</a:t>
            </a:r>
            <a:endParaRPr lang="da-DK" dirty="0"/>
          </a:p>
          <a:p>
            <a:pPr lvl="1"/>
            <a:r>
              <a:rPr lang="da-DK" dirty="0"/>
              <a:t>Second </a:t>
            </a:r>
            <a:r>
              <a:rPr lang="da-DK" dirty="0" err="1"/>
              <a:t>level</a:t>
            </a:r>
            <a:endParaRPr lang="da-DK" dirty="0"/>
          </a:p>
          <a:p>
            <a:pPr lvl="2"/>
            <a:r>
              <a:rPr lang="da-DK" dirty="0"/>
              <a:t>Third </a:t>
            </a:r>
            <a:r>
              <a:rPr lang="da-DK" dirty="0" err="1"/>
              <a:t>level</a:t>
            </a:r>
            <a:endParaRPr lang="da-DK" dirty="0"/>
          </a:p>
          <a:p>
            <a:pPr lvl="3"/>
            <a:r>
              <a:rPr lang="da-DK" dirty="0" err="1"/>
              <a:t>Fourth</a:t>
            </a:r>
            <a:r>
              <a:rPr lang="da-DK" dirty="0"/>
              <a:t> </a:t>
            </a:r>
            <a:r>
              <a:rPr lang="da-DK" dirty="0" err="1"/>
              <a:t>level</a:t>
            </a:r>
            <a:endParaRPr lang="da-DK" dirty="0"/>
          </a:p>
          <a:p>
            <a:pPr lvl="4"/>
            <a:r>
              <a:rPr lang="da-DK" dirty="0"/>
              <a:t>Fifth </a:t>
            </a:r>
            <a:r>
              <a:rPr lang="da-DK" dirty="0" err="1"/>
              <a:t>level</a:t>
            </a:r>
            <a:endParaRPr lang="da-DK" dirty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>
                <a:latin typeface="Arial" panose="020B0604020202020204" pitchFamily="34" charset="0"/>
              </a:defRPr>
            </a:lvl1pPr>
          </a:lstStyle>
          <a:p>
            <a:endParaRPr lang="da-DK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>
                <a:latin typeface="Arial" panose="020B0604020202020204" pitchFamily="34" charset="0"/>
              </a:defRPr>
            </a:lvl1pPr>
          </a:lstStyle>
          <a:p>
            <a:fld id="{C734BB09-483B-4C4B-A5A4-C02A22055B01}" type="slidenum">
              <a:rPr lang="da-DK" smtClean="0"/>
              <a:pPr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2778360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34BB09-483B-4C4B-A5A4-C02A22055B01}" type="slidenum">
              <a:rPr lang="da-DK" smtClean="0"/>
              <a:pPr/>
              <a:t>1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605239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ckground"/>
          <p:cNvSpPr/>
          <p:nvPr userDrawn="1"/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itchFamily="-80" charset="-128"/>
            </a:endParaRPr>
          </a:p>
        </p:txBody>
      </p:sp>
      <p:sp>
        <p:nvSpPr>
          <p:cNvPr id="11" name="Logo white">
            <a:extLst>
              <a:ext uri="{FF2B5EF4-FFF2-40B4-BE49-F238E27FC236}">
                <a16:creationId xmlns:a16="http://schemas.microsoft.com/office/drawing/2014/main" id="{275A6477-FE3A-4D40-B1FE-E46C11E344A5}"/>
              </a:ext>
            </a:extLst>
          </p:cNvPr>
          <p:cNvSpPr>
            <a:spLocks noChangeAspect="1"/>
          </p:cNvSpPr>
          <p:nvPr userDrawn="1">
            <p:custDataLst>
              <p:tags r:id="rId1"/>
            </p:custDataLst>
          </p:nvPr>
        </p:nvSpPr>
        <p:spPr bwMode="auto">
          <a:xfrm>
            <a:off x="252000" y="252000"/>
            <a:ext cx="419611" cy="612000"/>
          </a:xfrm>
          <a:custGeom>
            <a:avLst/>
            <a:gdLst>
              <a:gd name="connsiteX0" fmla="*/ 1050029 w 4933949"/>
              <a:gd name="connsiteY0" fmla="*/ 6094413 h 7196138"/>
              <a:gd name="connsiteX1" fmla="*/ 3883920 w 4933949"/>
              <a:gd name="connsiteY1" fmla="*/ 6094413 h 7196138"/>
              <a:gd name="connsiteX2" fmla="*/ 4933949 w 4933949"/>
              <a:gd name="connsiteY2" fmla="*/ 6645934 h 7196138"/>
              <a:gd name="connsiteX3" fmla="*/ 3883920 w 4933949"/>
              <a:gd name="connsiteY3" fmla="*/ 7196138 h 7196138"/>
              <a:gd name="connsiteX4" fmla="*/ 1050029 w 4933949"/>
              <a:gd name="connsiteY4" fmla="*/ 7196138 h 7196138"/>
              <a:gd name="connsiteX5" fmla="*/ 0 w 4933949"/>
              <a:gd name="connsiteY5" fmla="*/ 6645934 h 7196138"/>
              <a:gd name="connsiteX6" fmla="*/ 1050029 w 4933949"/>
              <a:gd name="connsiteY6" fmla="*/ 6094413 h 7196138"/>
              <a:gd name="connsiteX7" fmla="*/ 1050029 w 4933949"/>
              <a:gd name="connsiteY7" fmla="*/ 4730750 h 7196138"/>
              <a:gd name="connsiteX8" fmla="*/ 3883920 w 4933949"/>
              <a:gd name="connsiteY8" fmla="*/ 4730750 h 7196138"/>
              <a:gd name="connsiteX9" fmla="*/ 4933949 w 4933949"/>
              <a:gd name="connsiteY9" fmla="*/ 5283066 h 7196138"/>
              <a:gd name="connsiteX10" fmla="*/ 3883920 w 4933949"/>
              <a:gd name="connsiteY10" fmla="*/ 5834063 h 7196138"/>
              <a:gd name="connsiteX11" fmla="*/ 1050029 w 4933949"/>
              <a:gd name="connsiteY11" fmla="*/ 5834063 h 7196138"/>
              <a:gd name="connsiteX12" fmla="*/ 0 w 4933949"/>
              <a:gd name="connsiteY12" fmla="*/ 5283066 h 7196138"/>
              <a:gd name="connsiteX13" fmla="*/ 1050029 w 4933949"/>
              <a:gd name="connsiteY13" fmla="*/ 4730750 h 7196138"/>
              <a:gd name="connsiteX14" fmla="*/ 1050029 w 4933949"/>
              <a:gd name="connsiteY14" fmla="*/ 3368675 h 7196138"/>
              <a:gd name="connsiteX15" fmla="*/ 3883920 w 4933949"/>
              <a:gd name="connsiteY15" fmla="*/ 3368675 h 7196138"/>
              <a:gd name="connsiteX16" fmla="*/ 4933949 w 4933949"/>
              <a:gd name="connsiteY16" fmla="*/ 3920991 h 7196138"/>
              <a:gd name="connsiteX17" fmla="*/ 3883920 w 4933949"/>
              <a:gd name="connsiteY17" fmla="*/ 4471988 h 7196138"/>
              <a:gd name="connsiteX18" fmla="*/ 1050029 w 4933949"/>
              <a:gd name="connsiteY18" fmla="*/ 4471988 h 7196138"/>
              <a:gd name="connsiteX19" fmla="*/ 0 w 4933949"/>
              <a:gd name="connsiteY19" fmla="*/ 3920991 h 7196138"/>
              <a:gd name="connsiteX20" fmla="*/ 1050029 w 4933949"/>
              <a:gd name="connsiteY20" fmla="*/ 3368675 h 7196138"/>
              <a:gd name="connsiteX21" fmla="*/ 678543 w 4933949"/>
              <a:gd name="connsiteY21" fmla="*/ 305710 h 7196138"/>
              <a:gd name="connsiteX22" fmla="*/ 678543 w 4933949"/>
              <a:gd name="connsiteY22" fmla="*/ 2307316 h 7196138"/>
              <a:gd name="connsiteX23" fmla="*/ 909109 w 4933949"/>
              <a:gd name="connsiteY23" fmla="*/ 2307316 h 7196138"/>
              <a:gd name="connsiteX24" fmla="*/ 1119911 w 4933949"/>
              <a:gd name="connsiteY24" fmla="*/ 2234842 h 7196138"/>
              <a:gd name="connsiteX25" fmla="*/ 1198962 w 4933949"/>
              <a:gd name="connsiteY25" fmla="*/ 1615517 h 7196138"/>
              <a:gd name="connsiteX26" fmla="*/ 1198962 w 4933949"/>
              <a:gd name="connsiteY26" fmla="*/ 996191 h 7196138"/>
              <a:gd name="connsiteX27" fmla="*/ 1119911 w 4933949"/>
              <a:gd name="connsiteY27" fmla="*/ 378184 h 7196138"/>
              <a:gd name="connsiteX28" fmla="*/ 909109 w 4933949"/>
              <a:gd name="connsiteY28" fmla="*/ 305710 h 7196138"/>
              <a:gd name="connsiteX29" fmla="*/ 678543 w 4933949"/>
              <a:gd name="connsiteY29" fmla="*/ 305710 h 7196138"/>
              <a:gd name="connsiteX30" fmla="*/ 1842869 w 4933949"/>
              <a:gd name="connsiteY30" fmla="*/ 0 h 7196138"/>
              <a:gd name="connsiteX31" fmla="*/ 3073618 w 4933949"/>
              <a:gd name="connsiteY31" fmla="*/ 0 h 7196138"/>
              <a:gd name="connsiteX32" fmla="*/ 3114467 w 4933949"/>
              <a:gd name="connsiteY32" fmla="*/ 14495 h 7196138"/>
              <a:gd name="connsiteX33" fmla="*/ 3128962 w 4933949"/>
              <a:gd name="connsiteY33" fmla="*/ 54027 h 7196138"/>
              <a:gd name="connsiteX34" fmla="*/ 3128962 w 4933949"/>
              <a:gd name="connsiteY34" fmla="*/ 275402 h 7196138"/>
              <a:gd name="connsiteX35" fmla="*/ 3114467 w 4933949"/>
              <a:gd name="connsiteY35" fmla="*/ 314934 h 7196138"/>
              <a:gd name="connsiteX36" fmla="*/ 3073618 w 4933949"/>
              <a:gd name="connsiteY36" fmla="*/ 329429 h 7196138"/>
              <a:gd name="connsiteX37" fmla="*/ 2679620 w 4933949"/>
              <a:gd name="connsiteY37" fmla="*/ 329429 h 7196138"/>
              <a:gd name="connsiteX38" fmla="*/ 2679620 w 4933949"/>
              <a:gd name="connsiteY38" fmla="*/ 2558999 h 7196138"/>
              <a:gd name="connsiteX39" fmla="*/ 2665125 w 4933949"/>
              <a:gd name="connsiteY39" fmla="*/ 2598530 h 7196138"/>
              <a:gd name="connsiteX40" fmla="*/ 2625594 w 4933949"/>
              <a:gd name="connsiteY40" fmla="*/ 2613025 h 7196138"/>
              <a:gd name="connsiteX41" fmla="*/ 2290893 w 4933949"/>
              <a:gd name="connsiteY41" fmla="*/ 2613025 h 7196138"/>
              <a:gd name="connsiteX42" fmla="*/ 2250044 w 4933949"/>
              <a:gd name="connsiteY42" fmla="*/ 2598530 h 7196138"/>
              <a:gd name="connsiteX43" fmla="*/ 2235549 w 4933949"/>
              <a:gd name="connsiteY43" fmla="*/ 2558999 h 7196138"/>
              <a:gd name="connsiteX44" fmla="*/ 2235549 w 4933949"/>
              <a:gd name="connsiteY44" fmla="*/ 329429 h 7196138"/>
              <a:gd name="connsiteX45" fmla="*/ 1842869 w 4933949"/>
              <a:gd name="connsiteY45" fmla="*/ 329429 h 7196138"/>
              <a:gd name="connsiteX46" fmla="*/ 1802020 w 4933949"/>
              <a:gd name="connsiteY46" fmla="*/ 314934 h 7196138"/>
              <a:gd name="connsiteX47" fmla="*/ 1787525 w 4933949"/>
              <a:gd name="connsiteY47" fmla="*/ 275402 h 7196138"/>
              <a:gd name="connsiteX48" fmla="*/ 1787525 w 4933949"/>
              <a:gd name="connsiteY48" fmla="*/ 54027 h 7196138"/>
              <a:gd name="connsiteX49" fmla="*/ 1802020 w 4933949"/>
              <a:gd name="connsiteY49" fmla="*/ 14495 h 7196138"/>
              <a:gd name="connsiteX50" fmla="*/ 1842869 w 4933949"/>
              <a:gd name="connsiteY50" fmla="*/ 0 h 7196138"/>
              <a:gd name="connsiteX51" fmla="*/ 317544 w 4933949"/>
              <a:gd name="connsiteY51" fmla="*/ 0 h 7196138"/>
              <a:gd name="connsiteX52" fmla="*/ 972349 w 4933949"/>
              <a:gd name="connsiteY52" fmla="*/ 0 h 7196138"/>
              <a:gd name="connsiteX53" fmla="*/ 1476958 w 4933949"/>
              <a:gd name="connsiteY53" fmla="*/ 179209 h 7196138"/>
              <a:gd name="connsiteX54" fmla="*/ 1619250 w 4933949"/>
              <a:gd name="connsiteY54" fmla="*/ 1025181 h 7196138"/>
              <a:gd name="connsiteX55" fmla="*/ 1619250 w 4933949"/>
              <a:gd name="connsiteY55" fmla="*/ 1587845 h 7196138"/>
              <a:gd name="connsiteX56" fmla="*/ 1476958 w 4933949"/>
              <a:gd name="connsiteY56" fmla="*/ 2433816 h 7196138"/>
              <a:gd name="connsiteX57" fmla="*/ 972349 w 4933949"/>
              <a:gd name="connsiteY57" fmla="*/ 2613025 h 7196138"/>
              <a:gd name="connsiteX58" fmla="*/ 317544 w 4933949"/>
              <a:gd name="connsiteY58" fmla="*/ 2613025 h 7196138"/>
              <a:gd name="connsiteX59" fmla="*/ 278018 w 4933949"/>
              <a:gd name="connsiteY59" fmla="*/ 2598530 h 7196138"/>
              <a:gd name="connsiteX60" fmla="*/ 263525 w 4933949"/>
              <a:gd name="connsiteY60" fmla="*/ 2558999 h 7196138"/>
              <a:gd name="connsiteX61" fmla="*/ 263525 w 4933949"/>
              <a:gd name="connsiteY61" fmla="*/ 54027 h 7196138"/>
              <a:gd name="connsiteX62" fmla="*/ 278018 w 4933949"/>
              <a:gd name="connsiteY62" fmla="*/ 14495 h 7196138"/>
              <a:gd name="connsiteX63" fmla="*/ 317544 w 4933949"/>
              <a:gd name="connsiteY63" fmla="*/ 0 h 7196138"/>
              <a:gd name="connsiteX64" fmla="*/ 3359213 w 4933949"/>
              <a:gd name="connsiteY64" fmla="*/ 0 h 7196138"/>
              <a:gd name="connsiteX65" fmla="*/ 3664991 w 4933949"/>
              <a:gd name="connsiteY65" fmla="*/ 0 h 7196138"/>
              <a:gd name="connsiteX66" fmla="*/ 3705850 w 4933949"/>
              <a:gd name="connsiteY66" fmla="*/ 14497 h 7196138"/>
              <a:gd name="connsiteX67" fmla="*/ 3720348 w 4933949"/>
              <a:gd name="connsiteY67" fmla="*/ 54035 h 7196138"/>
              <a:gd name="connsiteX68" fmla="*/ 3720348 w 4933949"/>
              <a:gd name="connsiteY68" fmla="*/ 1903062 h 7196138"/>
              <a:gd name="connsiteX69" fmla="*/ 3798111 w 4933949"/>
              <a:gd name="connsiteY69" fmla="*/ 2279984 h 7196138"/>
              <a:gd name="connsiteX70" fmla="*/ 3976042 w 4933949"/>
              <a:gd name="connsiteY70" fmla="*/ 2349833 h 7196138"/>
              <a:gd name="connsiteX71" fmla="*/ 4163200 w 4933949"/>
              <a:gd name="connsiteY71" fmla="*/ 2279984 h 7196138"/>
              <a:gd name="connsiteX72" fmla="*/ 4240963 w 4933949"/>
              <a:gd name="connsiteY72" fmla="*/ 1903062 h 7196138"/>
              <a:gd name="connsiteX73" fmla="*/ 4240963 w 4933949"/>
              <a:gd name="connsiteY73" fmla="*/ 54035 h 7196138"/>
              <a:gd name="connsiteX74" fmla="*/ 4255461 w 4933949"/>
              <a:gd name="connsiteY74" fmla="*/ 14497 h 7196138"/>
              <a:gd name="connsiteX75" fmla="*/ 4295001 w 4933949"/>
              <a:gd name="connsiteY75" fmla="*/ 0 h 7196138"/>
              <a:gd name="connsiteX76" fmla="*/ 4602098 w 4933949"/>
              <a:gd name="connsiteY76" fmla="*/ 0 h 7196138"/>
              <a:gd name="connsiteX77" fmla="*/ 4641638 w 4933949"/>
              <a:gd name="connsiteY77" fmla="*/ 14497 h 7196138"/>
              <a:gd name="connsiteX78" fmla="*/ 4656136 w 4933949"/>
              <a:gd name="connsiteY78" fmla="*/ 54035 h 7196138"/>
              <a:gd name="connsiteX79" fmla="*/ 4656136 w 4933949"/>
              <a:gd name="connsiteY79" fmla="*/ 1904380 h 7196138"/>
              <a:gd name="connsiteX80" fmla="*/ 4507201 w 4933949"/>
              <a:gd name="connsiteY80" fmla="*/ 2459220 h 7196138"/>
              <a:gd name="connsiteX81" fmla="*/ 3981314 w 4933949"/>
              <a:gd name="connsiteY81" fmla="*/ 2646363 h 7196138"/>
              <a:gd name="connsiteX82" fmla="*/ 3447519 w 4933949"/>
              <a:gd name="connsiteY82" fmla="*/ 2459220 h 7196138"/>
              <a:gd name="connsiteX83" fmla="*/ 3305174 w 4933949"/>
              <a:gd name="connsiteY83" fmla="*/ 1904380 h 7196138"/>
              <a:gd name="connsiteX84" fmla="*/ 3305174 w 4933949"/>
              <a:gd name="connsiteY84" fmla="*/ 54035 h 7196138"/>
              <a:gd name="connsiteX85" fmla="*/ 3318354 w 4933949"/>
              <a:gd name="connsiteY85" fmla="*/ 14497 h 7196138"/>
              <a:gd name="connsiteX86" fmla="*/ 3359213 w 4933949"/>
              <a:gd name="connsiteY86" fmla="*/ 0 h 719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4933949" h="7196138">
                <a:moveTo>
                  <a:pt x="1050029" y="6094413"/>
                </a:moveTo>
                <a:cubicBezTo>
                  <a:pt x="2409664" y="6623557"/>
                  <a:pt x="2524285" y="6623557"/>
                  <a:pt x="3883920" y="6094413"/>
                </a:cubicBezTo>
                <a:cubicBezTo>
                  <a:pt x="3883920" y="6094413"/>
                  <a:pt x="3883920" y="6094413"/>
                  <a:pt x="4933949" y="6645934"/>
                </a:cubicBezTo>
                <a:cubicBezTo>
                  <a:pt x="4933949" y="6645934"/>
                  <a:pt x="4933949" y="6645934"/>
                  <a:pt x="3883920" y="7196138"/>
                </a:cubicBezTo>
                <a:cubicBezTo>
                  <a:pt x="2524285" y="6668311"/>
                  <a:pt x="2409664" y="6668311"/>
                  <a:pt x="1050029" y="7196138"/>
                </a:cubicBezTo>
                <a:cubicBezTo>
                  <a:pt x="1050029" y="7196138"/>
                  <a:pt x="1050029" y="7196138"/>
                  <a:pt x="0" y="6645934"/>
                </a:cubicBezTo>
                <a:cubicBezTo>
                  <a:pt x="0" y="6645934"/>
                  <a:pt x="0" y="6645934"/>
                  <a:pt x="1050029" y="6094413"/>
                </a:cubicBezTo>
                <a:close/>
                <a:moveTo>
                  <a:pt x="1050029" y="4730750"/>
                </a:moveTo>
                <a:cubicBezTo>
                  <a:pt x="2409664" y="5260657"/>
                  <a:pt x="2524285" y="5260657"/>
                  <a:pt x="3883920" y="4730750"/>
                </a:cubicBezTo>
                <a:cubicBezTo>
                  <a:pt x="3883920" y="4730750"/>
                  <a:pt x="3883920" y="4730750"/>
                  <a:pt x="4933949" y="5283066"/>
                </a:cubicBezTo>
                <a:cubicBezTo>
                  <a:pt x="4933949" y="5283066"/>
                  <a:pt x="4933949" y="5283066"/>
                  <a:pt x="3883920" y="5834063"/>
                </a:cubicBezTo>
                <a:cubicBezTo>
                  <a:pt x="2524285" y="5305475"/>
                  <a:pt x="2409664" y="5305475"/>
                  <a:pt x="1050029" y="5834063"/>
                </a:cubicBezTo>
                <a:cubicBezTo>
                  <a:pt x="1050029" y="5834063"/>
                  <a:pt x="1050029" y="5834063"/>
                  <a:pt x="0" y="5283066"/>
                </a:cubicBezTo>
                <a:cubicBezTo>
                  <a:pt x="0" y="5283066"/>
                  <a:pt x="0" y="5283066"/>
                  <a:pt x="1050029" y="4730750"/>
                </a:cubicBezTo>
                <a:close/>
                <a:moveTo>
                  <a:pt x="1050029" y="3368675"/>
                </a:moveTo>
                <a:cubicBezTo>
                  <a:pt x="2409664" y="3898582"/>
                  <a:pt x="2524285" y="3898582"/>
                  <a:pt x="3883920" y="3368675"/>
                </a:cubicBezTo>
                <a:cubicBezTo>
                  <a:pt x="3883920" y="3368675"/>
                  <a:pt x="3883920" y="3368675"/>
                  <a:pt x="4933949" y="3920991"/>
                </a:cubicBezTo>
                <a:cubicBezTo>
                  <a:pt x="4933949" y="3920991"/>
                  <a:pt x="4933949" y="3920991"/>
                  <a:pt x="3883920" y="4471988"/>
                </a:cubicBezTo>
                <a:cubicBezTo>
                  <a:pt x="2524285" y="3943400"/>
                  <a:pt x="2409664" y="3943400"/>
                  <a:pt x="1050029" y="4471988"/>
                </a:cubicBezTo>
                <a:cubicBezTo>
                  <a:pt x="1050029" y="4471988"/>
                  <a:pt x="1050029" y="4471988"/>
                  <a:pt x="0" y="3920991"/>
                </a:cubicBezTo>
                <a:cubicBezTo>
                  <a:pt x="0" y="3920991"/>
                  <a:pt x="0" y="3920991"/>
                  <a:pt x="1050029" y="3368675"/>
                </a:cubicBezTo>
                <a:close/>
                <a:moveTo>
                  <a:pt x="678543" y="305710"/>
                </a:moveTo>
                <a:lnTo>
                  <a:pt x="678543" y="2307316"/>
                </a:lnTo>
                <a:cubicBezTo>
                  <a:pt x="678543" y="2307316"/>
                  <a:pt x="678543" y="2307316"/>
                  <a:pt x="909109" y="2307316"/>
                </a:cubicBezTo>
                <a:cubicBezTo>
                  <a:pt x="1011875" y="2307316"/>
                  <a:pt x="1072481" y="2291503"/>
                  <a:pt x="1119911" y="2234842"/>
                </a:cubicBezTo>
                <a:cubicBezTo>
                  <a:pt x="1192375" y="2147873"/>
                  <a:pt x="1198962" y="1971299"/>
                  <a:pt x="1198962" y="1615517"/>
                </a:cubicBezTo>
                <a:cubicBezTo>
                  <a:pt x="1198962" y="1615517"/>
                  <a:pt x="1198962" y="1615517"/>
                  <a:pt x="1198962" y="996191"/>
                </a:cubicBezTo>
                <a:cubicBezTo>
                  <a:pt x="1198962" y="641727"/>
                  <a:pt x="1192375" y="465153"/>
                  <a:pt x="1119911" y="378184"/>
                </a:cubicBezTo>
                <a:cubicBezTo>
                  <a:pt x="1072481" y="321522"/>
                  <a:pt x="1011875" y="305710"/>
                  <a:pt x="909109" y="305710"/>
                </a:cubicBezTo>
                <a:cubicBezTo>
                  <a:pt x="909109" y="305710"/>
                  <a:pt x="909109" y="305710"/>
                  <a:pt x="678543" y="305710"/>
                </a:cubicBezTo>
                <a:close/>
                <a:moveTo>
                  <a:pt x="1842869" y="0"/>
                </a:moveTo>
                <a:cubicBezTo>
                  <a:pt x="1842869" y="0"/>
                  <a:pt x="1842869" y="0"/>
                  <a:pt x="3073618" y="0"/>
                </a:cubicBezTo>
                <a:cubicBezTo>
                  <a:pt x="3093384" y="0"/>
                  <a:pt x="3105243" y="5271"/>
                  <a:pt x="3114467" y="14495"/>
                </a:cubicBezTo>
                <a:cubicBezTo>
                  <a:pt x="3122374" y="22401"/>
                  <a:pt x="3128962" y="34261"/>
                  <a:pt x="3128962" y="54027"/>
                </a:cubicBezTo>
                <a:cubicBezTo>
                  <a:pt x="3128962" y="54027"/>
                  <a:pt x="3128962" y="54027"/>
                  <a:pt x="3128962" y="275402"/>
                </a:cubicBezTo>
                <a:cubicBezTo>
                  <a:pt x="3128962" y="295168"/>
                  <a:pt x="3122374" y="307028"/>
                  <a:pt x="3114467" y="314934"/>
                </a:cubicBezTo>
                <a:cubicBezTo>
                  <a:pt x="3105243" y="324158"/>
                  <a:pt x="3093384" y="329429"/>
                  <a:pt x="3073618" y="329429"/>
                </a:cubicBezTo>
                <a:cubicBezTo>
                  <a:pt x="3073618" y="329429"/>
                  <a:pt x="3073618" y="329429"/>
                  <a:pt x="2679620" y="329429"/>
                </a:cubicBezTo>
                <a:cubicBezTo>
                  <a:pt x="2679620" y="329429"/>
                  <a:pt x="2679620" y="329429"/>
                  <a:pt x="2679620" y="2558999"/>
                </a:cubicBezTo>
                <a:cubicBezTo>
                  <a:pt x="2679620" y="2578765"/>
                  <a:pt x="2674349" y="2590624"/>
                  <a:pt x="2665125" y="2598530"/>
                </a:cubicBezTo>
                <a:cubicBezTo>
                  <a:pt x="2657219" y="2607755"/>
                  <a:pt x="2645360" y="2613025"/>
                  <a:pt x="2625594" y="2613025"/>
                </a:cubicBezTo>
                <a:cubicBezTo>
                  <a:pt x="2625594" y="2613025"/>
                  <a:pt x="2625594" y="2613025"/>
                  <a:pt x="2290893" y="2613025"/>
                </a:cubicBezTo>
                <a:cubicBezTo>
                  <a:pt x="2271128" y="2613025"/>
                  <a:pt x="2259268" y="2607755"/>
                  <a:pt x="2250044" y="2598530"/>
                </a:cubicBezTo>
                <a:cubicBezTo>
                  <a:pt x="2240820" y="2590624"/>
                  <a:pt x="2235549" y="2578765"/>
                  <a:pt x="2235549" y="2558999"/>
                </a:cubicBezTo>
                <a:cubicBezTo>
                  <a:pt x="2235549" y="2558999"/>
                  <a:pt x="2235549" y="2558999"/>
                  <a:pt x="2235549" y="329429"/>
                </a:cubicBezTo>
                <a:cubicBezTo>
                  <a:pt x="2235549" y="329429"/>
                  <a:pt x="2235549" y="329429"/>
                  <a:pt x="1842869" y="329429"/>
                </a:cubicBezTo>
                <a:cubicBezTo>
                  <a:pt x="1823104" y="329429"/>
                  <a:pt x="1811244" y="324158"/>
                  <a:pt x="1802020" y="314934"/>
                </a:cubicBezTo>
                <a:cubicBezTo>
                  <a:pt x="1792796" y="307028"/>
                  <a:pt x="1787525" y="295168"/>
                  <a:pt x="1787525" y="275402"/>
                </a:cubicBezTo>
                <a:cubicBezTo>
                  <a:pt x="1787525" y="275402"/>
                  <a:pt x="1787525" y="275402"/>
                  <a:pt x="1787525" y="54027"/>
                </a:cubicBezTo>
                <a:cubicBezTo>
                  <a:pt x="1787525" y="34261"/>
                  <a:pt x="1792796" y="22401"/>
                  <a:pt x="1802020" y="14495"/>
                </a:cubicBezTo>
                <a:cubicBezTo>
                  <a:pt x="1811244" y="5271"/>
                  <a:pt x="1823104" y="0"/>
                  <a:pt x="1842869" y="0"/>
                </a:cubicBezTo>
                <a:close/>
                <a:moveTo>
                  <a:pt x="317544" y="0"/>
                </a:moveTo>
                <a:cubicBezTo>
                  <a:pt x="317544" y="0"/>
                  <a:pt x="317544" y="0"/>
                  <a:pt x="972349" y="0"/>
                </a:cubicBezTo>
                <a:cubicBezTo>
                  <a:pt x="1226630" y="0"/>
                  <a:pt x="1382097" y="57980"/>
                  <a:pt x="1476958" y="179209"/>
                </a:cubicBezTo>
                <a:cubicBezTo>
                  <a:pt x="1615298" y="345241"/>
                  <a:pt x="1619250" y="614055"/>
                  <a:pt x="1619250" y="1025181"/>
                </a:cubicBezTo>
                <a:cubicBezTo>
                  <a:pt x="1619250" y="1025181"/>
                  <a:pt x="1619250" y="1025181"/>
                  <a:pt x="1619250" y="1587845"/>
                </a:cubicBezTo>
                <a:cubicBezTo>
                  <a:pt x="1619250" y="1998971"/>
                  <a:pt x="1615298" y="2267784"/>
                  <a:pt x="1476958" y="2433816"/>
                </a:cubicBezTo>
                <a:cubicBezTo>
                  <a:pt x="1382097" y="2555046"/>
                  <a:pt x="1226630" y="2613025"/>
                  <a:pt x="972349" y="2613025"/>
                </a:cubicBezTo>
                <a:cubicBezTo>
                  <a:pt x="972349" y="2613025"/>
                  <a:pt x="972349" y="2613025"/>
                  <a:pt x="317544" y="2613025"/>
                </a:cubicBezTo>
                <a:cubicBezTo>
                  <a:pt x="297781" y="2613025"/>
                  <a:pt x="285923" y="2607755"/>
                  <a:pt x="278018" y="2598530"/>
                </a:cubicBezTo>
                <a:cubicBezTo>
                  <a:pt x="268795" y="2590624"/>
                  <a:pt x="263525" y="2578765"/>
                  <a:pt x="263525" y="2558999"/>
                </a:cubicBezTo>
                <a:cubicBezTo>
                  <a:pt x="263525" y="2558999"/>
                  <a:pt x="263525" y="2558999"/>
                  <a:pt x="263525" y="54027"/>
                </a:cubicBezTo>
                <a:cubicBezTo>
                  <a:pt x="263525" y="34261"/>
                  <a:pt x="268795" y="22401"/>
                  <a:pt x="278018" y="14495"/>
                </a:cubicBezTo>
                <a:cubicBezTo>
                  <a:pt x="285923" y="5271"/>
                  <a:pt x="297781" y="0"/>
                  <a:pt x="317544" y="0"/>
                </a:cubicBezTo>
                <a:close/>
                <a:moveTo>
                  <a:pt x="3359213" y="0"/>
                </a:moveTo>
                <a:cubicBezTo>
                  <a:pt x="3359213" y="0"/>
                  <a:pt x="3359213" y="0"/>
                  <a:pt x="3664991" y="0"/>
                </a:cubicBezTo>
                <a:cubicBezTo>
                  <a:pt x="3684762" y="0"/>
                  <a:pt x="3696624" y="5272"/>
                  <a:pt x="3705850" y="14497"/>
                </a:cubicBezTo>
                <a:cubicBezTo>
                  <a:pt x="3715076" y="22405"/>
                  <a:pt x="3720348" y="34266"/>
                  <a:pt x="3720348" y="54035"/>
                </a:cubicBezTo>
                <a:cubicBezTo>
                  <a:pt x="3720348" y="54035"/>
                  <a:pt x="3720348" y="54035"/>
                  <a:pt x="3720348" y="1903062"/>
                </a:cubicBezTo>
                <a:cubicBezTo>
                  <a:pt x="3720348" y="2103384"/>
                  <a:pt x="3738800" y="2214089"/>
                  <a:pt x="3798111" y="2279984"/>
                </a:cubicBezTo>
                <a:cubicBezTo>
                  <a:pt x="3841605" y="2328747"/>
                  <a:pt x="3899597" y="2349833"/>
                  <a:pt x="3976042" y="2349833"/>
                </a:cubicBezTo>
                <a:cubicBezTo>
                  <a:pt x="4060395" y="2349833"/>
                  <a:pt x="4121023" y="2326111"/>
                  <a:pt x="4163200" y="2279984"/>
                </a:cubicBezTo>
                <a:cubicBezTo>
                  <a:pt x="4226464" y="2211453"/>
                  <a:pt x="4240963" y="2096795"/>
                  <a:pt x="4240963" y="1903062"/>
                </a:cubicBezTo>
                <a:cubicBezTo>
                  <a:pt x="4240963" y="1903062"/>
                  <a:pt x="4240963" y="1903062"/>
                  <a:pt x="4240963" y="54035"/>
                </a:cubicBezTo>
                <a:cubicBezTo>
                  <a:pt x="4240963" y="34266"/>
                  <a:pt x="4246235" y="22405"/>
                  <a:pt x="4255461" y="14497"/>
                </a:cubicBezTo>
                <a:cubicBezTo>
                  <a:pt x="4263369" y="5272"/>
                  <a:pt x="4276549" y="0"/>
                  <a:pt x="4295001" y="0"/>
                </a:cubicBezTo>
                <a:cubicBezTo>
                  <a:pt x="4295001" y="0"/>
                  <a:pt x="4295001" y="0"/>
                  <a:pt x="4602098" y="0"/>
                </a:cubicBezTo>
                <a:cubicBezTo>
                  <a:pt x="4621868" y="0"/>
                  <a:pt x="4633730" y="5272"/>
                  <a:pt x="4641638" y="14497"/>
                </a:cubicBezTo>
                <a:cubicBezTo>
                  <a:pt x="4650864" y="22405"/>
                  <a:pt x="4656136" y="34266"/>
                  <a:pt x="4656136" y="54035"/>
                </a:cubicBezTo>
                <a:cubicBezTo>
                  <a:pt x="4656136" y="54035"/>
                  <a:pt x="4656136" y="54035"/>
                  <a:pt x="4656136" y="1904380"/>
                </a:cubicBezTo>
                <a:cubicBezTo>
                  <a:pt x="4656136" y="2153465"/>
                  <a:pt x="4627140" y="2319521"/>
                  <a:pt x="4507201" y="2459220"/>
                </a:cubicBezTo>
                <a:cubicBezTo>
                  <a:pt x="4405714" y="2577832"/>
                  <a:pt x="4239645" y="2646363"/>
                  <a:pt x="3981314" y="2646363"/>
                </a:cubicBezTo>
                <a:cubicBezTo>
                  <a:pt x="3726938" y="2646363"/>
                  <a:pt x="3559550" y="2581786"/>
                  <a:pt x="3447519" y="2459220"/>
                </a:cubicBezTo>
                <a:cubicBezTo>
                  <a:pt x="3340760" y="2341926"/>
                  <a:pt x="3305174" y="2173233"/>
                  <a:pt x="3305174" y="1904380"/>
                </a:cubicBezTo>
                <a:cubicBezTo>
                  <a:pt x="3305174" y="1904380"/>
                  <a:pt x="3305174" y="1904380"/>
                  <a:pt x="3305174" y="54035"/>
                </a:cubicBezTo>
                <a:cubicBezTo>
                  <a:pt x="3305174" y="34266"/>
                  <a:pt x="3310446" y="22405"/>
                  <a:pt x="3318354" y="14497"/>
                </a:cubicBezTo>
                <a:cubicBezTo>
                  <a:pt x="3327580" y="5272"/>
                  <a:pt x="3339442" y="0"/>
                  <a:pt x="335921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 dirty="0"/>
          </a:p>
        </p:txBody>
      </p:sp>
      <p:sp>
        <p:nvSpPr>
          <p:cNvPr id="1146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9859" y="3545117"/>
            <a:ext cx="10840028" cy="2706458"/>
          </a:xfrm>
        </p:spPr>
        <p:txBody>
          <a:bodyPr anchor="t" anchorCtr="0"/>
          <a:lstStyle>
            <a:lvl1pPr>
              <a:lnSpc>
                <a:spcPct val="93000"/>
              </a:lnSpc>
              <a:defRPr sz="8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7072" y="1704975"/>
            <a:ext cx="10840028" cy="1660654"/>
          </a:xfrm>
        </p:spPr>
        <p:txBody>
          <a:bodyPr anchor="b" anchorCtr="0"/>
          <a:lstStyle>
            <a:lvl1pPr marL="0" indent="0">
              <a:lnSpc>
                <a:spcPct val="110000"/>
              </a:lnSpc>
              <a:spcBef>
                <a:spcPts val="0"/>
              </a:spcBef>
              <a:buFontTx/>
              <a:buNone/>
              <a:defRPr sz="3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subtitle style</a:t>
            </a:r>
            <a:endParaRPr lang="en-GB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117C6C-7BC3-4888-BC29-FAB17565D119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7E4668-D07F-4B96-9755-175402734855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272145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56" userDrawn="1">
          <p15:clr>
            <a:srgbClr val="F26B43"/>
          </p15:clr>
        </p15:guide>
        <p15:guide id="2" pos="6984" userDrawn="1">
          <p15:clr>
            <a:srgbClr val="F26B43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ront/Pause A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ackground">
            <a:extLst>
              <a:ext uri="{FF2B5EF4-FFF2-40B4-BE49-F238E27FC236}">
                <a16:creationId xmlns:a16="http://schemas.microsoft.com/office/drawing/2014/main" id="{AF9D3C51-A276-4E1F-B6B6-FD6A4E17EE28}"/>
              </a:ext>
            </a:extLst>
          </p:cNvPr>
          <p:cNvSpPr/>
          <p:nvPr userDrawn="1"/>
        </p:nvSpPr>
        <p:spPr bwMode="auto">
          <a:xfrm>
            <a:off x="0" y="0"/>
            <a:ext cx="12193200" cy="686160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itchFamily="-80" charset="-128"/>
            </a:endParaRPr>
          </a:p>
        </p:txBody>
      </p:sp>
      <p:sp>
        <p:nvSpPr>
          <p:cNvPr id="4" name="Date Placeholder 2">
            <a:extLst>
              <a:ext uri="{FF2B5EF4-FFF2-40B4-BE49-F238E27FC236}">
                <a16:creationId xmlns:a16="http://schemas.microsoft.com/office/drawing/2014/main" id="{C9776080-6230-4AB8-AB28-4D6744DD01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en-GB" dirty="0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2B7FFAE6-D148-4A15-9DFC-7D71B8202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912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3125B57E-AFC7-4517-B327-461DB01D2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flipV="1">
            <a:off x="0" y="6912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fld id="{24C8C45C-947F-4981-8B3F-4F32E973C90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Logo color">
            <a:extLst>
              <a:ext uri="{FF2B5EF4-FFF2-40B4-BE49-F238E27FC236}">
                <a16:creationId xmlns:a16="http://schemas.microsoft.com/office/drawing/2014/main" id="{B0EE486B-843B-49D6-90AE-5093AB56E30F}"/>
              </a:ext>
            </a:extLst>
          </p:cNvPr>
          <p:cNvSpPr>
            <a:spLocks noChangeAspect="1"/>
          </p:cNvSpPr>
          <p:nvPr userDrawn="1">
            <p:custDataLst>
              <p:tags r:id="rId1"/>
            </p:custDataLst>
          </p:nvPr>
        </p:nvSpPr>
        <p:spPr bwMode="auto">
          <a:xfrm>
            <a:off x="4870539" y="1651373"/>
            <a:ext cx="2388323" cy="3483354"/>
          </a:xfrm>
          <a:custGeom>
            <a:avLst/>
            <a:gdLst>
              <a:gd name="connsiteX0" fmla="*/ 1050029 w 4933949"/>
              <a:gd name="connsiteY0" fmla="*/ 6094413 h 7196138"/>
              <a:gd name="connsiteX1" fmla="*/ 3883920 w 4933949"/>
              <a:gd name="connsiteY1" fmla="*/ 6094413 h 7196138"/>
              <a:gd name="connsiteX2" fmla="*/ 4933949 w 4933949"/>
              <a:gd name="connsiteY2" fmla="*/ 6645934 h 7196138"/>
              <a:gd name="connsiteX3" fmla="*/ 3883920 w 4933949"/>
              <a:gd name="connsiteY3" fmla="*/ 7196138 h 7196138"/>
              <a:gd name="connsiteX4" fmla="*/ 1050029 w 4933949"/>
              <a:gd name="connsiteY4" fmla="*/ 7196138 h 7196138"/>
              <a:gd name="connsiteX5" fmla="*/ 0 w 4933949"/>
              <a:gd name="connsiteY5" fmla="*/ 6645934 h 7196138"/>
              <a:gd name="connsiteX6" fmla="*/ 1050029 w 4933949"/>
              <a:gd name="connsiteY6" fmla="*/ 6094413 h 7196138"/>
              <a:gd name="connsiteX7" fmla="*/ 1050029 w 4933949"/>
              <a:gd name="connsiteY7" fmla="*/ 4730750 h 7196138"/>
              <a:gd name="connsiteX8" fmla="*/ 3883920 w 4933949"/>
              <a:gd name="connsiteY8" fmla="*/ 4730750 h 7196138"/>
              <a:gd name="connsiteX9" fmla="*/ 4933949 w 4933949"/>
              <a:gd name="connsiteY9" fmla="*/ 5283066 h 7196138"/>
              <a:gd name="connsiteX10" fmla="*/ 3883920 w 4933949"/>
              <a:gd name="connsiteY10" fmla="*/ 5834063 h 7196138"/>
              <a:gd name="connsiteX11" fmla="*/ 1050029 w 4933949"/>
              <a:gd name="connsiteY11" fmla="*/ 5834063 h 7196138"/>
              <a:gd name="connsiteX12" fmla="*/ 0 w 4933949"/>
              <a:gd name="connsiteY12" fmla="*/ 5283066 h 7196138"/>
              <a:gd name="connsiteX13" fmla="*/ 1050029 w 4933949"/>
              <a:gd name="connsiteY13" fmla="*/ 4730750 h 7196138"/>
              <a:gd name="connsiteX14" fmla="*/ 1050029 w 4933949"/>
              <a:gd name="connsiteY14" fmla="*/ 3368675 h 7196138"/>
              <a:gd name="connsiteX15" fmla="*/ 3883920 w 4933949"/>
              <a:gd name="connsiteY15" fmla="*/ 3368675 h 7196138"/>
              <a:gd name="connsiteX16" fmla="*/ 4933949 w 4933949"/>
              <a:gd name="connsiteY16" fmla="*/ 3920991 h 7196138"/>
              <a:gd name="connsiteX17" fmla="*/ 3883920 w 4933949"/>
              <a:gd name="connsiteY17" fmla="*/ 4471988 h 7196138"/>
              <a:gd name="connsiteX18" fmla="*/ 1050029 w 4933949"/>
              <a:gd name="connsiteY18" fmla="*/ 4471988 h 7196138"/>
              <a:gd name="connsiteX19" fmla="*/ 0 w 4933949"/>
              <a:gd name="connsiteY19" fmla="*/ 3920991 h 7196138"/>
              <a:gd name="connsiteX20" fmla="*/ 1050029 w 4933949"/>
              <a:gd name="connsiteY20" fmla="*/ 3368675 h 7196138"/>
              <a:gd name="connsiteX21" fmla="*/ 678543 w 4933949"/>
              <a:gd name="connsiteY21" fmla="*/ 305710 h 7196138"/>
              <a:gd name="connsiteX22" fmla="*/ 678543 w 4933949"/>
              <a:gd name="connsiteY22" fmla="*/ 2307316 h 7196138"/>
              <a:gd name="connsiteX23" fmla="*/ 909109 w 4933949"/>
              <a:gd name="connsiteY23" fmla="*/ 2307316 h 7196138"/>
              <a:gd name="connsiteX24" fmla="*/ 1119911 w 4933949"/>
              <a:gd name="connsiteY24" fmla="*/ 2234842 h 7196138"/>
              <a:gd name="connsiteX25" fmla="*/ 1198962 w 4933949"/>
              <a:gd name="connsiteY25" fmla="*/ 1615517 h 7196138"/>
              <a:gd name="connsiteX26" fmla="*/ 1198962 w 4933949"/>
              <a:gd name="connsiteY26" fmla="*/ 996191 h 7196138"/>
              <a:gd name="connsiteX27" fmla="*/ 1119911 w 4933949"/>
              <a:gd name="connsiteY27" fmla="*/ 378184 h 7196138"/>
              <a:gd name="connsiteX28" fmla="*/ 909109 w 4933949"/>
              <a:gd name="connsiteY28" fmla="*/ 305710 h 7196138"/>
              <a:gd name="connsiteX29" fmla="*/ 678543 w 4933949"/>
              <a:gd name="connsiteY29" fmla="*/ 305710 h 7196138"/>
              <a:gd name="connsiteX30" fmla="*/ 1842869 w 4933949"/>
              <a:gd name="connsiteY30" fmla="*/ 0 h 7196138"/>
              <a:gd name="connsiteX31" fmla="*/ 3073618 w 4933949"/>
              <a:gd name="connsiteY31" fmla="*/ 0 h 7196138"/>
              <a:gd name="connsiteX32" fmla="*/ 3114467 w 4933949"/>
              <a:gd name="connsiteY32" fmla="*/ 14495 h 7196138"/>
              <a:gd name="connsiteX33" fmla="*/ 3128962 w 4933949"/>
              <a:gd name="connsiteY33" fmla="*/ 54027 h 7196138"/>
              <a:gd name="connsiteX34" fmla="*/ 3128962 w 4933949"/>
              <a:gd name="connsiteY34" fmla="*/ 275402 h 7196138"/>
              <a:gd name="connsiteX35" fmla="*/ 3114467 w 4933949"/>
              <a:gd name="connsiteY35" fmla="*/ 314934 h 7196138"/>
              <a:gd name="connsiteX36" fmla="*/ 3073618 w 4933949"/>
              <a:gd name="connsiteY36" fmla="*/ 329429 h 7196138"/>
              <a:gd name="connsiteX37" fmla="*/ 2679620 w 4933949"/>
              <a:gd name="connsiteY37" fmla="*/ 329429 h 7196138"/>
              <a:gd name="connsiteX38" fmla="*/ 2679620 w 4933949"/>
              <a:gd name="connsiteY38" fmla="*/ 2558999 h 7196138"/>
              <a:gd name="connsiteX39" fmla="*/ 2665125 w 4933949"/>
              <a:gd name="connsiteY39" fmla="*/ 2598530 h 7196138"/>
              <a:gd name="connsiteX40" fmla="*/ 2625594 w 4933949"/>
              <a:gd name="connsiteY40" fmla="*/ 2613025 h 7196138"/>
              <a:gd name="connsiteX41" fmla="*/ 2290893 w 4933949"/>
              <a:gd name="connsiteY41" fmla="*/ 2613025 h 7196138"/>
              <a:gd name="connsiteX42" fmla="*/ 2250044 w 4933949"/>
              <a:gd name="connsiteY42" fmla="*/ 2598530 h 7196138"/>
              <a:gd name="connsiteX43" fmla="*/ 2235549 w 4933949"/>
              <a:gd name="connsiteY43" fmla="*/ 2558999 h 7196138"/>
              <a:gd name="connsiteX44" fmla="*/ 2235549 w 4933949"/>
              <a:gd name="connsiteY44" fmla="*/ 329429 h 7196138"/>
              <a:gd name="connsiteX45" fmla="*/ 1842869 w 4933949"/>
              <a:gd name="connsiteY45" fmla="*/ 329429 h 7196138"/>
              <a:gd name="connsiteX46" fmla="*/ 1802020 w 4933949"/>
              <a:gd name="connsiteY46" fmla="*/ 314934 h 7196138"/>
              <a:gd name="connsiteX47" fmla="*/ 1787525 w 4933949"/>
              <a:gd name="connsiteY47" fmla="*/ 275402 h 7196138"/>
              <a:gd name="connsiteX48" fmla="*/ 1787525 w 4933949"/>
              <a:gd name="connsiteY48" fmla="*/ 54027 h 7196138"/>
              <a:gd name="connsiteX49" fmla="*/ 1802020 w 4933949"/>
              <a:gd name="connsiteY49" fmla="*/ 14495 h 7196138"/>
              <a:gd name="connsiteX50" fmla="*/ 1842869 w 4933949"/>
              <a:gd name="connsiteY50" fmla="*/ 0 h 7196138"/>
              <a:gd name="connsiteX51" fmla="*/ 317544 w 4933949"/>
              <a:gd name="connsiteY51" fmla="*/ 0 h 7196138"/>
              <a:gd name="connsiteX52" fmla="*/ 972349 w 4933949"/>
              <a:gd name="connsiteY52" fmla="*/ 0 h 7196138"/>
              <a:gd name="connsiteX53" fmla="*/ 1476958 w 4933949"/>
              <a:gd name="connsiteY53" fmla="*/ 179209 h 7196138"/>
              <a:gd name="connsiteX54" fmla="*/ 1619250 w 4933949"/>
              <a:gd name="connsiteY54" fmla="*/ 1025181 h 7196138"/>
              <a:gd name="connsiteX55" fmla="*/ 1619250 w 4933949"/>
              <a:gd name="connsiteY55" fmla="*/ 1587845 h 7196138"/>
              <a:gd name="connsiteX56" fmla="*/ 1476958 w 4933949"/>
              <a:gd name="connsiteY56" fmla="*/ 2433816 h 7196138"/>
              <a:gd name="connsiteX57" fmla="*/ 972349 w 4933949"/>
              <a:gd name="connsiteY57" fmla="*/ 2613025 h 7196138"/>
              <a:gd name="connsiteX58" fmla="*/ 317544 w 4933949"/>
              <a:gd name="connsiteY58" fmla="*/ 2613025 h 7196138"/>
              <a:gd name="connsiteX59" fmla="*/ 278018 w 4933949"/>
              <a:gd name="connsiteY59" fmla="*/ 2598530 h 7196138"/>
              <a:gd name="connsiteX60" fmla="*/ 263525 w 4933949"/>
              <a:gd name="connsiteY60" fmla="*/ 2558999 h 7196138"/>
              <a:gd name="connsiteX61" fmla="*/ 263525 w 4933949"/>
              <a:gd name="connsiteY61" fmla="*/ 54027 h 7196138"/>
              <a:gd name="connsiteX62" fmla="*/ 278018 w 4933949"/>
              <a:gd name="connsiteY62" fmla="*/ 14495 h 7196138"/>
              <a:gd name="connsiteX63" fmla="*/ 317544 w 4933949"/>
              <a:gd name="connsiteY63" fmla="*/ 0 h 7196138"/>
              <a:gd name="connsiteX64" fmla="*/ 3359213 w 4933949"/>
              <a:gd name="connsiteY64" fmla="*/ 0 h 7196138"/>
              <a:gd name="connsiteX65" fmla="*/ 3664991 w 4933949"/>
              <a:gd name="connsiteY65" fmla="*/ 0 h 7196138"/>
              <a:gd name="connsiteX66" fmla="*/ 3705850 w 4933949"/>
              <a:gd name="connsiteY66" fmla="*/ 14497 h 7196138"/>
              <a:gd name="connsiteX67" fmla="*/ 3720348 w 4933949"/>
              <a:gd name="connsiteY67" fmla="*/ 54035 h 7196138"/>
              <a:gd name="connsiteX68" fmla="*/ 3720348 w 4933949"/>
              <a:gd name="connsiteY68" fmla="*/ 1903062 h 7196138"/>
              <a:gd name="connsiteX69" fmla="*/ 3798111 w 4933949"/>
              <a:gd name="connsiteY69" fmla="*/ 2279984 h 7196138"/>
              <a:gd name="connsiteX70" fmla="*/ 3976042 w 4933949"/>
              <a:gd name="connsiteY70" fmla="*/ 2349833 h 7196138"/>
              <a:gd name="connsiteX71" fmla="*/ 4163200 w 4933949"/>
              <a:gd name="connsiteY71" fmla="*/ 2279984 h 7196138"/>
              <a:gd name="connsiteX72" fmla="*/ 4240963 w 4933949"/>
              <a:gd name="connsiteY72" fmla="*/ 1903062 h 7196138"/>
              <a:gd name="connsiteX73" fmla="*/ 4240963 w 4933949"/>
              <a:gd name="connsiteY73" fmla="*/ 54035 h 7196138"/>
              <a:gd name="connsiteX74" fmla="*/ 4255461 w 4933949"/>
              <a:gd name="connsiteY74" fmla="*/ 14497 h 7196138"/>
              <a:gd name="connsiteX75" fmla="*/ 4295001 w 4933949"/>
              <a:gd name="connsiteY75" fmla="*/ 0 h 7196138"/>
              <a:gd name="connsiteX76" fmla="*/ 4602098 w 4933949"/>
              <a:gd name="connsiteY76" fmla="*/ 0 h 7196138"/>
              <a:gd name="connsiteX77" fmla="*/ 4641638 w 4933949"/>
              <a:gd name="connsiteY77" fmla="*/ 14497 h 7196138"/>
              <a:gd name="connsiteX78" fmla="*/ 4656136 w 4933949"/>
              <a:gd name="connsiteY78" fmla="*/ 54035 h 7196138"/>
              <a:gd name="connsiteX79" fmla="*/ 4656136 w 4933949"/>
              <a:gd name="connsiteY79" fmla="*/ 1904380 h 7196138"/>
              <a:gd name="connsiteX80" fmla="*/ 4507201 w 4933949"/>
              <a:gd name="connsiteY80" fmla="*/ 2459220 h 7196138"/>
              <a:gd name="connsiteX81" fmla="*/ 3981314 w 4933949"/>
              <a:gd name="connsiteY81" fmla="*/ 2646363 h 7196138"/>
              <a:gd name="connsiteX82" fmla="*/ 3447519 w 4933949"/>
              <a:gd name="connsiteY82" fmla="*/ 2459220 h 7196138"/>
              <a:gd name="connsiteX83" fmla="*/ 3305174 w 4933949"/>
              <a:gd name="connsiteY83" fmla="*/ 1904380 h 7196138"/>
              <a:gd name="connsiteX84" fmla="*/ 3305174 w 4933949"/>
              <a:gd name="connsiteY84" fmla="*/ 54035 h 7196138"/>
              <a:gd name="connsiteX85" fmla="*/ 3318354 w 4933949"/>
              <a:gd name="connsiteY85" fmla="*/ 14497 h 7196138"/>
              <a:gd name="connsiteX86" fmla="*/ 3359213 w 4933949"/>
              <a:gd name="connsiteY86" fmla="*/ 0 h 719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4933949" h="7196138">
                <a:moveTo>
                  <a:pt x="1050029" y="6094413"/>
                </a:moveTo>
                <a:cubicBezTo>
                  <a:pt x="2409664" y="6623557"/>
                  <a:pt x="2524285" y="6623557"/>
                  <a:pt x="3883920" y="6094413"/>
                </a:cubicBezTo>
                <a:cubicBezTo>
                  <a:pt x="3883920" y="6094413"/>
                  <a:pt x="3883920" y="6094413"/>
                  <a:pt x="4933949" y="6645934"/>
                </a:cubicBezTo>
                <a:cubicBezTo>
                  <a:pt x="4933949" y="6645934"/>
                  <a:pt x="4933949" y="6645934"/>
                  <a:pt x="3883920" y="7196138"/>
                </a:cubicBezTo>
                <a:cubicBezTo>
                  <a:pt x="2524285" y="6668311"/>
                  <a:pt x="2409664" y="6668311"/>
                  <a:pt x="1050029" y="7196138"/>
                </a:cubicBezTo>
                <a:cubicBezTo>
                  <a:pt x="1050029" y="7196138"/>
                  <a:pt x="1050029" y="7196138"/>
                  <a:pt x="0" y="6645934"/>
                </a:cubicBezTo>
                <a:cubicBezTo>
                  <a:pt x="0" y="6645934"/>
                  <a:pt x="0" y="6645934"/>
                  <a:pt x="1050029" y="6094413"/>
                </a:cubicBezTo>
                <a:close/>
                <a:moveTo>
                  <a:pt x="1050029" y="4730750"/>
                </a:moveTo>
                <a:cubicBezTo>
                  <a:pt x="2409664" y="5260657"/>
                  <a:pt x="2524285" y="5260657"/>
                  <a:pt x="3883920" y="4730750"/>
                </a:cubicBezTo>
                <a:cubicBezTo>
                  <a:pt x="3883920" y="4730750"/>
                  <a:pt x="3883920" y="4730750"/>
                  <a:pt x="4933949" y="5283066"/>
                </a:cubicBezTo>
                <a:cubicBezTo>
                  <a:pt x="4933949" y="5283066"/>
                  <a:pt x="4933949" y="5283066"/>
                  <a:pt x="3883920" y="5834063"/>
                </a:cubicBezTo>
                <a:cubicBezTo>
                  <a:pt x="2524285" y="5305475"/>
                  <a:pt x="2409664" y="5305475"/>
                  <a:pt x="1050029" y="5834063"/>
                </a:cubicBezTo>
                <a:cubicBezTo>
                  <a:pt x="1050029" y="5834063"/>
                  <a:pt x="1050029" y="5834063"/>
                  <a:pt x="0" y="5283066"/>
                </a:cubicBezTo>
                <a:cubicBezTo>
                  <a:pt x="0" y="5283066"/>
                  <a:pt x="0" y="5283066"/>
                  <a:pt x="1050029" y="4730750"/>
                </a:cubicBezTo>
                <a:close/>
                <a:moveTo>
                  <a:pt x="1050029" y="3368675"/>
                </a:moveTo>
                <a:cubicBezTo>
                  <a:pt x="2409664" y="3898582"/>
                  <a:pt x="2524285" y="3898582"/>
                  <a:pt x="3883920" y="3368675"/>
                </a:cubicBezTo>
                <a:cubicBezTo>
                  <a:pt x="3883920" y="3368675"/>
                  <a:pt x="3883920" y="3368675"/>
                  <a:pt x="4933949" y="3920991"/>
                </a:cubicBezTo>
                <a:cubicBezTo>
                  <a:pt x="4933949" y="3920991"/>
                  <a:pt x="4933949" y="3920991"/>
                  <a:pt x="3883920" y="4471988"/>
                </a:cubicBezTo>
                <a:cubicBezTo>
                  <a:pt x="2524285" y="3943400"/>
                  <a:pt x="2409664" y="3943400"/>
                  <a:pt x="1050029" y="4471988"/>
                </a:cubicBezTo>
                <a:cubicBezTo>
                  <a:pt x="1050029" y="4471988"/>
                  <a:pt x="1050029" y="4471988"/>
                  <a:pt x="0" y="3920991"/>
                </a:cubicBezTo>
                <a:cubicBezTo>
                  <a:pt x="0" y="3920991"/>
                  <a:pt x="0" y="3920991"/>
                  <a:pt x="1050029" y="3368675"/>
                </a:cubicBezTo>
                <a:close/>
                <a:moveTo>
                  <a:pt x="678543" y="305710"/>
                </a:moveTo>
                <a:lnTo>
                  <a:pt x="678543" y="2307316"/>
                </a:lnTo>
                <a:cubicBezTo>
                  <a:pt x="678543" y="2307316"/>
                  <a:pt x="678543" y="2307316"/>
                  <a:pt x="909109" y="2307316"/>
                </a:cubicBezTo>
                <a:cubicBezTo>
                  <a:pt x="1011875" y="2307316"/>
                  <a:pt x="1072481" y="2291503"/>
                  <a:pt x="1119911" y="2234842"/>
                </a:cubicBezTo>
                <a:cubicBezTo>
                  <a:pt x="1192375" y="2147873"/>
                  <a:pt x="1198962" y="1971299"/>
                  <a:pt x="1198962" y="1615517"/>
                </a:cubicBezTo>
                <a:cubicBezTo>
                  <a:pt x="1198962" y="1615517"/>
                  <a:pt x="1198962" y="1615517"/>
                  <a:pt x="1198962" y="996191"/>
                </a:cubicBezTo>
                <a:cubicBezTo>
                  <a:pt x="1198962" y="641727"/>
                  <a:pt x="1192375" y="465153"/>
                  <a:pt x="1119911" y="378184"/>
                </a:cubicBezTo>
                <a:cubicBezTo>
                  <a:pt x="1072481" y="321522"/>
                  <a:pt x="1011875" y="305710"/>
                  <a:pt x="909109" y="305710"/>
                </a:cubicBezTo>
                <a:cubicBezTo>
                  <a:pt x="909109" y="305710"/>
                  <a:pt x="909109" y="305710"/>
                  <a:pt x="678543" y="305710"/>
                </a:cubicBezTo>
                <a:close/>
                <a:moveTo>
                  <a:pt x="1842869" y="0"/>
                </a:moveTo>
                <a:cubicBezTo>
                  <a:pt x="1842869" y="0"/>
                  <a:pt x="1842869" y="0"/>
                  <a:pt x="3073618" y="0"/>
                </a:cubicBezTo>
                <a:cubicBezTo>
                  <a:pt x="3093384" y="0"/>
                  <a:pt x="3105243" y="5271"/>
                  <a:pt x="3114467" y="14495"/>
                </a:cubicBezTo>
                <a:cubicBezTo>
                  <a:pt x="3122374" y="22401"/>
                  <a:pt x="3128962" y="34261"/>
                  <a:pt x="3128962" y="54027"/>
                </a:cubicBezTo>
                <a:cubicBezTo>
                  <a:pt x="3128962" y="54027"/>
                  <a:pt x="3128962" y="54027"/>
                  <a:pt x="3128962" y="275402"/>
                </a:cubicBezTo>
                <a:cubicBezTo>
                  <a:pt x="3128962" y="295168"/>
                  <a:pt x="3122374" y="307028"/>
                  <a:pt x="3114467" y="314934"/>
                </a:cubicBezTo>
                <a:cubicBezTo>
                  <a:pt x="3105243" y="324158"/>
                  <a:pt x="3093384" y="329429"/>
                  <a:pt x="3073618" y="329429"/>
                </a:cubicBezTo>
                <a:cubicBezTo>
                  <a:pt x="3073618" y="329429"/>
                  <a:pt x="3073618" y="329429"/>
                  <a:pt x="2679620" y="329429"/>
                </a:cubicBezTo>
                <a:cubicBezTo>
                  <a:pt x="2679620" y="329429"/>
                  <a:pt x="2679620" y="329429"/>
                  <a:pt x="2679620" y="2558999"/>
                </a:cubicBezTo>
                <a:cubicBezTo>
                  <a:pt x="2679620" y="2578765"/>
                  <a:pt x="2674349" y="2590624"/>
                  <a:pt x="2665125" y="2598530"/>
                </a:cubicBezTo>
                <a:cubicBezTo>
                  <a:pt x="2657219" y="2607755"/>
                  <a:pt x="2645360" y="2613025"/>
                  <a:pt x="2625594" y="2613025"/>
                </a:cubicBezTo>
                <a:cubicBezTo>
                  <a:pt x="2625594" y="2613025"/>
                  <a:pt x="2625594" y="2613025"/>
                  <a:pt x="2290893" y="2613025"/>
                </a:cubicBezTo>
                <a:cubicBezTo>
                  <a:pt x="2271128" y="2613025"/>
                  <a:pt x="2259268" y="2607755"/>
                  <a:pt x="2250044" y="2598530"/>
                </a:cubicBezTo>
                <a:cubicBezTo>
                  <a:pt x="2240820" y="2590624"/>
                  <a:pt x="2235549" y="2578765"/>
                  <a:pt x="2235549" y="2558999"/>
                </a:cubicBezTo>
                <a:cubicBezTo>
                  <a:pt x="2235549" y="2558999"/>
                  <a:pt x="2235549" y="2558999"/>
                  <a:pt x="2235549" y="329429"/>
                </a:cubicBezTo>
                <a:cubicBezTo>
                  <a:pt x="2235549" y="329429"/>
                  <a:pt x="2235549" y="329429"/>
                  <a:pt x="1842869" y="329429"/>
                </a:cubicBezTo>
                <a:cubicBezTo>
                  <a:pt x="1823104" y="329429"/>
                  <a:pt x="1811244" y="324158"/>
                  <a:pt x="1802020" y="314934"/>
                </a:cubicBezTo>
                <a:cubicBezTo>
                  <a:pt x="1792796" y="307028"/>
                  <a:pt x="1787525" y="295168"/>
                  <a:pt x="1787525" y="275402"/>
                </a:cubicBezTo>
                <a:cubicBezTo>
                  <a:pt x="1787525" y="275402"/>
                  <a:pt x="1787525" y="275402"/>
                  <a:pt x="1787525" y="54027"/>
                </a:cubicBezTo>
                <a:cubicBezTo>
                  <a:pt x="1787525" y="34261"/>
                  <a:pt x="1792796" y="22401"/>
                  <a:pt x="1802020" y="14495"/>
                </a:cubicBezTo>
                <a:cubicBezTo>
                  <a:pt x="1811244" y="5271"/>
                  <a:pt x="1823104" y="0"/>
                  <a:pt x="1842869" y="0"/>
                </a:cubicBezTo>
                <a:close/>
                <a:moveTo>
                  <a:pt x="317544" y="0"/>
                </a:moveTo>
                <a:cubicBezTo>
                  <a:pt x="317544" y="0"/>
                  <a:pt x="317544" y="0"/>
                  <a:pt x="972349" y="0"/>
                </a:cubicBezTo>
                <a:cubicBezTo>
                  <a:pt x="1226630" y="0"/>
                  <a:pt x="1382097" y="57980"/>
                  <a:pt x="1476958" y="179209"/>
                </a:cubicBezTo>
                <a:cubicBezTo>
                  <a:pt x="1615298" y="345241"/>
                  <a:pt x="1619250" y="614055"/>
                  <a:pt x="1619250" y="1025181"/>
                </a:cubicBezTo>
                <a:cubicBezTo>
                  <a:pt x="1619250" y="1025181"/>
                  <a:pt x="1619250" y="1025181"/>
                  <a:pt x="1619250" y="1587845"/>
                </a:cubicBezTo>
                <a:cubicBezTo>
                  <a:pt x="1619250" y="1998971"/>
                  <a:pt x="1615298" y="2267784"/>
                  <a:pt x="1476958" y="2433816"/>
                </a:cubicBezTo>
                <a:cubicBezTo>
                  <a:pt x="1382097" y="2555046"/>
                  <a:pt x="1226630" y="2613025"/>
                  <a:pt x="972349" y="2613025"/>
                </a:cubicBezTo>
                <a:cubicBezTo>
                  <a:pt x="972349" y="2613025"/>
                  <a:pt x="972349" y="2613025"/>
                  <a:pt x="317544" y="2613025"/>
                </a:cubicBezTo>
                <a:cubicBezTo>
                  <a:pt x="297781" y="2613025"/>
                  <a:pt x="285923" y="2607755"/>
                  <a:pt x="278018" y="2598530"/>
                </a:cubicBezTo>
                <a:cubicBezTo>
                  <a:pt x="268795" y="2590624"/>
                  <a:pt x="263525" y="2578765"/>
                  <a:pt x="263525" y="2558999"/>
                </a:cubicBezTo>
                <a:cubicBezTo>
                  <a:pt x="263525" y="2558999"/>
                  <a:pt x="263525" y="2558999"/>
                  <a:pt x="263525" y="54027"/>
                </a:cubicBezTo>
                <a:cubicBezTo>
                  <a:pt x="263525" y="34261"/>
                  <a:pt x="268795" y="22401"/>
                  <a:pt x="278018" y="14495"/>
                </a:cubicBezTo>
                <a:cubicBezTo>
                  <a:pt x="285923" y="5271"/>
                  <a:pt x="297781" y="0"/>
                  <a:pt x="317544" y="0"/>
                </a:cubicBezTo>
                <a:close/>
                <a:moveTo>
                  <a:pt x="3359213" y="0"/>
                </a:moveTo>
                <a:cubicBezTo>
                  <a:pt x="3359213" y="0"/>
                  <a:pt x="3359213" y="0"/>
                  <a:pt x="3664991" y="0"/>
                </a:cubicBezTo>
                <a:cubicBezTo>
                  <a:pt x="3684762" y="0"/>
                  <a:pt x="3696624" y="5272"/>
                  <a:pt x="3705850" y="14497"/>
                </a:cubicBezTo>
                <a:cubicBezTo>
                  <a:pt x="3715076" y="22405"/>
                  <a:pt x="3720348" y="34266"/>
                  <a:pt x="3720348" y="54035"/>
                </a:cubicBezTo>
                <a:cubicBezTo>
                  <a:pt x="3720348" y="54035"/>
                  <a:pt x="3720348" y="54035"/>
                  <a:pt x="3720348" y="1903062"/>
                </a:cubicBezTo>
                <a:cubicBezTo>
                  <a:pt x="3720348" y="2103384"/>
                  <a:pt x="3738800" y="2214089"/>
                  <a:pt x="3798111" y="2279984"/>
                </a:cubicBezTo>
                <a:cubicBezTo>
                  <a:pt x="3841605" y="2328747"/>
                  <a:pt x="3899597" y="2349833"/>
                  <a:pt x="3976042" y="2349833"/>
                </a:cubicBezTo>
                <a:cubicBezTo>
                  <a:pt x="4060395" y="2349833"/>
                  <a:pt x="4121023" y="2326111"/>
                  <a:pt x="4163200" y="2279984"/>
                </a:cubicBezTo>
                <a:cubicBezTo>
                  <a:pt x="4226464" y="2211453"/>
                  <a:pt x="4240963" y="2096795"/>
                  <a:pt x="4240963" y="1903062"/>
                </a:cubicBezTo>
                <a:cubicBezTo>
                  <a:pt x="4240963" y="1903062"/>
                  <a:pt x="4240963" y="1903062"/>
                  <a:pt x="4240963" y="54035"/>
                </a:cubicBezTo>
                <a:cubicBezTo>
                  <a:pt x="4240963" y="34266"/>
                  <a:pt x="4246235" y="22405"/>
                  <a:pt x="4255461" y="14497"/>
                </a:cubicBezTo>
                <a:cubicBezTo>
                  <a:pt x="4263369" y="5272"/>
                  <a:pt x="4276549" y="0"/>
                  <a:pt x="4295001" y="0"/>
                </a:cubicBezTo>
                <a:cubicBezTo>
                  <a:pt x="4295001" y="0"/>
                  <a:pt x="4295001" y="0"/>
                  <a:pt x="4602098" y="0"/>
                </a:cubicBezTo>
                <a:cubicBezTo>
                  <a:pt x="4621868" y="0"/>
                  <a:pt x="4633730" y="5272"/>
                  <a:pt x="4641638" y="14497"/>
                </a:cubicBezTo>
                <a:cubicBezTo>
                  <a:pt x="4650864" y="22405"/>
                  <a:pt x="4656136" y="34266"/>
                  <a:pt x="4656136" y="54035"/>
                </a:cubicBezTo>
                <a:cubicBezTo>
                  <a:pt x="4656136" y="54035"/>
                  <a:pt x="4656136" y="54035"/>
                  <a:pt x="4656136" y="1904380"/>
                </a:cubicBezTo>
                <a:cubicBezTo>
                  <a:pt x="4656136" y="2153465"/>
                  <a:pt x="4627140" y="2319521"/>
                  <a:pt x="4507201" y="2459220"/>
                </a:cubicBezTo>
                <a:cubicBezTo>
                  <a:pt x="4405714" y="2577832"/>
                  <a:pt x="4239645" y="2646363"/>
                  <a:pt x="3981314" y="2646363"/>
                </a:cubicBezTo>
                <a:cubicBezTo>
                  <a:pt x="3726938" y="2646363"/>
                  <a:pt x="3559550" y="2581786"/>
                  <a:pt x="3447519" y="2459220"/>
                </a:cubicBezTo>
                <a:cubicBezTo>
                  <a:pt x="3340760" y="2341926"/>
                  <a:pt x="3305174" y="2173233"/>
                  <a:pt x="3305174" y="1904380"/>
                </a:cubicBezTo>
                <a:cubicBezTo>
                  <a:pt x="3305174" y="1904380"/>
                  <a:pt x="3305174" y="1904380"/>
                  <a:pt x="3305174" y="54035"/>
                </a:cubicBezTo>
                <a:cubicBezTo>
                  <a:pt x="3305174" y="34266"/>
                  <a:pt x="3310446" y="22405"/>
                  <a:pt x="3318354" y="14497"/>
                </a:cubicBezTo>
                <a:cubicBezTo>
                  <a:pt x="3327580" y="5272"/>
                  <a:pt x="3339442" y="0"/>
                  <a:pt x="335921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21786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/Pause B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ackground">
            <a:extLst>
              <a:ext uri="{FF2B5EF4-FFF2-40B4-BE49-F238E27FC236}">
                <a16:creationId xmlns:a16="http://schemas.microsoft.com/office/drawing/2014/main" id="{A3420087-96DF-432F-B192-585D42BF6A4E}"/>
              </a:ext>
            </a:extLst>
          </p:cNvPr>
          <p:cNvSpPr/>
          <p:nvPr userDrawn="1"/>
        </p:nvSpPr>
        <p:spPr bwMode="auto">
          <a:xfrm>
            <a:off x="0" y="0"/>
            <a:ext cx="12193200" cy="68616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itchFamily="-80" charset="-128"/>
            </a:endParaRPr>
          </a:p>
        </p:txBody>
      </p:sp>
      <p:sp>
        <p:nvSpPr>
          <p:cNvPr id="13" name="Logo color">
            <a:extLst>
              <a:ext uri="{FF2B5EF4-FFF2-40B4-BE49-F238E27FC236}">
                <a16:creationId xmlns:a16="http://schemas.microsoft.com/office/drawing/2014/main" id="{09BBEE10-6A59-474F-B766-7643F97F869F}"/>
              </a:ext>
            </a:extLst>
          </p:cNvPr>
          <p:cNvSpPr>
            <a:spLocks noChangeAspect="1"/>
          </p:cNvSpPr>
          <p:nvPr userDrawn="1">
            <p:custDataLst>
              <p:tags r:id="rId1"/>
            </p:custDataLst>
          </p:nvPr>
        </p:nvSpPr>
        <p:spPr bwMode="auto">
          <a:xfrm>
            <a:off x="4870539" y="1651373"/>
            <a:ext cx="2388323" cy="3483354"/>
          </a:xfrm>
          <a:custGeom>
            <a:avLst/>
            <a:gdLst>
              <a:gd name="connsiteX0" fmla="*/ 1050029 w 4933949"/>
              <a:gd name="connsiteY0" fmla="*/ 6094413 h 7196138"/>
              <a:gd name="connsiteX1" fmla="*/ 3883920 w 4933949"/>
              <a:gd name="connsiteY1" fmla="*/ 6094413 h 7196138"/>
              <a:gd name="connsiteX2" fmla="*/ 4933949 w 4933949"/>
              <a:gd name="connsiteY2" fmla="*/ 6645934 h 7196138"/>
              <a:gd name="connsiteX3" fmla="*/ 3883920 w 4933949"/>
              <a:gd name="connsiteY3" fmla="*/ 7196138 h 7196138"/>
              <a:gd name="connsiteX4" fmla="*/ 1050029 w 4933949"/>
              <a:gd name="connsiteY4" fmla="*/ 7196138 h 7196138"/>
              <a:gd name="connsiteX5" fmla="*/ 0 w 4933949"/>
              <a:gd name="connsiteY5" fmla="*/ 6645934 h 7196138"/>
              <a:gd name="connsiteX6" fmla="*/ 1050029 w 4933949"/>
              <a:gd name="connsiteY6" fmla="*/ 6094413 h 7196138"/>
              <a:gd name="connsiteX7" fmla="*/ 1050029 w 4933949"/>
              <a:gd name="connsiteY7" fmla="*/ 4730750 h 7196138"/>
              <a:gd name="connsiteX8" fmla="*/ 3883920 w 4933949"/>
              <a:gd name="connsiteY8" fmla="*/ 4730750 h 7196138"/>
              <a:gd name="connsiteX9" fmla="*/ 4933949 w 4933949"/>
              <a:gd name="connsiteY9" fmla="*/ 5283066 h 7196138"/>
              <a:gd name="connsiteX10" fmla="*/ 3883920 w 4933949"/>
              <a:gd name="connsiteY10" fmla="*/ 5834063 h 7196138"/>
              <a:gd name="connsiteX11" fmla="*/ 1050029 w 4933949"/>
              <a:gd name="connsiteY11" fmla="*/ 5834063 h 7196138"/>
              <a:gd name="connsiteX12" fmla="*/ 0 w 4933949"/>
              <a:gd name="connsiteY12" fmla="*/ 5283066 h 7196138"/>
              <a:gd name="connsiteX13" fmla="*/ 1050029 w 4933949"/>
              <a:gd name="connsiteY13" fmla="*/ 4730750 h 7196138"/>
              <a:gd name="connsiteX14" fmla="*/ 1050029 w 4933949"/>
              <a:gd name="connsiteY14" fmla="*/ 3368675 h 7196138"/>
              <a:gd name="connsiteX15" fmla="*/ 3883920 w 4933949"/>
              <a:gd name="connsiteY15" fmla="*/ 3368675 h 7196138"/>
              <a:gd name="connsiteX16" fmla="*/ 4933949 w 4933949"/>
              <a:gd name="connsiteY16" fmla="*/ 3920991 h 7196138"/>
              <a:gd name="connsiteX17" fmla="*/ 3883920 w 4933949"/>
              <a:gd name="connsiteY17" fmla="*/ 4471988 h 7196138"/>
              <a:gd name="connsiteX18" fmla="*/ 1050029 w 4933949"/>
              <a:gd name="connsiteY18" fmla="*/ 4471988 h 7196138"/>
              <a:gd name="connsiteX19" fmla="*/ 0 w 4933949"/>
              <a:gd name="connsiteY19" fmla="*/ 3920991 h 7196138"/>
              <a:gd name="connsiteX20" fmla="*/ 1050029 w 4933949"/>
              <a:gd name="connsiteY20" fmla="*/ 3368675 h 7196138"/>
              <a:gd name="connsiteX21" fmla="*/ 678543 w 4933949"/>
              <a:gd name="connsiteY21" fmla="*/ 305710 h 7196138"/>
              <a:gd name="connsiteX22" fmla="*/ 678543 w 4933949"/>
              <a:gd name="connsiteY22" fmla="*/ 2307316 h 7196138"/>
              <a:gd name="connsiteX23" fmla="*/ 909109 w 4933949"/>
              <a:gd name="connsiteY23" fmla="*/ 2307316 h 7196138"/>
              <a:gd name="connsiteX24" fmla="*/ 1119911 w 4933949"/>
              <a:gd name="connsiteY24" fmla="*/ 2234842 h 7196138"/>
              <a:gd name="connsiteX25" fmla="*/ 1198962 w 4933949"/>
              <a:gd name="connsiteY25" fmla="*/ 1615517 h 7196138"/>
              <a:gd name="connsiteX26" fmla="*/ 1198962 w 4933949"/>
              <a:gd name="connsiteY26" fmla="*/ 996191 h 7196138"/>
              <a:gd name="connsiteX27" fmla="*/ 1119911 w 4933949"/>
              <a:gd name="connsiteY27" fmla="*/ 378184 h 7196138"/>
              <a:gd name="connsiteX28" fmla="*/ 909109 w 4933949"/>
              <a:gd name="connsiteY28" fmla="*/ 305710 h 7196138"/>
              <a:gd name="connsiteX29" fmla="*/ 678543 w 4933949"/>
              <a:gd name="connsiteY29" fmla="*/ 305710 h 7196138"/>
              <a:gd name="connsiteX30" fmla="*/ 1842869 w 4933949"/>
              <a:gd name="connsiteY30" fmla="*/ 0 h 7196138"/>
              <a:gd name="connsiteX31" fmla="*/ 3073618 w 4933949"/>
              <a:gd name="connsiteY31" fmla="*/ 0 h 7196138"/>
              <a:gd name="connsiteX32" fmla="*/ 3114467 w 4933949"/>
              <a:gd name="connsiteY32" fmla="*/ 14495 h 7196138"/>
              <a:gd name="connsiteX33" fmla="*/ 3128962 w 4933949"/>
              <a:gd name="connsiteY33" fmla="*/ 54027 h 7196138"/>
              <a:gd name="connsiteX34" fmla="*/ 3128962 w 4933949"/>
              <a:gd name="connsiteY34" fmla="*/ 275402 h 7196138"/>
              <a:gd name="connsiteX35" fmla="*/ 3114467 w 4933949"/>
              <a:gd name="connsiteY35" fmla="*/ 314934 h 7196138"/>
              <a:gd name="connsiteX36" fmla="*/ 3073618 w 4933949"/>
              <a:gd name="connsiteY36" fmla="*/ 329429 h 7196138"/>
              <a:gd name="connsiteX37" fmla="*/ 2679620 w 4933949"/>
              <a:gd name="connsiteY37" fmla="*/ 329429 h 7196138"/>
              <a:gd name="connsiteX38" fmla="*/ 2679620 w 4933949"/>
              <a:gd name="connsiteY38" fmla="*/ 2558999 h 7196138"/>
              <a:gd name="connsiteX39" fmla="*/ 2665125 w 4933949"/>
              <a:gd name="connsiteY39" fmla="*/ 2598530 h 7196138"/>
              <a:gd name="connsiteX40" fmla="*/ 2625594 w 4933949"/>
              <a:gd name="connsiteY40" fmla="*/ 2613025 h 7196138"/>
              <a:gd name="connsiteX41" fmla="*/ 2290893 w 4933949"/>
              <a:gd name="connsiteY41" fmla="*/ 2613025 h 7196138"/>
              <a:gd name="connsiteX42" fmla="*/ 2250044 w 4933949"/>
              <a:gd name="connsiteY42" fmla="*/ 2598530 h 7196138"/>
              <a:gd name="connsiteX43" fmla="*/ 2235549 w 4933949"/>
              <a:gd name="connsiteY43" fmla="*/ 2558999 h 7196138"/>
              <a:gd name="connsiteX44" fmla="*/ 2235549 w 4933949"/>
              <a:gd name="connsiteY44" fmla="*/ 329429 h 7196138"/>
              <a:gd name="connsiteX45" fmla="*/ 1842869 w 4933949"/>
              <a:gd name="connsiteY45" fmla="*/ 329429 h 7196138"/>
              <a:gd name="connsiteX46" fmla="*/ 1802020 w 4933949"/>
              <a:gd name="connsiteY46" fmla="*/ 314934 h 7196138"/>
              <a:gd name="connsiteX47" fmla="*/ 1787525 w 4933949"/>
              <a:gd name="connsiteY47" fmla="*/ 275402 h 7196138"/>
              <a:gd name="connsiteX48" fmla="*/ 1787525 w 4933949"/>
              <a:gd name="connsiteY48" fmla="*/ 54027 h 7196138"/>
              <a:gd name="connsiteX49" fmla="*/ 1802020 w 4933949"/>
              <a:gd name="connsiteY49" fmla="*/ 14495 h 7196138"/>
              <a:gd name="connsiteX50" fmla="*/ 1842869 w 4933949"/>
              <a:gd name="connsiteY50" fmla="*/ 0 h 7196138"/>
              <a:gd name="connsiteX51" fmla="*/ 317544 w 4933949"/>
              <a:gd name="connsiteY51" fmla="*/ 0 h 7196138"/>
              <a:gd name="connsiteX52" fmla="*/ 972349 w 4933949"/>
              <a:gd name="connsiteY52" fmla="*/ 0 h 7196138"/>
              <a:gd name="connsiteX53" fmla="*/ 1476958 w 4933949"/>
              <a:gd name="connsiteY53" fmla="*/ 179209 h 7196138"/>
              <a:gd name="connsiteX54" fmla="*/ 1619250 w 4933949"/>
              <a:gd name="connsiteY54" fmla="*/ 1025181 h 7196138"/>
              <a:gd name="connsiteX55" fmla="*/ 1619250 w 4933949"/>
              <a:gd name="connsiteY55" fmla="*/ 1587845 h 7196138"/>
              <a:gd name="connsiteX56" fmla="*/ 1476958 w 4933949"/>
              <a:gd name="connsiteY56" fmla="*/ 2433816 h 7196138"/>
              <a:gd name="connsiteX57" fmla="*/ 972349 w 4933949"/>
              <a:gd name="connsiteY57" fmla="*/ 2613025 h 7196138"/>
              <a:gd name="connsiteX58" fmla="*/ 317544 w 4933949"/>
              <a:gd name="connsiteY58" fmla="*/ 2613025 h 7196138"/>
              <a:gd name="connsiteX59" fmla="*/ 278018 w 4933949"/>
              <a:gd name="connsiteY59" fmla="*/ 2598530 h 7196138"/>
              <a:gd name="connsiteX60" fmla="*/ 263525 w 4933949"/>
              <a:gd name="connsiteY60" fmla="*/ 2558999 h 7196138"/>
              <a:gd name="connsiteX61" fmla="*/ 263525 w 4933949"/>
              <a:gd name="connsiteY61" fmla="*/ 54027 h 7196138"/>
              <a:gd name="connsiteX62" fmla="*/ 278018 w 4933949"/>
              <a:gd name="connsiteY62" fmla="*/ 14495 h 7196138"/>
              <a:gd name="connsiteX63" fmla="*/ 317544 w 4933949"/>
              <a:gd name="connsiteY63" fmla="*/ 0 h 7196138"/>
              <a:gd name="connsiteX64" fmla="*/ 3359213 w 4933949"/>
              <a:gd name="connsiteY64" fmla="*/ 0 h 7196138"/>
              <a:gd name="connsiteX65" fmla="*/ 3664991 w 4933949"/>
              <a:gd name="connsiteY65" fmla="*/ 0 h 7196138"/>
              <a:gd name="connsiteX66" fmla="*/ 3705850 w 4933949"/>
              <a:gd name="connsiteY66" fmla="*/ 14497 h 7196138"/>
              <a:gd name="connsiteX67" fmla="*/ 3720348 w 4933949"/>
              <a:gd name="connsiteY67" fmla="*/ 54035 h 7196138"/>
              <a:gd name="connsiteX68" fmla="*/ 3720348 w 4933949"/>
              <a:gd name="connsiteY68" fmla="*/ 1903062 h 7196138"/>
              <a:gd name="connsiteX69" fmla="*/ 3798111 w 4933949"/>
              <a:gd name="connsiteY69" fmla="*/ 2279984 h 7196138"/>
              <a:gd name="connsiteX70" fmla="*/ 3976042 w 4933949"/>
              <a:gd name="connsiteY70" fmla="*/ 2349833 h 7196138"/>
              <a:gd name="connsiteX71" fmla="*/ 4163200 w 4933949"/>
              <a:gd name="connsiteY71" fmla="*/ 2279984 h 7196138"/>
              <a:gd name="connsiteX72" fmla="*/ 4240963 w 4933949"/>
              <a:gd name="connsiteY72" fmla="*/ 1903062 h 7196138"/>
              <a:gd name="connsiteX73" fmla="*/ 4240963 w 4933949"/>
              <a:gd name="connsiteY73" fmla="*/ 54035 h 7196138"/>
              <a:gd name="connsiteX74" fmla="*/ 4255461 w 4933949"/>
              <a:gd name="connsiteY74" fmla="*/ 14497 h 7196138"/>
              <a:gd name="connsiteX75" fmla="*/ 4295001 w 4933949"/>
              <a:gd name="connsiteY75" fmla="*/ 0 h 7196138"/>
              <a:gd name="connsiteX76" fmla="*/ 4602098 w 4933949"/>
              <a:gd name="connsiteY76" fmla="*/ 0 h 7196138"/>
              <a:gd name="connsiteX77" fmla="*/ 4641638 w 4933949"/>
              <a:gd name="connsiteY77" fmla="*/ 14497 h 7196138"/>
              <a:gd name="connsiteX78" fmla="*/ 4656136 w 4933949"/>
              <a:gd name="connsiteY78" fmla="*/ 54035 h 7196138"/>
              <a:gd name="connsiteX79" fmla="*/ 4656136 w 4933949"/>
              <a:gd name="connsiteY79" fmla="*/ 1904380 h 7196138"/>
              <a:gd name="connsiteX80" fmla="*/ 4507201 w 4933949"/>
              <a:gd name="connsiteY80" fmla="*/ 2459220 h 7196138"/>
              <a:gd name="connsiteX81" fmla="*/ 3981314 w 4933949"/>
              <a:gd name="connsiteY81" fmla="*/ 2646363 h 7196138"/>
              <a:gd name="connsiteX82" fmla="*/ 3447519 w 4933949"/>
              <a:gd name="connsiteY82" fmla="*/ 2459220 h 7196138"/>
              <a:gd name="connsiteX83" fmla="*/ 3305174 w 4933949"/>
              <a:gd name="connsiteY83" fmla="*/ 1904380 h 7196138"/>
              <a:gd name="connsiteX84" fmla="*/ 3305174 w 4933949"/>
              <a:gd name="connsiteY84" fmla="*/ 54035 h 7196138"/>
              <a:gd name="connsiteX85" fmla="*/ 3318354 w 4933949"/>
              <a:gd name="connsiteY85" fmla="*/ 14497 h 7196138"/>
              <a:gd name="connsiteX86" fmla="*/ 3359213 w 4933949"/>
              <a:gd name="connsiteY86" fmla="*/ 0 h 719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4933949" h="7196138">
                <a:moveTo>
                  <a:pt x="1050029" y="6094413"/>
                </a:moveTo>
                <a:cubicBezTo>
                  <a:pt x="2409664" y="6623557"/>
                  <a:pt x="2524285" y="6623557"/>
                  <a:pt x="3883920" y="6094413"/>
                </a:cubicBezTo>
                <a:cubicBezTo>
                  <a:pt x="3883920" y="6094413"/>
                  <a:pt x="3883920" y="6094413"/>
                  <a:pt x="4933949" y="6645934"/>
                </a:cubicBezTo>
                <a:cubicBezTo>
                  <a:pt x="4933949" y="6645934"/>
                  <a:pt x="4933949" y="6645934"/>
                  <a:pt x="3883920" y="7196138"/>
                </a:cubicBezTo>
                <a:cubicBezTo>
                  <a:pt x="2524285" y="6668311"/>
                  <a:pt x="2409664" y="6668311"/>
                  <a:pt x="1050029" y="7196138"/>
                </a:cubicBezTo>
                <a:cubicBezTo>
                  <a:pt x="1050029" y="7196138"/>
                  <a:pt x="1050029" y="7196138"/>
                  <a:pt x="0" y="6645934"/>
                </a:cubicBezTo>
                <a:cubicBezTo>
                  <a:pt x="0" y="6645934"/>
                  <a:pt x="0" y="6645934"/>
                  <a:pt x="1050029" y="6094413"/>
                </a:cubicBezTo>
                <a:close/>
                <a:moveTo>
                  <a:pt x="1050029" y="4730750"/>
                </a:moveTo>
                <a:cubicBezTo>
                  <a:pt x="2409664" y="5260657"/>
                  <a:pt x="2524285" y="5260657"/>
                  <a:pt x="3883920" y="4730750"/>
                </a:cubicBezTo>
                <a:cubicBezTo>
                  <a:pt x="3883920" y="4730750"/>
                  <a:pt x="3883920" y="4730750"/>
                  <a:pt x="4933949" y="5283066"/>
                </a:cubicBezTo>
                <a:cubicBezTo>
                  <a:pt x="4933949" y="5283066"/>
                  <a:pt x="4933949" y="5283066"/>
                  <a:pt x="3883920" y="5834063"/>
                </a:cubicBezTo>
                <a:cubicBezTo>
                  <a:pt x="2524285" y="5305475"/>
                  <a:pt x="2409664" y="5305475"/>
                  <a:pt x="1050029" y="5834063"/>
                </a:cubicBezTo>
                <a:cubicBezTo>
                  <a:pt x="1050029" y="5834063"/>
                  <a:pt x="1050029" y="5834063"/>
                  <a:pt x="0" y="5283066"/>
                </a:cubicBezTo>
                <a:cubicBezTo>
                  <a:pt x="0" y="5283066"/>
                  <a:pt x="0" y="5283066"/>
                  <a:pt x="1050029" y="4730750"/>
                </a:cubicBezTo>
                <a:close/>
                <a:moveTo>
                  <a:pt x="1050029" y="3368675"/>
                </a:moveTo>
                <a:cubicBezTo>
                  <a:pt x="2409664" y="3898582"/>
                  <a:pt x="2524285" y="3898582"/>
                  <a:pt x="3883920" y="3368675"/>
                </a:cubicBezTo>
                <a:cubicBezTo>
                  <a:pt x="3883920" y="3368675"/>
                  <a:pt x="3883920" y="3368675"/>
                  <a:pt x="4933949" y="3920991"/>
                </a:cubicBezTo>
                <a:cubicBezTo>
                  <a:pt x="4933949" y="3920991"/>
                  <a:pt x="4933949" y="3920991"/>
                  <a:pt x="3883920" y="4471988"/>
                </a:cubicBezTo>
                <a:cubicBezTo>
                  <a:pt x="2524285" y="3943400"/>
                  <a:pt x="2409664" y="3943400"/>
                  <a:pt x="1050029" y="4471988"/>
                </a:cubicBezTo>
                <a:cubicBezTo>
                  <a:pt x="1050029" y="4471988"/>
                  <a:pt x="1050029" y="4471988"/>
                  <a:pt x="0" y="3920991"/>
                </a:cubicBezTo>
                <a:cubicBezTo>
                  <a:pt x="0" y="3920991"/>
                  <a:pt x="0" y="3920991"/>
                  <a:pt x="1050029" y="3368675"/>
                </a:cubicBezTo>
                <a:close/>
                <a:moveTo>
                  <a:pt x="678543" y="305710"/>
                </a:moveTo>
                <a:lnTo>
                  <a:pt x="678543" y="2307316"/>
                </a:lnTo>
                <a:cubicBezTo>
                  <a:pt x="678543" y="2307316"/>
                  <a:pt x="678543" y="2307316"/>
                  <a:pt x="909109" y="2307316"/>
                </a:cubicBezTo>
                <a:cubicBezTo>
                  <a:pt x="1011875" y="2307316"/>
                  <a:pt x="1072481" y="2291503"/>
                  <a:pt x="1119911" y="2234842"/>
                </a:cubicBezTo>
                <a:cubicBezTo>
                  <a:pt x="1192375" y="2147873"/>
                  <a:pt x="1198962" y="1971299"/>
                  <a:pt x="1198962" y="1615517"/>
                </a:cubicBezTo>
                <a:cubicBezTo>
                  <a:pt x="1198962" y="1615517"/>
                  <a:pt x="1198962" y="1615517"/>
                  <a:pt x="1198962" y="996191"/>
                </a:cubicBezTo>
                <a:cubicBezTo>
                  <a:pt x="1198962" y="641727"/>
                  <a:pt x="1192375" y="465153"/>
                  <a:pt x="1119911" y="378184"/>
                </a:cubicBezTo>
                <a:cubicBezTo>
                  <a:pt x="1072481" y="321522"/>
                  <a:pt x="1011875" y="305710"/>
                  <a:pt x="909109" y="305710"/>
                </a:cubicBezTo>
                <a:cubicBezTo>
                  <a:pt x="909109" y="305710"/>
                  <a:pt x="909109" y="305710"/>
                  <a:pt x="678543" y="305710"/>
                </a:cubicBezTo>
                <a:close/>
                <a:moveTo>
                  <a:pt x="1842869" y="0"/>
                </a:moveTo>
                <a:cubicBezTo>
                  <a:pt x="1842869" y="0"/>
                  <a:pt x="1842869" y="0"/>
                  <a:pt x="3073618" y="0"/>
                </a:cubicBezTo>
                <a:cubicBezTo>
                  <a:pt x="3093384" y="0"/>
                  <a:pt x="3105243" y="5271"/>
                  <a:pt x="3114467" y="14495"/>
                </a:cubicBezTo>
                <a:cubicBezTo>
                  <a:pt x="3122374" y="22401"/>
                  <a:pt x="3128962" y="34261"/>
                  <a:pt x="3128962" y="54027"/>
                </a:cubicBezTo>
                <a:cubicBezTo>
                  <a:pt x="3128962" y="54027"/>
                  <a:pt x="3128962" y="54027"/>
                  <a:pt x="3128962" y="275402"/>
                </a:cubicBezTo>
                <a:cubicBezTo>
                  <a:pt x="3128962" y="295168"/>
                  <a:pt x="3122374" y="307028"/>
                  <a:pt x="3114467" y="314934"/>
                </a:cubicBezTo>
                <a:cubicBezTo>
                  <a:pt x="3105243" y="324158"/>
                  <a:pt x="3093384" y="329429"/>
                  <a:pt x="3073618" y="329429"/>
                </a:cubicBezTo>
                <a:cubicBezTo>
                  <a:pt x="3073618" y="329429"/>
                  <a:pt x="3073618" y="329429"/>
                  <a:pt x="2679620" y="329429"/>
                </a:cubicBezTo>
                <a:cubicBezTo>
                  <a:pt x="2679620" y="329429"/>
                  <a:pt x="2679620" y="329429"/>
                  <a:pt x="2679620" y="2558999"/>
                </a:cubicBezTo>
                <a:cubicBezTo>
                  <a:pt x="2679620" y="2578765"/>
                  <a:pt x="2674349" y="2590624"/>
                  <a:pt x="2665125" y="2598530"/>
                </a:cubicBezTo>
                <a:cubicBezTo>
                  <a:pt x="2657219" y="2607755"/>
                  <a:pt x="2645360" y="2613025"/>
                  <a:pt x="2625594" y="2613025"/>
                </a:cubicBezTo>
                <a:cubicBezTo>
                  <a:pt x="2625594" y="2613025"/>
                  <a:pt x="2625594" y="2613025"/>
                  <a:pt x="2290893" y="2613025"/>
                </a:cubicBezTo>
                <a:cubicBezTo>
                  <a:pt x="2271128" y="2613025"/>
                  <a:pt x="2259268" y="2607755"/>
                  <a:pt x="2250044" y="2598530"/>
                </a:cubicBezTo>
                <a:cubicBezTo>
                  <a:pt x="2240820" y="2590624"/>
                  <a:pt x="2235549" y="2578765"/>
                  <a:pt x="2235549" y="2558999"/>
                </a:cubicBezTo>
                <a:cubicBezTo>
                  <a:pt x="2235549" y="2558999"/>
                  <a:pt x="2235549" y="2558999"/>
                  <a:pt x="2235549" y="329429"/>
                </a:cubicBezTo>
                <a:cubicBezTo>
                  <a:pt x="2235549" y="329429"/>
                  <a:pt x="2235549" y="329429"/>
                  <a:pt x="1842869" y="329429"/>
                </a:cubicBezTo>
                <a:cubicBezTo>
                  <a:pt x="1823104" y="329429"/>
                  <a:pt x="1811244" y="324158"/>
                  <a:pt x="1802020" y="314934"/>
                </a:cubicBezTo>
                <a:cubicBezTo>
                  <a:pt x="1792796" y="307028"/>
                  <a:pt x="1787525" y="295168"/>
                  <a:pt x="1787525" y="275402"/>
                </a:cubicBezTo>
                <a:cubicBezTo>
                  <a:pt x="1787525" y="275402"/>
                  <a:pt x="1787525" y="275402"/>
                  <a:pt x="1787525" y="54027"/>
                </a:cubicBezTo>
                <a:cubicBezTo>
                  <a:pt x="1787525" y="34261"/>
                  <a:pt x="1792796" y="22401"/>
                  <a:pt x="1802020" y="14495"/>
                </a:cubicBezTo>
                <a:cubicBezTo>
                  <a:pt x="1811244" y="5271"/>
                  <a:pt x="1823104" y="0"/>
                  <a:pt x="1842869" y="0"/>
                </a:cubicBezTo>
                <a:close/>
                <a:moveTo>
                  <a:pt x="317544" y="0"/>
                </a:moveTo>
                <a:cubicBezTo>
                  <a:pt x="317544" y="0"/>
                  <a:pt x="317544" y="0"/>
                  <a:pt x="972349" y="0"/>
                </a:cubicBezTo>
                <a:cubicBezTo>
                  <a:pt x="1226630" y="0"/>
                  <a:pt x="1382097" y="57980"/>
                  <a:pt x="1476958" y="179209"/>
                </a:cubicBezTo>
                <a:cubicBezTo>
                  <a:pt x="1615298" y="345241"/>
                  <a:pt x="1619250" y="614055"/>
                  <a:pt x="1619250" y="1025181"/>
                </a:cubicBezTo>
                <a:cubicBezTo>
                  <a:pt x="1619250" y="1025181"/>
                  <a:pt x="1619250" y="1025181"/>
                  <a:pt x="1619250" y="1587845"/>
                </a:cubicBezTo>
                <a:cubicBezTo>
                  <a:pt x="1619250" y="1998971"/>
                  <a:pt x="1615298" y="2267784"/>
                  <a:pt x="1476958" y="2433816"/>
                </a:cubicBezTo>
                <a:cubicBezTo>
                  <a:pt x="1382097" y="2555046"/>
                  <a:pt x="1226630" y="2613025"/>
                  <a:pt x="972349" y="2613025"/>
                </a:cubicBezTo>
                <a:cubicBezTo>
                  <a:pt x="972349" y="2613025"/>
                  <a:pt x="972349" y="2613025"/>
                  <a:pt x="317544" y="2613025"/>
                </a:cubicBezTo>
                <a:cubicBezTo>
                  <a:pt x="297781" y="2613025"/>
                  <a:pt x="285923" y="2607755"/>
                  <a:pt x="278018" y="2598530"/>
                </a:cubicBezTo>
                <a:cubicBezTo>
                  <a:pt x="268795" y="2590624"/>
                  <a:pt x="263525" y="2578765"/>
                  <a:pt x="263525" y="2558999"/>
                </a:cubicBezTo>
                <a:cubicBezTo>
                  <a:pt x="263525" y="2558999"/>
                  <a:pt x="263525" y="2558999"/>
                  <a:pt x="263525" y="54027"/>
                </a:cubicBezTo>
                <a:cubicBezTo>
                  <a:pt x="263525" y="34261"/>
                  <a:pt x="268795" y="22401"/>
                  <a:pt x="278018" y="14495"/>
                </a:cubicBezTo>
                <a:cubicBezTo>
                  <a:pt x="285923" y="5271"/>
                  <a:pt x="297781" y="0"/>
                  <a:pt x="317544" y="0"/>
                </a:cubicBezTo>
                <a:close/>
                <a:moveTo>
                  <a:pt x="3359213" y="0"/>
                </a:moveTo>
                <a:cubicBezTo>
                  <a:pt x="3359213" y="0"/>
                  <a:pt x="3359213" y="0"/>
                  <a:pt x="3664991" y="0"/>
                </a:cubicBezTo>
                <a:cubicBezTo>
                  <a:pt x="3684762" y="0"/>
                  <a:pt x="3696624" y="5272"/>
                  <a:pt x="3705850" y="14497"/>
                </a:cubicBezTo>
                <a:cubicBezTo>
                  <a:pt x="3715076" y="22405"/>
                  <a:pt x="3720348" y="34266"/>
                  <a:pt x="3720348" y="54035"/>
                </a:cubicBezTo>
                <a:cubicBezTo>
                  <a:pt x="3720348" y="54035"/>
                  <a:pt x="3720348" y="54035"/>
                  <a:pt x="3720348" y="1903062"/>
                </a:cubicBezTo>
                <a:cubicBezTo>
                  <a:pt x="3720348" y="2103384"/>
                  <a:pt x="3738800" y="2214089"/>
                  <a:pt x="3798111" y="2279984"/>
                </a:cubicBezTo>
                <a:cubicBezTo>
                  <a:pt x="3841605" y="2328747"/>
                  <a:pt x="3899597" y="2349833"/>
                  <a:pt x="3976042" y="2349833"/>
                </a:cubicBezTo>
                <a:cubicBezTo>
                  <a:pt x="4060395" y="2349833"/>
                  <a:pt x="4121023" y="2326111"/>
                  <a:pt x="4163200" y="2279984"/>
                </a:cubicBezTo>
                <a:cubicBezTo>
                  <a:pt x="4226464" y="2211453"/>
                  <a:pt x="4240963" y="2096795"/>
                  <a:pt x="4240963" y="1903062"/>
                </a:cubicBezTo>
                <a:cubicBezTo>
                  <a:pt x="4240963" y="1903062"/>
                  <a:pt x="4240963" y="1903062"/>
                  <a:pt x="4240963" y="54035"/>
                </a:cubicBezTo>
                <a:cubicBezTo>
                  <a:pt x="4240963" y="34266"/>
                  <a:pt x="4246235" y="22405"/>
                  <a:pt x="4255461" y="14497"/>
                </a:cubicBezTo>
                <a:cubicBezTo>
                  <a:pt x="4263369" y="5272"/>
                  <a:pt x="4276549" y="0"/>
                  <a:pt x="4295001" y="0"/>
                </a:cubicBezTo>
                <a:cubicBezTo>
                  <a:pt x="4295001" y="0"/>
                  <a:pt x="4295001" y="0"/>
                  <a:pt x="4602098" y="0"/>
                </a:cubicBezTo>
                <a:cubicBezTo>
                  <a:pt x="4621868" y="0"/>
                  <a:pt x="4633730" y="5272"/>
                  <a:pt x="4641638" y="14497"/>
                </a:cubicBezTo>
                <a:cubicBezTo>
                  <a:pt x="4650864" y="22405"/>
                  <a:pt x="4656136" y="34266"/>
                  <a:pt x="4656136" y="54035"/>
                </a:cubicBezTo>
                <a:cubicBezTo>
                  <a:pt x="4656136" y="54035"/>
                  <a:pt x="4656136" y="54035"/>
                  <a:pt x="4656136" y="1904380"/>
                </a:cubicBezTo>
                <a:cubicBezTo>
                  <a:pt x="4656136" y="2153465"/>
                  <a:pt x="4627140" y="2319521"/>
                  <a:pt x="4507201" y="2459220"/>
                </a:cubicBezTo>
                <a:cubicBezTo>
                  <a:pt x="4405714" y="2577832"/>
                  <a:pt x="4239645" y="2646363"/>
                  <a:pt x="3981314" y="2646363"/>
                </a:cubicBezTo>
                <a:cubicBezTo>
                  <a:pt x="3726938" y="2646363"/>
                  <a:pt x="3559550" y="2581786"/>
                  <a:pt x="3447519" y="2459220"/>
                </a:cubicBezTo>
                <a:cubicBezTo>
                  <a:pt x="3340760" y="2341926"/>
                  <a:pt x="3305174" y="2173233"/>
                  <a:pt x="3305174" y="1904380"/>
                </a:cubicBezTo>
                <a:cubicBezTo>
                  <a:pt x="3305174" y="1904380"/>
                  <a:pt x="3305174" y="1904380"/>
                  <a:pt x="3305174" y="54035"/>
                </a:cubicBezTo>
                <a:cubicBezTo>
                  <a:pt x="3305174" y="34266"/>
                  <a:pt x="3310446" y="22405"/>
                  <a:pt x="3318354" y="14497"/>
                </a:cubicBezTo>
                <a:cubicBezTo>
                  <a:pt x="3327580" y="5272"/>
                  <a:pt x="3339442" y="0"/>
                  <a:pt x="3359213" y="0"/>
                </a:cubicBezTo>
                <a:close/>
              </a:path>
            </a:pathLst>
          </a:custGeom>
          <a:solidFill>
            <a:srgbClr val="990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 dirty="0"/>
          </a:p>
        </p:txBody>
      </p:sp>
      <p:sp>
        <p:nvSpPr>
          <p:cNvPr id="6" name="Date Placeholder 2">
            <a:extLst>
              <a:ext uri="{FF2B5EF4-FFF2-40B4-BE49-F238E27FC236}">
                <a16:creationId xmlns:a16="http://schemas.microsoft.com/office/drawing/2014/main" id="{AF062B26-8169-4B93-8FD8-CFDB0855A96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en-GB" dirty="0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CA59923C-6F09-424E-AF1E-AC62326A9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912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en-GB" dirty="0"/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4C299FA2-BF46-4410-B2CD-E3C80B7A9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flipV="1">
            <a:off x="0" y="6912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fld id="{24C8C45C-947F-4981-8B3F-4F32E973C90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Bottom bar">
            <a:extLst>
              <a:ext uri="{FF2B5EF4-FFF2-40B4-BE49-F238E27FC236}">
                <a16:creationId xmlns:a16="http://schemas.microsoft.com/office/drawing/2014/main" id="{495865CE-5BE9-4122-8AB8-48E534DD88F7}"/>
              </a:ext>
            </a:extLst>
          </p:cNvPr>
          <p:cNvSpPr/>
          <p:nvPr userDrawn="1"/>
        </p:nvSpPr>
        <p:spPr bwMode="auto">
          <a:xfrm>
            <a:off x="0" y="6541200"/>
            <a:ext cx="12193200" cy="316800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12" name="Top bar">
            <a:extLst>
              <a:ext uri="{FF2B5EF4-FFF2-40B4-BE49-F238E27FC236}">
                <a16:creationId xmlns:a16="http://schemas.microsoft.com/office/drawing/2014/main" id="{0D436479-94F3-475C-8F8D-D3CDC81793FD}"/>
              </a:ext>
            </a:extLst>
          </p:cNvPr>
          <p:cNvSpPr/>
          <p:nvPr userDrawn="1"/>
        </p:nvSpPr>
        <p:spPr bwMode="auto">
          <a:xfrm>
            <a:off x="0" y="0"/>
            <a:ext cx="12193200" cy="50400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963761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B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9859" y="3545117"/>
            <a:ext cx="10840028" cy="2706458"/>
          </a:xfrm>
        </p:spPr>
        <p:txBody>
          <a:bodyPr anchor="t" anchorCtr="0"/>
          <a:lstStyle>
            <a:lvl1pPr>
              <a:lnSpc>
                <a:spcPct val="93000"/>
              </a:lnSpc>
              <a:defRPr sz="8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7072" y="1704975"/>
            <a:ext cx="10840028" cy="1660654"/>
          </a:xfrm>
        </p:spPr>
        <p:txBody>
          <a:bodyPr anchor="b" anchorCtr="0"/>
          <a:lstStyle>
            <a:lvl1pPr marL="0" indent="0">
              <a:lnSpc>
                <a:spcPct val="110000"/>
              </a:lnSpc>
              <a:spcBef>
                <a:spcPts val="0"/>
              </a:spcBef>
              <a:buFontTx/>
              <a:buNone/>
              <a:defRPr sz="3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to edit Master subtitle style</a:t>
            </a:r>
            <a:endParaRPr lang="en-GB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346B4F-F02C-40EC-9B70-932B18214C6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67EB69-BB5A-407E-BF0A-1CB9B24506D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259193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56" userDrawn="1">
          <p15:clr>
            <a:srgbClr val="F26B43"/>
          </p15:clr>
        </p15:guide>
        <p15:guide id="2" pos="6984" userDrawn="1">
          <p15:clr>
            <a:srgbClr val="F26B43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48A0E3C-0CE1-4BBF-A912-5A81BF3B7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FCA8860-CDAD-4F91-9292-2B11655C19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C7A21B-9B48-4777-BF0D-9FB95719C2E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877740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984" userDrawn="1">
          <p15:clr>
            <a:srgbClr val="F26B43"/>
          </p15:clr>
        </p15:guide>
        <p15:guide id="2" pos="1117" userDrawn="1">
          <p15:clr>
            <a:srgbClr val="F26B43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5EB1D5E1-0C4E-4A74-BE37-26307F7E2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4726" y="426127"/>
            <a:ext cx="9312374" cy="9727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74800" y="1706399"/>
            <a:ext cx="4410177" cy="45468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78001" y="1706399"/>
            <a:ext cx="4409100" cy="45468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2499420-B0E8-4C8A-8C00-E21262271AD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3EE7F0E-E606-41AC-BBBF-B5AECB1112E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312135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118">
          <p15:clr>
            <a:srgbClr val="F26B43"/>
          </p15:clr>
        </p15:guide>
        <p15:guide id="2" pos="3896">
          <p15:clr>
            <a:srgbClr val="F26B43"/>
          </p15:clr>
        </p15:guide>
        <p15:guide id="3" pos="4205">
          <p15:clr>
            <a:srgbClr val="F26B43"/>
          </p15:clr>
        </p15:guide>
        <p15:guide id="4" pos="6984">
          <p15:clr>
            <a:srgbClr val="F26B43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two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90A2595F-A737-4D92-946C-EC0BBF885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4726" y="426127"/>
            <a:ext cx="6048672" cy="9727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4726" y="1706328"/>
            <a:ext cx="6048672" cy="454557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65D29D0-EA4F-4318-8A82-6C2B200A712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331213" y="849734"/>
            <a:ext cx="3859200" cy="25056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5B8511D-E10E-40C3-82A6-3DCDC97CF6C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331213" y="3563718"/>
            <a:ext cx="3859200" cy="25056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</a:p>
          <a:p>
            <a:endParaRPr lang="en-GB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2986237-C7E2-4498-82A4-361A340A650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664EEF-2B63-484E-803A-4FCD66F243A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226707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927" userDrawn="1">
          <p15:clr>
            <a:srgbClr val="F26B43"/>
          </p15:clr>
        </p15:guide>
        <p15:guide id="2" pos="5247" userDrawn="1">
          <p15:clr>
            <a:srgbClr val="F26B43"/>
          </p15:clr>
        </p15:guide>
        <p15:guide id="3" pos="1117" userDrawn="1">
          <p15:clr>
            <a:srgbClr val="F26B43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>
            <a:extLst>
              <a:ext uri="{FF2B5EF4-FFF2-40B4-BE49-F238E27FC236}">
                <a16:creationId xmlns:a16="http://schemas.microsoft.com/office/drawing/2014/main" id="{92213382-11A1-48CE-B0A0-D8A7D2686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1360" y="426127"/>
            <a:ext cx="6865740" cy="9727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21360" y="1706328"/>
            <a:ext cx="6865740" cy="454557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65D29D0-EA4F-4318-8A82-6C2B200A712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1" y="1314523"/>
            <a:ext cx="3708000" cy="24552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5B8511D-E10E-40C3-82A6-3DCDC97CF6C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-1" y="3968153"/>
            <a:ext cx="3708000" cy="24552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</a:p>
          <a:p>
            <a:endParaRPr lang="en-GB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E26B732-1A52-4AA9-89FC-8FC5439E40D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25D0DC-E43F-43DA-AA0F-C0C54C8939F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835623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984" userDrawn="1">
          <p15:clr>
            <a:srgbClr val="F26B43"/>
          </p15:clr>
        </p15:guide>
        <p15:guide id="2" pos="2660" userDrawn="1">
          <p15:clr>
            <a:srgbClr val="F26B43"/>
          </p15:clr>
        </p15:guide>
        <p15:guide id="3" pos="2335" userDrawn="1">
          <p15:clr>
            <a:srgbClr val="F26B43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953C3-F3F7-4638-96F8-7CF20CB55E0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47650" y="980727"/>
            <a:ext cx="3740400" cy="418115"/>
          </a:xfrm>
        </p:spPr>
        <p:txBody>
          <a:bodyPr/>
          <a:lstStyle>
            <a:lvl1pPr>
              <a:defRPr sz="2400"/>
            </a:lvl1pPr>
          </a:lstStyle>
          <a:p>
            <a:r>
              <a:rPr lang="en-GB" dirty="0"/>
              <a:t>Click to add title one line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CC0DB591-4602-46B3-B1C3-1E64148AB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650" y="4407150"/>
            <a:ext cx="3740400" cy="1844425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68416079-1CFC-426F-A6ED-5AB355FC545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222750" y="979200"/>
            <a:ext cx="3740400" cy="417767"/>
          </a:xfrm>
        </p:spPr>
        <p:txBody>
          <a:bodyPr anchor="b" anchorCtr="0"/>
          <a:lstStyle>
            <a:lvl1pPr marL="0" indent="0">
              <a:buNone/>
              <a:defRPr sz="2400" b="1"/>
            </a:lvl1pPr>
            <a:lvl2pPr marL="0" indent="0">
              <a:buNone/>
              <a:defRPr sz="2400" b="1"/>
            </a:lvl2pPr>
            <a:lvl3pPr marL="0" indent="0">
              <a:buNone/>
              <a:defRPr sz="2400" b="1"/>
            </a:lvl3pPr>
            <a:lvl4pPr marL="0" indent="0">
              <a:buNone/>
              <a:defRPr sz="2400" b="1"/>
            </a:lvl4pPr>
            <a:lvl5pPr marL="0" indent="0">
              <a:buNone/>
              <a:defRPr sz="2400" b="1"/>
            </a:lvl5pPr>
          </a:lstStyle>
          <a:p>
            <a:pPr lvl="0"/>
            <a:r>
              <a:rPr lang="en-GB" dirty="0"/>
              <a:t>Click to add title one line</a:t>
            </a:r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D358873C-68BF-4E89-B536-B3248F2B25FE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4222750" y="4406899"/>
            <a:ext cx="3740401" cy="1844675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69A0E900-1FE2-4CC1-B435-93F3A118935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197850" y="979200"/>
            <a:ext cx="3740400" cy="417767"/>
          </a:xfrm>
        </p:spPr>
        <p:txBody>
          <a:bodyPr anchor="b" anchorCtr="0"/>
          <a:lstStyle>
            <a:lvl1pPr marL="0" indent="0">
              <a:buNone/>
              <a:defRPr sz="2400" b="1"/>
            </a:lvl1pPr>
            <a:lvl2pPr marL="0" indent="0">
              <a:buNone/>
              <a:defRPr sz="2400" b="1"/>
            </a:lvl2pPr>
            <a:lvl3pPr marL="0" indent="0">
              <a:buNone/>
              <a:defRPr sz="2400" b="1"/>
            </a:lvl3pPr>
            <a:lvl4pPr marL="0" indent="0">
              <a:buNone/>
              <a:defRPr sz="2400" b="1"/>
            </a:lvl4pPr>
            <a:lvl5pPr marL="0" indent="0">
              <a:buNone/>
              <a:defRPr sz="2400" b="1"/>
            </a:lvl5pPr>
          </a:lstStyle>
          <a:p>
            <a:pPr lvl="0"/>
            <a:r>
              <a:rPr lang="en-GB" dirty="0"/>
              <a:t>Click to add title one line</a:t>
            </a:r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E094886A-F110-4851-B1DA-8DFC40D509F8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8197850" y="4406899"/>
            <a:ext cx="3740400" cy="1844675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91B02311-54A6-4455-B615-BBCA0DA742E4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247650" y="1546282"/>
            <a:ext cx="3740400" cy="26640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710A5827-3485-49A0-81F0-FF89EE34B804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4223149" y="1548581"/>
            <a:ext cx="3740400" cy="26640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</a:p>
        </p:txBody>
      </p:sp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E27B0558-FCB8-4A55-9BA9-182DFF0387F4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8198648" y="1546282"/>
            <a:ext cx="3740400" cy="26640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346B4F-F02C-40EC-9B70-932B18214C6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67EB69-BB5A-407E-BF0A-1CB9B24506D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863740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56">
          <p15:clr>
            <a:srgbClr val="F26B43"/>
          </p15:clr>
        </p15:guide>
        <p15:guide id="2" pos="7522" userDrawn="1">
          <p15:clr>
            <a:srgbClr val="F26B43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297DEAA-3B7B-49C7-8C28-3F21F36A9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1F74546-9D06-4CF7-806D-E04B043BF5A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F53AB3-8AAF-469F-AD3F-AE5E1A39D7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8455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117" userDrawn="1">
          <p15:clr>
            <a:srgbClr val="F26B43"/>
          </p15:clr>
        </p15:guide>
        <p15:guide id="2" pos="6984" userDrawn="1">
          <p15:clr>
            <a:srgbClr val="F26B43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ogo og foo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E75ABF-082F-4A38-B952-09157E37A81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A39F3A-7714-4FD6-9132-D60FFA220D9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69264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Logo color">
            <a:extLst>
              <a:ext uri="{FF2B5EF4-FFF2-40B4-BE49-F238E27FC236}">
                <a16:creationId xmlns:a16="http://schemas.microsoft.com/office/drawing/2014/main" id="{ADC92552-7939-46C1-AAFE-B97F51EBFFE9}"/>
              </a:ext>
            </a:extLst>
          </p:cNvPr>
          <p:cNvSpPr>
            <a:spLocks noChangeAspect="1"/>
          </p:cNvSpPr>
          <p:nvPr userDrawn="1">
            <p:custDataLst>
              <p:tags r:id="rId13"/>
            </p:custDataLst>
          </p:nvPr>
        </p:nvSpPr>
        <p:spPr bwMode="auto">
          <a:xfrm>
            <a:off x="252000" y="252000"/>
            <a:ext cx="419611" cy="612000"/>
          </a:xfrm>
          <a:custGeom>
            <a:avLst/>
            <a:gdLst>
              <a:gd name="connsiteX0" fmla="*/ 1050029 w 4933949"/>
              <a:gd name="connsiteY0" fmla="*/ 6094413 h 7196138"/>
              <a:gd name="connsiteX1" fmla="*/ 3883920 w 4933949"/>
              <a:gd name="connsiteY1" fmla="*/ 6094413 h 7196138"/>
              <a:gd name="connsiteX2" fmla="*/ 4933949 w 4933949"/>
              <a:gd name="connsiteY2" fmla="*/ 6645934 h 7196138"/>
              <a:gd name="connsiteX3" fmla="*/ 3883920 w 4933949"/>
              <a:gd name="connsiteY3" fmla="*/ 7196138 h 7196138"/>
              <a:gd name="connsiteX4" fmla="*/ 1050029 w 4933949"/>
              <a:gd name="connsiteY4" fmla="*/ 7196138 h 7196138"/>
              <a:gd name="connsiteX5" fmla="*/ 0 w 4933949"/>
              <a:gd name="connsiteY5" fmla="*/ 6645934 h 7196138"/>
              <a:gd name="connsiteX6" fmla="*/ 1050029 w 4933949"/>
              <a:gd name="connsiteY6" fmla="*/ 6094413 h 7196138"/>
              <a:gd name="connsiteX7" fmla="*/ 1050029 w 4933949"/>
              <a:gd name="connsiteY7" fmla="*/ 4730750 h 7196138"/>
              <a:gd name="connsiteX8" fmla="*/ 3883920 w 4933949"/>
              <a:gd name="connsiteY8" fmla="*/ 4730750 h 7196138"/>
              <a:gd name="connsiteX9" fmla="*/ 4933949 w 4933949"/>
              <a:gd name="connsiteY9" fmla="*/ 5283066 h 7196138"/>
              <a:gd name="connsiteX10" fmla="*/ 3883920 w 4933949"/>
              <a:gd name="connsiteY10" fmla="*/ 5834063 h 7196138"/>
              <a:gd name="connsiteX11" fmla="*/ 1050029 w 4933949"/>
              <a:gd name="connsiteY11" fmla="*/ 5834063 h 7196138"/>
              <a:gd name="connsiteX12" fmla="*/ 0 w 4933949"/>
              <a:gd name="connsiteY12" fmla="*/ 5283066 h 7196138"/>
              <a:gd name="connsiteX13" fmla="*/ 1050029 w 4933949"/>
              <a:gd name="connsiteY13" fmla="*/ 4730750 h 7196138"/>
              <a:gd name="connsiteX14" fmla="*/ 1050029 w 4933949"/>
              <a:gd name="connsiteY14" fmla="*/ 3368675 h 7196138"/>
              <a:gd name="connsiteX15" fmla="*/ 3883920 w 4933949"/>
              <a:gd name="connsiteY15" fmla="*/ 3368675 h 7196138"/>
              <a:gd name="connsiteX16" fmla="*/ 4933949 w 4933949"/>
              <a:gd name="connsiteY16" fmla="*/ 3920991 h 7196138"/>
              <a:gd name="connsiteX17" fmla="*/ 3883920 w 4933949"/>
              <a:gd name="connsiteY17" fmla="*/ 4471988 h 7196138"/>
              <a:gd name="connsiteX18" fmla="*/ 1050029 w 4933949"/>
              <a:gd name="connsiteY18" fmla="*/ 4471988 h 7196138"/>
              <a:gd name="connsiteX19" fmla="*/ 0 w 4933949"/>
              <a:gd name="connsiteY19" fmla="*/ 3920991 h 7196138"/>
              <a:gd name="connsiteX20" fmla="*/ 1050029 w 4933949"/>
              <a:gd name="connsiteY20" fmla="*/ 3368675 h 7196138"/>
              <a:gd name="connsiteX21" fmla="*/ 678543 w 4933949"/>
              <a:gd name="connsiteY21" fmla="*/ 305710 h 7196138"/>
              <a:gd name="connsiteX22" fmla="*/ 678543 w 4933949"/>
              <a:gd name="connsiteY22" fmla="*/ 2307316 h 7196138"/>
              <a:gd name="connsiteX23" fmla="*/ 909109 w 4933949"/>
              <a:gd name="connsiteY23" fmla="*/ 2307316 h 7196138"/>
              <a:gd name="connsiteX24" fmla="*/ 1119911 w 4933949"/>
              <a:gd name="connsiteY24" fmla="*/ 2234842 h 7196138"/>
              <a:gd name="connsiteX25" fmla="*/ 1198962 w 4933949"/>
              <a:gd name="connsiteY25" fmla="*/ 1615517 h 7196138"/>
              <a:gd name="connsiteX26" fmla="*/ 1198962 w 4933949"/>
              <a:gd name="connsiteY26" fmla="*/ 996191 h 7196138"/>
              <a:gd name="connsiteX27" fmla="*/ 1119911 w 4933949"/>
              <a:gd name="connsiteY27" fmla="*/ 378184 h 7196138"/>
              <a:gd name="connsiteX28" fmla="*/ 909109 w 4933949"/>
              <a:gd name="connsiteY28" fmla="*/ 305710 h 7196138"/>
              <a:gd name="connsiteX29" fmla="*/ 678543 w 4933949"/>
              <a:gd name="connsiteY29" fmla="*/ 305710 h 7196138"/>
              <a:gd name="connsiteX30" fmla="*/ 1842869 w 4933949"/>
              <a:gd name="connsiteY30" fmla="*/ 0 h 7196138"/>
              <a:gd name="connsiteX31" fmla="*/ 3073618 w 4933949"/>
              <a:gd name="connsiteY31" fmla="*/ 0 h 7196138"/>
              <a:gd name="connsiteX32" fmla="*/ 3114467 w 4933949"/>
              <a:gd name="connsiteY32" fmla="*/ 14495 h 7196138"/>
              <a:gd name="connsiteX33" fmla="*/ 3128962 w 4933949"/>
              <a:gd name="connsiteY33" fmla="*/ 54027 h 7196138"/>
              <a:gd name="connsiteX34" fmla="*/ 3128962 w 4933949"/>
              <a:gd name="connsiteY34" fmla="*/ 275402 h 7196138"/>
              <a:gd name="connsiteX35" fmla="*/ 3114467 w 4933949"/>
              <a:gd name="connsiteY35" fmla="*/ 314934 h 7196138"/>
              <a:gd name="connsiteX36" fmla="*/ 3073618 w 4933949"/>
              <a:gd name="connsiteY36" fmla="*/ 329429 h 7196138"/>
              <a:gd name="connsiteX37" fmla="*/ 2679620 w 4933949"/>
              <a:gd name="connsiteY37" fmla="*/ 329429 h 7196138"/>
              <a:gd name="connsiteX38" fmla="*/ 2679620 w 4933949"/>
              <a:gd name="connsiteY38" fmla="*/ 2558999 h 7196138"/>
              <a:gd name="connsiteX39" fmla="*/ 2665125 w 4933949"/>
              <a:gd name="connsiteY39" fmla="*/ 2598530 h 7196138"/>
              <a:gd name="connsiteX40" fmla="*/ 2625594 w 4933949"/>
              <a:gd name="connsiteY40" fmla="*/ 2613025 h 7196138"/>
              <a:gd name="connsiteX41" fmla="*/ 2290893 w 4933949"/>
              <a:gd name="connsiteY41" fmla="*/ 2613025 h 7196138"/>
              <a:gd name="connsiteX42" fmla="*/ 2250044 w 4933949"/>
              <a:gd name="connsiteY42" fmla="*/ 2598530 h 7196138"/>
              <a:gd name="connsiteX43" fmla="*/ 2235549 w 4933949"/>
              <a:gd name="connsiteY43" fmla="*/ 2558999 h 7196138"/>
              <a:gd name="connsiteX44" fmla="*/ 2235549 w 4933949"/>
              <a:gd name="connsiteY44" fmla="*/ 329429 h 7196138"/>
              <a:gd name="connsiteX45" fmla="*/ 1842869 w 4933949"/>
              <a:gd name="connsiteY45" fmla="*/ 329429 h 7196138"/>
              <a:gd name="connsiteX46" fmla="*/ 1802020 w 4933949"/>
              <a:gd name="connsiteY46" fmla="*/ 314934 h 7196138"/>
              <a:gd name="connsiteX47" fmla="*/ 1787525 w 4933949"/>
              <a:gd name="connsiteY47" fmla="*/ 275402 h 7196138"/>
              <a:gd name="connsiteX48" fmla="*/ 1787525 w 4933949"/>
              <a:gd name="connsiteY48" fmla="*/ 54027 h 7196138"/>
              <a:gd name="connsiteX49" fmla="*/ 1802020 w 4933949"/>
              <a:gd name="connsiteY49" fmla="*/ 14495 h 7196138"/>
              <a:gd name="connsiteX50" fmla="*/ 1842869 w 4933949"/>
              <a:gd name="connsiteY50" fmla="*/ 0 h 7196138"/>
              <a:gd name="connsiteX51" fmla="*/ 317544 w 4933949"/>
              <a:gd name="connsiteY51" fmla="*/ 0 h 7196138"/>
              <a:gd name="connsiteX52" fmla="*/ 972349 w 4933949"/>
              <a:gd name="connsiteY52" fmla="*/ 0 h 7196138"/>
              <a:gd name="connsiteX53" fmla="*/ 1476958 w 4933949"/>
              <a:gd name="connsiteY53" fmla="*/ 179209 h 7196138"/>
              <a:gd name="connsiteX54" fmla="*/ 1619250 w 4933949"/>
              <a:gd name="connsiteY54" fmla="*/ 1025181 h 7196138"/>
              <a:gd name="connsiteX55" fmla="*/ 1619250 w 4933949"/>
              <a:gd name="connsiteY55" fmla="*/ 1587845 h 7196138"/>
              <a:gd name="connsiteX56" fmla="*/ 1476958 w 4933949"/>
              <a:gd name="connsiteY56" fmla="*/ 2433816 h 7196138"/>
              <a:gd name="connsiteX57" fmla="*/ 972349 w 4933949"/>
              <a:gd name="connsiteY57" fmla="*/ 2613025 h 7196138"/>
              <a:gd name="connsiteX58" fmla="*/ 317544 w 4933949"/>
              <a:gd name="connsiteY58" fmla="*/ 2613025 h 7196138"/>
              <a:gd name="connsiteX59" fmla="*/ 278018 w 4933949"/>
              <a:gd name="connsiteY59" fmla="*/ 2598530 h 7196138"/>
              <a:gd name="connsiteX60" fmla="*/ 263525 w 4933949"/>
              <a:gd name="connsiteY60" fmla="*/ 2558999 h 7196138"/>
              <a:gd name="connsiteX61" fmla="*/ 263525 w 4933949"/>
              <a:gd name="connsiteY61" fmla="*/ 54027 h 7196138"/>
              <a:gd name="connsiteX62" fmla="*/ 278018 w 4933949"/>
              <a:gd name="connsiteY62" fmla="*/ 14495 h 7196138"/>
              <a:gd name="connsiteX63" fmla="*/ 317544 w 4933949"/>
              <a:gd name="connsiteY63" fmla="*/ 0 h 7196138"/>
              <a:gd name="connsiteX64" fmla="*/ 3359213 w 4933949"/>
              <a:gd name="connsiteY64" fmla="*/ 0 h 7196138"/>
              <a:gd name="connsiteX65" fmla="*/ 3664991 w 4933949"/>
              <a:gd name="connsiteY65" fmla="*/ 0 h 7196138"/>
              <a:gd name="connsiteX66" fmla="*/ 3705850 w 4933949"/>
              <a:gd name="connsiteY66" fmla="*/ 14497 h 7196138"/>
              <a:gd name="connsiteX67" fmla="*/ 3720348 w 4933949"/>
              <a:gd name="connsiteY67" fmla="*/ 54035 h 7196138"/>
              <a:gd name="connsiteX68" fmla="*/ 3720348 w 4933949"/>
              <a:gd name="connsiteY68" fmla="*/ 1903062 h 7196138"/>
              <a:gd name="connsiteX69" fmla="*/ 3798111 w 4933949"/>
              <a:gd name="connsiteY69" fmla="*/ 2279984 h 7196138"/>
              <a:gd name="connsiteX70" fmla="*/ 3976042 w 4933949"/>
              <a:gd name="connsiteY70" fmla="*/ 2349833 h 7196138"/>
              <a:gd name="connsiteX71" fmla="*/ 4163200 w 4933949"/>
              <a:gd name="connsiteY71" fmla="*/ 2279984 h 7196138"/>
              <a:gd name="connsiteX72" fmla="*/ 4240963 w 4933949"/>
              <a:gd name="connsiteY72" fmla="*/ 1903062 h 7196138"/>
              <a:gd name="connsiteX73" fmla="*/ 4240963 w 4933949"/>
              <a:gd name="connsiteY73" fmla="*/ 54035 h 7196138"/>
              <a:gd name="connsiteX74" fmla="*/ 4255461 w 4933949"/>
              <a:gd name="connsiteY74" fmla="*/ 14497 h 7196138"/>
              <a:gd name="connsiteX75" fmla="*/ 4295001 w 4933949"/>
              <a:gd name="connsiteY75" fmla="*/ 0 h 7196138"/>
              <a:gd name="connsiteX76" fmla="*/ 4602098 w 4933949"/>
              <a:gd name="connsiteY76" fmla="*/ 0 h 7196138"/>
              <a:gd name="connsiteX77" fmla="*/ 4641638 w 4933949"/>
              <a:gd name="connsiteY77" fmla="*/ 14497 h 7196138"/>
              <a:gd name="connsiteX78" fmla="*/ 4656136 w 4933949"/>
              <a:gd name="connsiteY78" fmla="*/ 54035 h 7196138"/>
              <a:gd name="connsiteX79" fmla="*/ 4656136 w 4933949"/>
              <a:gd name="connsiteY79" fmla="*/ 1904380 h 7196138"/>
              <a:gd name="connsiteX80" fmla="*/ 4507201 w 4933949"/>
              <a:gd name="connsiteY80" fmla="*/ 2459220 h 7196138"/>
              <a:gd name="connsiteX81" fmla="*/ 3981314 w 4933949"/>
              <a:gd name="connsiteY81" fmla="*/ 2646363 h 7196138"/>
              <a:gd name="connsiteX82" fmla="*/ 3447519 w 4933949"/>
              <a:gd name="connsiteY82" fmla="*/ 2459220 h 7196138"/>
              <a:gd name="connsiteX83" fmla="*/ 3305174 w 4933949"/>
              <a:gd name="connsiteY83" fmla="*/ 1904380 h 7196138"/>
              <a:gd name="connsiteX84" fmla="*/ 3305174 w 4933949"/>
              <a:gd name="connsiteY84" fmla="*/ 54035 h 7196138"/>
              <a:gd name="connsiteX85" fmla="*/ 3318354 w 4933949"/>
              <a:gd name="connsiteY85" fmla="*/ 14497 h 7196138"/>
              <a:gd name="connsiteX86" fmla="*/ 3359213 w 4933949"/>
              <a:gd name="connsiteY86" fmla="*/ 0 h 719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4933949" h="7196138">
                <a:moveTo>
                  <a:pt x="1050029" y="6094413"/>
                </a:moveTo>
                <a:cubicBezTo>
                  <a:pt x="2409664" y="6623557"/>
                  <a:pt x="2524285" y="6623557"/>
                  <a:pt x="3883920" y="6094413"/>
                </a:cubicBezTo>
                <a:cubicBezTo>
                  <a:pt x="3883920" y="6094413"/>
                  <a:pt x="3883920" y="6094413"/>
                  <a:pt x="4933949" y="6645934"/>
                </a:cubicBezTo>
                <a:cubicBezTo>
                  <a:pt x="4933949" y="6645934"/>
                  <a:pt x="4933949" y="6645934"/>
                  <a:pt x="3883920" y="7196138"/>
                </a:cubicBezTo>
                <a:cubicBezTo>
                  <a:pt x="2524285" y="6668311"/>
                  <a:pt x="2409664" y="6668311"/>
                  <a:pt x="1050029" y="7196138"/>
                </a:cubicBezTo>
                <a:cubicBezTo>
                  <a:pt x="1050029" y="7196138"/>
                  <a:pt x="1050029" y="7196138"/>
                  <a:pt x="0" y="6645934"/>
                </a:cubicBezTo>
                <a:cubicBezTo>
                  <a:pt x="0" y="6645934"/>
                  <a:pt x="0" y="6645934"/>
                  <a:pt x="1050029" y="6094413"/>
                </a:cubicBezTo>
                <a:close/>
                <a:moveTo>
                  <a:pt x="1050029" y="4730750"/>
                </a:moveTo>
                <a:cubicBezTo>
                  <a:pt x="2409664" y="5260657"/>
                  <a:pt x="2524285" y="5260657"/>
                  <a:pt x="3883920" y="4730750"/>
                </a:cubicBezTo>
                <a:cubicBezTo>
                  <a:pt x="3883920" y="4730750"/>
                  <a:pt x="3883920" y="4730750"/>
                  <a:pt x="4933949" y="5283066"/>
                </a:cubicBezTo>
                <a:cubicBezTo>
                  <a:pt x="4933949" y="5283066"/>
                  <a:pt x="4933949" y="5283066"/>
                  <a:pt x="3883920" y="5834063"/>
                </a:cubicBezTo>
                <a:cubicBezTo>
                  <a:pt x="2524285" y="5305475"/>
                  <a:pt x="2409664" y="5305475"/>
                  <a:pt x="1050029" y="5834063"/>
                </a:cubicBezTo>
                <a:cubicBezTo>
                  <a:pt x="1050029" y="5834063"/>
                  <a:pt x="1050029" y="5834063"/>
                  <a:pt x="0" y="5283066"/>
                </a:cubicBezTo>
                <a:cubicBezTo>
                  <a:pt x="0" y="5283066"/>
                  <a:pt x="0" y="5283066"/>
                  <a:pt x="1050029" y="4730750"/>
                </a:cubicBezTo>
                <a:close/>
                <a:moveTo>
                  <a:pt x="1050029" y="3368675"/>
                </a:moveTo>
                <a:cubicBezTo>
                  <a:pt x="2409664" y="3898582"/>
                  <a:pt x="2524285" y="3898582"/>
                  <a:pt x="3883920" y="3368675"/>
                </a:cubicBezTo>
                <a:cubicBezTo>
                  <a:pt x="3883920" y="3368675"/>
                  <a:pt x="3883920" y="3368675"/>
                  <a:pt x="4933949" y="3920991"/>
                </a:cubicBezTo>
                <a:cubicBezTo>
                  <a:pt x="4933949" y="3920991"/>
                  <a:pt x="4933949" y="3920991"/>
                  <a:pt x="3883920" y="4471988"/>
                </a:cubicBezTo>
                <a:cubicBezTo>
                  <a:pt x="2524285" y="3943400"/>
                  <a:pt x="2409664" y="3943400"/>
                  <a:pt x="1050029" y="4471988"/>
                </a:cubicBezTo>
                <a:cubicBezTo>
                  <a:pt x="1050029" y="4471988"/>
                  <a:pt x="1050029" y="4471988"/>
                  <a:pt x="0" y="3920991"/>
                </a:cubicBezTo>
                <a:cubicBezTo>
                  <a:pt x="0" y="3920991"/>
                  <a:pt x="0" y="3920991"/>
                  <a:pt x="1050029" y="3368675"/>
                </a:cubicBezTo>
                <a:close/>
                <a:moveTo>
                  <a:pt x="678543" y="305710"/>
                </a:moveTo>
                <a:lnTo>
                  <a:pt x="678543" y="2307316"/>
                </a:lnTo>
                <a:cubicBezTo>
                  <a:pt x="678543" y="2307316"/>
                  <a:pt x="678543" y="2307316"/>
                  <a:pt x="909109" y="2307316"/>
                </a:cubicBezTo>
                <a:cubicBezTo>
                  <a:pt x="1011875" y="2307316"/>
                  <a:pt x="1072481" y="2291503"/>
                  <a:pt x="1119911" y="2234842"/>
                </a:cubicBezTo>
                <a:cubicBezTo>
                  <a:pt x="1192375" y="2147873"/>
                  <a:pt x="1198962" y="1971299"/>
                  <a:pt x="1198962" y="1615517"/>
                </a:cubicBezTo>
                <a:cubicBezTo>
                  <a:pt x="1198962" y="1615517"/>
                  <a:pt x="1198962" y="1615517"/>
                  <a:pt x="1198962" y="996191"/>
                </a:cubicBezTo>
                <a:cubicBezTo>
                  <a:pt x="1198962" y="641727"/>
                  <a:pt x="1192375" y="465153"/>
                  <a:pt x="1119911" y="378184"/>
                </a:cubicBezTo>
                <a:cubicBezTo>
                  <a:pt x="1072481" y="321522"/>
                  <a:pt x="1011875" y="305710"/>
                  <a:pt x="909109" y="305710"/>
                </a:cubicBezTo>
                <a:cubicBezTo>
                  <a:pt x="909109" y="305710"/>
                  <a:pt x="909109" y="305710"/>
                  <a:pt x="678543" y="305710"/>
                </a:cubicBezTo>
                <a:close/>
                <a:moveTo>
                  <a:pt x="1842869" y="0"/>
                </a:moveTo>
                <a:cubicBezTo>
                  <a:pt x="1842869" y="0"/>
                  <a:pt x="1842869" y="0"/>
                  <a:pt x="3073618" y="0"/>
                </a:cubicBezTo>
                <a:cubicBezTo>
                  <a:pt x="3093384" y="0"/>
                  <a:pt x="3105243" y="5271"/>
                  <a:pt x="3114467" y="14495"/>
                </a:cubicBezTo>
                <a:cubicBezTo>
                  <a:pt x="3122374" y="22401"/>
                  <a:pt x="3128962" y="34261"/>
                  <a:pt x="3128962" y="54027"/>
                </a:cubicBezTo>
                <a:cubicBezTo>
                  <a:pt x="3128962" y="54027"/>
                  <a:pt x="3128962" y="54027"/>
                  <a:pt x="3128962" y="275402"/>
                </a:cubicBezTo>
                <a:cubicBezTo>
                  <a:pt x="3128962" y="295168"/>
                  <a:pt x="3122374" y="307028"/>
                  <a:pt x="3114467" y="314934"/>
                </a:cubicBezTo>
                <a:cubicBezTo>
                  <a:pt x="3105243" y="324158"/>
                  <a:pt x="3093384" y="329429"/>
                  <a:pt x="3073618" y="329429"/>
                </a:cubicBezTo>
                <a:cubicBezTo>
                  <a:pt x="3073618" y="329429"/>
                  <a:pt x="3073618" y="329429"/>
                  <a:pt x="2679620" y="329429"/>
                </a:cubicBezTo>
                <a:cubicBezTo>
                  <a:pt x="2679620" y="329429"/>
                  <a:pt x="2679620" y="329429"/>
                  <a:pt x="2679620" y="2558999"/>
                </a:cubicBezTo>
                <a:cubicBezTo>
                  <a:pt x="2679620" y="2578765"/>
                  <a:pt x="2674349" y="2590624"/>
                  <a:pt x="2665125" y="2598530"/>
                </a:cubicBezTo>
                <a:cubicBezTo>
                  <a:pt x="2657219" y="2607755"/>
                  <a:pt x="2645360" y="2613025"/>
                  <a:pt x="2625594" y="2613025"/>
                </a:cubicBezTo>
                <a:cubicBezTo>
                  <a:pt x="2625594" y="2613025"/>
                  <a:pt x="2625594" y="2613025"/>
                  <a:pt x="2290893" y="2613025"/>
                </a:cubicBezTo>
                <a:cubicBezTo>
                  <a:pt x="2271128" y="2613025"/>
                  <a:pt x="2259268" y="2607755"/>
                  <a:pt x="2250044" y="2598530"/>
                </a:cubicBezTo>
                <a:cubicBezTo>
                  <a:pt x="2240820" y="2590624"/>
                  <a:pt x="2235549" y="2578765"/>
                  <a:pt x="2235549" y="2558999"/>
                </a:cubicBezTo>
                <a:cubicBezTo>
                  <a:pt x="2235549" y="2558999"/>
                  <a:pt x="2235549" y="2558999"/>
                  <a:pt x="2235549" y="329429"/>
                </a:cubicBezTo>
                <a:cubicBezTo>
                  <a:pt x="2235549" y="329429"/>
                  <a:pt x="2235549" y="329429"/>
                  <a:pt x="1842869" y="329429"/>
                </a:cubicBezTo>
                <a:cubicBezTo>
                  <a:pt x="1823104" y="329429"/>
                  <a:pt x="1811244" y="324158"/>
                  <a:pt x="1802020" y="314934"/>
                </a:cubicBezTo>
                <a:cubicBezTo>
                  <a:pt x="1792796" y="307028"/>
                  <a:pt x="1787525" y="295168"/>
                  <a:pt x="1787525" y="275402"/>
                </a:cubicBezTo>
                <a:cubicBezTo>
                  <a:pt x="1787525" y="275402"/>
                  <a:pt x="1787525" y="275402"/>
                  <a:pt x="1787525" y="54027"/>
                </a:cubicBezTo>
                <a:cubicBezTo>
                  <a:pt x="1787525" y="34261"/>
                  <a:pt x="1792796" y="22401"/>
                  <a:pt x="1802020" y="14495"/>
                </a:cubicBezTo>
                <a:cubicBezTo>
                  <a:pt x="1811244" y="5271"/>
                  <a:pt x="1823104" y="0"/>
                  <a:pt x="1842869" y="0"/>
                </a:cubicBezTo>
                <a:close/>
                <a:moveTo>
                  <a:pt x="317544" y="0"/>
                </a:moveTo>
                <a:cubicBezTo>
                  <a:pt x="317544" y="0"/>
                  <a:pt x="317544" y="0"/>
                  <a:pt x="972349" y="0"/>
                </a:cubicBezTo>
                <a:cubicBezTo>
                  <a:pt x="1226630" y="0"/>
                  <a:pt x="1382097" y="57980"/>
                  <a:pt x="1476958" y="179209"/>
                </a:cubicBezTo>
                <a:cubicBezTo>
                  <a:pt x="1615298" y="345241"/>
                  <a:pt x="1619250" y="614055"/>
                  <a:pt x="1619250" y="1025181"/>
                </a:cubicBezTo>
                <a:cubicBezTo>
                  <a:pt x="1619250" y="1025181"/>
                  <a:pt x="1619250" y="1025181"/>
                  <a:pt x="1619250" y="1587845"/>
                </a:cubicBezTo>
                <a:cubicBezTo>
                  <a:pt x="1619250" y="1998971"/>
                  <a:pt x="1615298" y="2267784"/>
                  <a:pt x="1476958" y="2433816"/>
                </a:cubicBezTo>
                <a:cubicBezTo>
                  <a:pt x="1382097" y="2555046"/>
                  <a:pt x="1226630" y="2613025"/>
                  <a:pt x="972349" y="2613025"/>
                </a:cubicBezTo>
                <a:cubicBezTo>
                  <a:pt x="972349" y="2613025"/>
                  <a:pt x="972349" y="2613025"/>
                  <a:pt x="317544" y="2613025"/>
                </a:cubicBezTo>
                <a:cubicBezTo>
                  <a:pt x="297781" y="2613025"/>
                  <a:pt x="285923" y="2607755"/>
                  <a:pt x="278018" y="2598530"/>
                </a:cubicBezTo>
                <a:cubicBezTo>
                  <a:pt x="268795" y="2590624"/>
                  <a:pt x="263525" y="2578765"/>
                  <a:pt x="263525" y="2558999"/>
                </a:cubicBezTo>
                <a:cubicBezTo>
                  <a:pt x="263525" y="2558999"/>
                  <a:pt x="263525" y="2558999"/>
                  <a:pt x="263525" y="54027"/>
                </a:cubicBezTo>
                <a:cubicBezTo>
                  <a:pt x="263525" y="34261"/>
                  <a:pt x="268795" y="22401"/>
                  <a:pt x="278018" y="14495"/>
                </a:cubicBezTo>
                <a:cubicBezTo>
                  <a:pt x="285923" y="5271"/>
                  <a:pt x="297781" y="0"/>
                  <a:pt x="317544" y="0"/>
                </a:cubicBezTo>
                <a:close/>
                <a:moveTo>
                  <a:pt x="3359213" y="0"/>
                </a:moveTo>
                <a:cubicBezTo>
                  <a:pt x="3359213" y="0"/>
                  <a:pt x="3359213" y="0"/>
                  <a:pt x="3664991" y="0"/>
                </a:cubicBezTo>
                <a:cubicBezTo>
                  <a:pt x="3684762" y="0"/>
                  <a:pt x="3696624" y="5272"/>
                  <a:pt x="3705850" y="14497"/>
                </a:cubicBezTo>
                <a:cubicBezTo>
                  <a:pt x="3715076" y="22405"/>
                  <a:pt x="3720348" y="34266"/>
                  <a:pt x="3720348" y="54035"/>
                </a:cubicBezTo>
                <a:cubicBezTo>
                  <a:pt x="3720348" y="54035"/>
                  <a:pt x="3720348" y="54035"/>
                  <a:pt x="3720348" y="1903062"/>
                </a:cubicBezTo>
                <a:cubicBezTo>
                  <a:pt x="3720348" y="2103384"/>
                  <a:pt x="3738800" y="2214089"/>
                  <a:pt x="3798111" y="2279984"/>
                </a:cubicBezTo>
                <a:cubicBezTo>
                  <a:pt x="3841605" y="2328747"/>
                  <a:pt x="3899597" y="2349833"/>
                  <a:pt x="3976042" y="2349833"/>
                </a:cubicBezTo>
                <a:cubicBezTo>
                  <a:pt x="4060395" y="2349833"/>
                  <a:pt x="4121023" y="2326111"/>
                  <a:pt x="4163200" y="2279984"/>
                </a:cubicBezTo>
                <a:cubicBezTo>
                  <a:pt x="4226464" y="2211453"/>
                  <a:pt x="4240963" y="2096795"/>
                  <a:pt x="4240963" y="1903062"/>
                </a:cubicBezTo>
                <a:cubicBezTo>
                  <a:pt x="4240963" y="1903062"/>
                  <a:pt x="4240963" y="1903062"/>
                  <a:pt x="4240963" y="54035"/>
                </a:cubicBezTo>
                <a:cubicBezTo>
                  <a:pt x="4240963" y="34266"/>
                  <a:pt x="4246235" y="22405"/>
                  <a:pt x="4255461" y="14497"/>
                </a:cubicBezTo>
                <a:cubicBezTo>
                  <a:pt x="4263369" y="5272"/>
                  <a:pt x="4276549" y="0"/>
                  <a:pt x="4295001" y="0"/>
                </a:cubicBezTo>
                <a:cubicBezTo>
                  <a:pt x="4295001" y="0"/>
                  <a:pt x="4295001" y="0"/>
                  <a:pt x="4602098" y="0"/>
                </a:cubicBezTo>
                <a:cubicBezTo>
                  <a:pt x="4621868" y="0"/>
                  <a:pt x="4633730" y="5272"/>
                  <a:pt x="4641638" y="14497"/>
                </a:cubicBezTo>
                <a:cubicBezTo>
                  <a:pt x="4650864" y="22405"/>
                  <a:pt x="4656136" y="34266"/>
                  <a:pt x="4656136" y="54035"/>
                </a:cubicBezTo>
                <a:cubicBezTo>
                  <a:pt x="4656136" y="54035"/>
                  <a:pt x="4656136" y="54035"/>
                  <a:pt x="4656136" y="1904380"/>
                </a:cubicBezTo>
                <a:cubicBezTo>
                  <a:pt x="4656136" y="2153465"/>
                  <a:pt x="4627140" y="2319521"/>
                  <a:pt x="4507201" y="2459220"/>
                </a:cubicBezTo>
                <a:cubicBezTo>
                  <a:pt x="4405714" y="2577832"/>
                  <a:pt x="4239645" y="2646363"/>
                  <a:pt x="3981314" y="2646363"/>
                </a:cubicBezTo>
                <a:cubicBezTo>
                  <a:pt x="3726938" y="2646363"/>
                  <a:pt x="3559550" y="2581786"/>
                  <a:pt x="3447519" y="2459220"/>
                </a:cubicBezTo>
                <a:cubicBezTo>
                  <a:pt x="3340760" y="2341926"/>
                  <a:pt x="3305174" y="2173233"/>
                  <a:pt x="3305174" y="1904380"/>
                </a:cubicBezTo>
                <a:cubicBezTo>
                  <a:pt x="3305174" y="1904380"/>
                  <a:pt x="3305174" y="1904380"/>
                  <a:pt x="3305174" y="54035"/>
                </a:cubicBezTo>
                <a:cubicBezTo>
                  <a:pt x="3305174" y="34266"/>
                  <a:pt x="3310446" y="22405"/>
                  <a:pt x="3318354" y="14497"/>
                </a:cubicBezTo>
                <a:cubicBezTo>
                  <a:pt x="3327580" y="5272"/>
                  <a:pt x="3339442" y="0"/>
                  <a:pt x="3359213" y="0"/>
                </a:cubicBezTo>
                <a:close/>
              </a:path>
            </a:pathLst>
          </a:custGeom>
          <a:solidFill>
            <a:srgbClr val="99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 dirty="0"/>
          </a:p>
        </p:txBody>
      </p:sp>
      <p:sp>
        <p:nvSpPr>
          <p:cNvPr id="11" name="Bottom bar">
            <a:extLst>
              <a:ext uri="{FF2B5EF4-FFF2-40B4-BE49-F238E27FC236}">
                <a16:creationId xmlns:a16="http://schemas.microsoft.com/office/drawing/2014/main" id="{FFFFD011-0D94-46EE-B45C-787FE82C3B5E}"/>
              </a:ext>
            </a:extLst>
          </p:cNvPr>
          <p:cNvSpPr/>
          <p:nvPr userDrawn="1"/>
        </p:nvSpPr>
        <p:spPr bwMode="auto">
          <a:xfrm>
            <a:off x="0" y="6541200"/>
            <a:ext cx="12193200" cy="316800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3" name="FLD_Presentation Title"/>
          <p:cNvSpPr>
            <a:spLocks noGrp="1"/>
          </p:cNvSpPr>
          <p:nvPr>
            <p:ph type="ftr" sz="quarter" idx="3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spcBef>
                <a:spcPts val="0"/>
              </a:spcBef>
              <a:defRPr sz="700" b="0">
                <a:noFill/>
                <a:latin typeface="+mn-lt"/>
              </a:defRPr>
            </a:lvl1pPr>
          </a:lstStyle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06450" y="6541200"/>
            <a:ext cx="432600" cy="3168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700" b="1">
                <a:solidFill>
                  <a:schemeClr val="bg1"/>
                </a:solidFill>
                <a:latin typeface="+mn-lt"/>
              </a:defRPr>
            </a:lvl1pPr>
          </a:lstStyle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74726" y="426127"/>
            <a:ext cx="9312374" cy="972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74726" y="1706328"/>
            <a:ext cx="9312374" cy="4545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endParaRPr lang="en-GB" dirty="0"/>
          </a:p>
        </p:txBody>
      </p:sp>
      <p:sp>
        <p:nvSpPr>
          <p:cNvPr id="113676" name="text" descr="{&quot;templafy&quot;:{&quot;id&quot;:&quot;2fce62a0-f28a-44e1-a519-0cbe37b25f7a&quot;}}" title="UserProfile.Offices.Workarea_{{DocumentLanguage}}"/>
          <p:cNvSpPr>
            <a:spLocks noChangeArrowheads="1"/>
          </p:cNvSpPr>
          <p:nvPr/>
        </p:nvSpPr>
        <p:spPr bwMode="auto">
          <a:xfrm>
            <a:off x="1774726" y="6541200"/>
            <a:ext cx="3397071" cy="31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0"/>
          <a:lstStyle/>
          <a:p>
            <a:pPr algn="l" eaLnBrk="0" hangingPunct="0">
              <a:spcBef>
                <a:spcPct val="0"/>
              </a:spcBef>
            </a:pPr>
            <a:r>
              <a:rPr lang="en-GB" sz="700" b="1" dirty="0">
                <a:solidFill>
                  <a:schemeClr val="bg1"/>
                </a:solidFill>
                <a:latin typeface="+mn-lt"/>
              </a:rPr>
              <a:t>DTU</a:t>
            </a:r>
          </a:p>
        </p:txBody>
      </p:sp>
      <p:sp>
        <p:nvSpPr>
          <p:cNvPr id="5" name="date" descr="{&quot;templafy&quot;:{&quot;id&quot;:&quot;58465eeb-cfe0-4970-97ec-88179dc0a9c2&quot;}}" title="Form.Date">
            <a:extLst>
              <a:ext uri="{FF2B5EF4-FFF2-40B4-BE49-F238E27FC236}">
                <a16:creationId xmlns:a16="http://schemas.microsoft.com/office/drawing/2014/main" id="{792B975C-625D-4095-8E1D-63F20A11B57C}"/>
              </a:ext>
            </a:extLst>
          </p:cNvPr>
          <p:cNvSpPr/>
          <p:nvPr userDrawn="1"/>
        </p:nvSpPr>
        <p:spPr bwMode="auto">
          <a:xfrm>
            <a:off x="251363" y="6541200"/>
            <a:ext cx="1104013" cy="3168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7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ＭＳ Ｐゴシック" pitchFamily="-80" charset="-128"/>
              </a:rPr>
              <a:t>Date</a:t>
            </a:r>
          </a:p>
        </p:txBody>
      </p:sp>
      <p:sp>
        <p:nvSpPr>
          <p:cNvPr id="7" name="text" descr="{&quot;templafy&quot;:{&quot;id&quot;:&quot;5020bdfb-1912-4d6d-a5c3-71b7da283692&quot;}}" title="Form.PresentationTitle">
            <a:extLst>
              <a:ext uri="{FF2B5EF4-FFF2-40B4-BE49-F238E27FC236}">
                <a16:creationId xmlns:a16="http://schemas.microsoft.com/office/drawing/2014/main" id="{06B09BDB-1C7D-4F8A-8F1B-82D88054A428}"/>
              </a:ext>
            </a:extLst>
          </p:cNvPr>
          <p:cNvSpPr txBox="1"/>
          <p:nvPr userDrawn="1"/>
        </p:nvSpPr>
        <p:spPr>
          <a:xfrm>
            <a:off x="5591149" y="6541200"/>
            <a:ext cx="5495949" cy="316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r>
              <a:rPr lang="en-GB" sz="700" dirty="0">
                <a:solidFill>
                  <a:schemeClr val="bg1"/>
                </a:solidFill>
                <a:latin typeface="+mn-lt"/>
              </a:rPr>
              <a:t>Title</a:t>
            </a:r>
          </a:p>
        </p:txBody>
      </p:sp>
      <p:sp>
        <p:nvSpPr>
          <p:cNvPr id="2" name="Top bar">
            <a:extLst>
              <a:ext uri="{FF2B5EF4-FFF2-40B4-BE49-F238E27FC236}">
                <a16:creationId xmlns:a16="http://schemas.microsoft.com/office/drawing/2014/main" id="{35912424-89BF-4A93-9096-3282916C71FE}"/>
              </a:ext>
            </a:extLst>
          </p:cNvPr>
          <p:cNvSpPr/>
          <p:nvPr userDrawn="1"/>
        </p:nvSpPr>
        <p:spPr bwMode="auto">
          <a:xfrm>
            <a:off x="0" y="0"/>
            <a:ext cx="12193200" cy="50400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54702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71" r:id="rId2"/>
    <p:sldLayoutId id="2147483664" r:id="rId3"/>
    <p:sldLayoutId id="2147483677" r:id="rId4"/>
    <p:sldLayoutId id="2147483672" r:id="rId5"/>
    <p:sldLayoutId id="2147483673" r:id="rId6"/>
    <p:sldLayoutId id="2147483676" r:id="rId7"/>
    <p:sldLayoutId id="2147483666" r:id="rId8"/>
    <p:sldLayoutId id="2147483667" r:id="rId9"/>
    <p:sldLayoutId id="2147483668" r:id="rId10"/>
    <p:sldLayoutId id="2147483669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9pPr>
    </p:titleStyle>
    <p:bodyStyle>
      <a:lvl1pPr marL="198000" indent="-198000" algn="l" rtl="0" eaLnBrk="1" fontAlgn="base" hangingPunct="1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14000" indent="-198000" algn="l" rtl="0" eaLnBrk="1" fontAlgn="base" hangingPunct="1">
        <a:spcBef>
          <a:spcPct val="20000"/>
        </a:spcBef>
        <a:spcAft>
          <a:spcPct val="0"/>
        </a:spcAft>
        <a:buChar char="–"/>
        <a:defRPr sz="1800">
          <a:solidFill>
            <a:schemeClr val="tx1"/>
          </a:solidFill>
          <a:latin typeface="+mn-lt"/>
          <a:ea typeface="+mn-ea"/>
        </a:defRPr>
      </a:lvl2pPr>
      <a:lvl3pPr marL="615600" indent="-198000" algn="l" rtl="0" eaLnBrk="1" fontAlgn="base" hangingPunct="1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  <a:ea typeface="+mn-ea"/>
        </a:defRPr>
      </a:lvl3pPr>
      <a:lvl4pPr marL="828000" indent="-198000" algn="l" rtl="0" eaLnBrk="1" fontAlgn="base" hangingPunct="1">
        <a:spcBef>
          <a:spcPct val="20000"/>
        </a:spcBef>
        <a:spcAft>
          <a:spcPct val="0"/>
        </a:spcAft>
        <a:buChar char="–"/>
        <a:defRPr sz="1800">
          <a:solidFill>
            <a:schemeClr val="tx1"/>
          </a:solidFill>
          <a:latin typeface="+mn-lt"/>
          <a:ea typeface="+mn-ea"/>
        </a:defRPr>
      </a:lvl4pPr>
      <a:lvl5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5pPr>
      <a:lvl6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6pPr>
      <a:lvl7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7pPr>
      <a:lvl8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8pPr>
      <a:lvl9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268" userDrawn="1">
          <p15:clr>
            <a:srgbClr val="F26B43"/>
          </p15:clr>
        </p15:guide>
        <p15:guide id="4" orient="horz" pos="881" userDrawn="1">
          <p15:clr>
            <a:srgbClr val="F26B43"/>
          </p15:clr>
        </p15:guide>
        <p15:guide id="5" orient="horz" pos="1074" userDrawn="1">
          <p15:clr>
            <a:srgbClr val="F26B43"/>
          </p15:clr>
        </p15:guide>
        <p15:guide id="6" orient="horz" pos="393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customXml" Target="../../customXml/item4.xml"/><Relationship Id="rId1" Type="http://schemas.openxmlformats.org/officeDocument/2006/relationships/customXml" Target="../../customXml/item3.xml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customXml" Target="../../customXml/item16.xml"/><Relationship Id="rId1" Type="http://schemas.openxmlformats.org/officeDocument/2006/relationships/customXml" Target="../../customXml/item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customXml" Target="../../customXml/item6.xml"/><Relationship Id="rId1" Type="http://schemas.openxmlformats.org/officeDocument/2006/relationships/customXml" Target="../../customXml/item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customXml" Target="../../customXml/item8.xml"/><Relationship Id="rId1" Type="http://schemas.openxmlformats.org/officeDocument/2006/relationships/customXml" Target="../../customXml/item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customXml" Target="../../customXml/item10.xml"/><Relationship Id="rId1" Type="http://schemas.openxmlformats.org/officeDocument/2006/relationships/customXml" Target="../../customXml/item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customXml" Target="../../customXml/item12.xml"/><Relationship Id="rId1" Type="http://schemas.openxmlformats.org/officeDocument/2006/relationships/customXml" Target="../../customXml/item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customXml" Target="../../customXml/item14.xml"/><Relationship Id="rId1" Type="http://schemas.openxmlformats.org/officeDocument/2006/relationships/customXml" Target="../../customXml/item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013EF6E-BC23-40A0-80D4-1EBE64DCC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1</a:t>
            </a:fld>
            <a:endParaRPr lang="en-GB" dirty="0"/>
          </a:p>
        </p:txBody>
      </p:sp>
    </p:spTree>
    <p:custDataLst>
      <p:custData r:id="rId1"/>
      <p:custData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C87E1-9E77-E412-46D1-67FDCD5B7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loop stuff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F1518B-4EB7-C237-8792-27B7B640C8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1600" dirty="0"/>
              <a:t>for </a:t>
            </a:r>
            <a:r>
              <a:rPr lang="pt-BR" sz="1600" dirty="0">
                <a:solidFill>
                  <a:srgbClr val="FF0000"/>
                </a:solidFill>
              </a:rPr>
              <a:t>i</a:t>
            </a:r>
            <a:r>
              <a:rPr lang="pt-BR" sz="1600" dirty="0"/>
              <a:t> in genomes/*; do echo </a:t>
            </a:r>
            <a:r>
              <a:rPr lang="pt-BR" sz="1600" dirty="0">
                <a:solidFill>
                  <a:srgbClr val="FF0000"/>
                </a:solidFill>
              </a:rPr>
              <a:t>$i</a:t>
            </a:r>
            <a:r>
              <a:rPr lang="pt-BR" sz="1600" dirty="0"/>
              <a:t>; </a:t>
            </a:r>
            <a:r>
              <a:rPr lang="pt-BR" sz="1600" dirty="0">
                <a:solidFill>
                  <a:schemeClr val="bg2"/>
                </a:solidFill>
              </a:rPr>
              <a:t>j</a:t>
            </a:r>
            <a:r>
              <a:rPr lang="pt-BR" sz="1600" dirty="0"/>
              <a:t>=$(basename </a:t>
            </a:r>
            <a:r>
              <a:rPr lang="pt-BR" sz="1600" dirty="0">
                <a:solidFill>
                  <a:srgbClr val="FF0000"/>
                </a:solidFill>
              </a:rPr>
              <a:t>$i</a:t>
            </a:r>
            <a:r>
              <a:rPr lang="pt-BR" sz="1600" dirty="0"/>
              <a:t> ".fna"); echo </a:t>
            </a:r>
            <a:r>
              <a:rPr lang="pt-BR" sz="1600" dirty="0">
                <a:solidFill>
                  <a:schemeClr val="bg2"/>
                </a:solidFill>
              </a:rPr>
              <a:t>$j</a:t>
            </a:r>
            <a:r>
              <a:rPr lang="pt-BR" sz="1600" dirty="0"/>
              <a:t>; done</a:t>
            </a:r>
          </a:p>
          <a:p>
            <a:endParaRPr lang="pt-BR" sz="1600" dirty="0"/>
          </a:p>
          <a:p>
            <a:r>
              <a:rPr lang="en-US" sz="1600" b="1" dirty="0" err="1"/>
              <a:t>bakta</a:t>
            </a:r>
            <a:r>
              <a:rPr lang="en-US" sz="1600" b="1" dirty="0"/>
              <a:t> --</a:t>
            </a:r>
            <a:r>
              <a:rPr lang="en-US" sz="1600" b="1" dirty="0" err="1"/>
              <a:t>db</a:t>
            </a:r>
            <a:r>
              <a:rPr lang="en-US" sz="1600" b="1" dirty="0"/>
              <a:t> ../databases/</a:t>
            </a:r>
            <a:r>
              <a:rPr lang="en-US" sz="1600" b="1" dirty="0" err="1"/>
              <a:t>bakta_db</a:t>
            </a:r>
            <a:r>
              <a:rPr lang="en-US" sz="1600" b="1" dirty="0"/>
              <a:t>/</a:t>
            </a:r>
            <a:r>
              <a:rPr lang="en-US" sz="1600" b="1" dirty="0" err="1"/>
              <a:t>db</a:t>
            </a:r>
            <a:r>
              <a:rPr lang="en-US" sz="1600" b="1" dirty="0"/>
              <a:t>-light/  --threads 8 </a:t>
            </a:r>
            <a:br>
              <a:rPr lang="en-US" sz="1600" b="1" dirty="0"/>
            </a:br>
            <a:r>
              <a:rPr lang="en-US" sz="1600" b="1" dirty="0"/>
              <a:t>--output annotations/</a:t>
            </a:r>
            <a:r>
              <a:rPr lang="en-US" sz="1600" b="1" dirty="0">
                <a:solidFill>
                  <a:schemeClr val="bg2"/>
                </a:solidFill>
              </a:rPr>
              <a:t>GCF_000826835.2_ASM82683v2_genomic </a:t>
            </a:r>
            <a:br>
              <a:rPr lang="en-US" sz="1600" b="1" dirty="0"/>
            </a:br>
            <a:r>
              <a:rPr lang="en-US" sz="1600" b="1" dirty="0"/>
              <a:t>--prefix </a:t>
            </a:r>
            <a:r>
              <a:rPr lang="en-US" sz="1600" b="1" dirty="0">
                <a:solidFill>
                  <a:schemeClr val="bg2"/>
                </a:solidFill>
              </a:rPr>
              <a:t>GCF_000826835.2_ASM82683v2_genomic </a:t>
            </a:r>
            <a:r>
              <a:rPr lang="en-US" sz="1600" b="1" dirty="0">
                <a:solidFill>
                  <a:srgbClr val="FF0000"/>
                </a:solidFill>
              </a:rPr>
              <a:t>genomes/GCF_000826835.2_ASM82683v2_genomic.fna</a:t>
            </a:r>
            <a:endParaRPr lang="da-DK" sz="1600" dirty="0">
              <a:solidFill>
                <a:srgbClr val="FF0000"/>
              </a:solidFill>
            </a:endParaRPr>
          </a:p>
          <a:p>
            <a:endParaRPr lang="da-DK" sz="1600" dirty="0"/>
          </a:p>
          <a:p>
            <a:r>
              <a:rPr lang="en-US" sz="1600" b="1" dirty="0" err="1"/>
              <a:t>bakta</a:t>
            </a:r>
            <a:r>
              <a:rPr lang="en-US" sz="1600" b="1" dirty="0"/>
              <a:t> --</a:t>
            </a:r>
            <a:r>
              <a:rPr lang="en-US" sz="1600" b="1" dirty="0" err="1"/>
              <a:t>db</a:t>
            </a:r>
            <a:r>
              <a:rPr lang="en-US" sz="1600" b="1" dirty="0"/>
              <a:t> ../databases/</a:t>
            </a:r>
            <a:r>
              <a:rPr lang="en-US" sz="1600" b="1" dirty="0" err="1"/>
              <a:t>bakta_db</a:t>
            </a:r>
            <a:r>
              <a:rPr lang="en-US" sz="1600" b="1" dirty="0"/>
              <a:t>/</a:t>
            </a:r>
            <a:r>
              <a:rPr lang="en-US" sz="1600" b="1" dirty="0" err="1"/>
              <a:t>db</a:t>
            </a:r>
            <a:r>
              <a:rPr lang="en-US" sz="1600" b="1" dirty="0"/>
              <a:t>-light/  --threads 8 </a:t>
            </a:r>
            <a:br>
              <a:rPr lang="en-US" sz="1600" b="1" dirty="0"/>
            </a:br>
            <a:r>
              <a:rPr lang="en-US" sz="1600" b="1" dirty="0"/>
              <a:t>--output annotations</a:t>
            </a:r>
            <a:r>
              <a:rPr lang="en-US" sz="1600" b="1" dirty="0">
                <a:solidFill>
                  <a:schemeClr val="bg2"/>
                </a:solidFill>
              </a:rPr>
              <a:t>/$j</a:t>
            </a:r>
            <a:r>
              <a:rPr lang="en-US" sz="1600" b="1" dirty="0"/>
              <a:t> </a:t>
            </a:r>
            <a:br>
              <a:rPr lang="en-US" sz="1600" b="1" dirty="0"/>
            </a:br>
            <a:r>
              <a:rPr lang="en-US" sz="1600" b="1" dirty="0"/>
              <a:t>--prefix </a:t>
            </a:r>
            <a:r>
              <a:rPr lang="en-US" sz="1600" b="1" dirty="0">
                <a:solidFill>
                  <a:schemeClr val="bg2"/>
                </a:solidFill>
              </a:rPr>
              <a:t>$j</a:t>
            </a:r>
            <a:r>
              <a:rPr lang="en-US" sz="1600" b="1" dirty="0"/>
              <a:t> </a:t>
            </a:r>
            <a:br>
              <a:rPr lang="en-US" sz="1600" b="1" dirty="0"/>
            </a:br>
            <a:r>
              <a:rPr lang="en-US" sz="1600" b="1" dirty="0">
                <a:solidFill>
                  <a:srgbClr val="FF0000"/>
                </a:solidFill>
              </a:rPr>
              <a:t>$i</a:t>
            </a:r>
            <a:endParaRPr lang="da-DK" sz="1600" dirty="0">
              <a:solidFill>
                <a:srgbClr val="FF0000"/>
              </a:solidFill>
            </a:endParaRPr>
          </a:p>
          <a:p>
            <a:endParaRPr lang="da-DK" sz="1600" dirty="0"/>
          </a:p>
          <a:p>
            <a:r>
              <a:rPr lang="pt-BR" sz="1600" dirty="0"/>
              <a:t>for </a:t>
            </a:r>
            <a:r>
              <a:rPr lang="pt-BR" sz="1600" dirty="0">
                <a:solidFill>
                  <a:srgbClr val="FF0000"/>
                </a:solidFill>
              </a:rPr>
              <a:t>i</a:t>
            </a:r>
            <a:r>
              <a:rPr lang="pt-BR" sz="1600" dirty="0"/>
              <a:t> in genomes/*; do echo </a:t>
            </a:r>
            <a:r>
              <a:rPr lang="pt-BR" sz="1600" dirty="0">
                <a:solidFill>
                  <a:srgbClr val="FF0000"/>
                </a:solidFill>
              </a:rPr>
              <a:t>$i</a:t>
            </a:r>
            <a:r>
              <a:rPr lang="pt-BR" sz="1600" dirty="0"/>
              <a:t>; </a:t>
            </a:r>
            <a:r>
              <a:rPr lang="pt-BR" sz="1600" dirty="0">
                <a:solidFill>
                  <a:schemeClr val="bg2"/>
                </a:solidFill>
              </a:rPr>
              <a:t>j</a:t>
            </a:r>
            <a:r>
              <a:rPr lang="pt-BR" sz="1600" dirty="0"/>
              <a:t>=$(basename </a:t>
            </a:r>
            <a:r>
              <a:rPr lang="pt-BR" sz="1600" dirty="0">
                <a:solidFill>
                  <a:srgbClr val="FF0000"/>
                </a:solidFill>
              </a:rPr>
              <a:t>$i</a:t>
            </a:r>
            <a:r>
              <a:rPr lang="pt-BR" sz="1600" dirty="0"/>
              <a:t> ".fna"); echo </a:t>
            </a:r>
            <a:r>
              <a:rPr lang="pt-BR" sz="1600" dirty="0">
                <a:solidFill>
                  <a:schemeClr val="bg2"/>
                </a:solidFill>
              </a:rPr>
              <a:t>$j</a:t>
            </a:r>
            <a:r>
              <a:rPr lang="pt-BR" sz="1600" dirty="0"/>
              <a:t>; </a:t>
            </a:r>
            <a:br>
              <a:rPr lang="pt-BR" sz="1600" dirty="0"/>
            </a:br>
            <a:r>
              <a:rPr lang="en-US" sz="1600" b="1" dirty="0" err="1"/>
              <a:t>bakta</a:t>
            </a:r>
            <a:r>
              <a:rPr lang="en-US" sz="1600" b="1" dirty="0"/>
              <a:t> --</a:t>
            </a:r>
            <a:r>
              <a:rPr lang="en-US" sz="1600" b="1" dirty="0" err="1"/>
              <a:t>db</a:t>
            </a:r>
            <a:r>
              <a:rPr lang="en-US" sz="1600" b="1" dirty="0"/>
              <a:t> ../databases/</a:t>
            </a:r>
            <a:r>
              <a:rPr lang="en-US" sz="1600" b="1" dirty="0" err="1"/>
              <a:t>bakta_db</a:t>
            </a:r>
            <a:r>
              <a:rPr lang="en-US" sz="1600" b="1" dirty="0"/>
              <a:t>/</a:t>
            </a:r>
            <a:r>
              <a:rPr lang="en-US" sz="1600" b="1" dirty="0" err="1"/>
              <a:t>db</a:t>
            </a:r>
            <a:r>
              <a:rPr lang="en-US" sz="1600" b="1" dirty="0"/>
              <a:t>-light/  --threads 8 </a:t>
            </a:r>
            <a:br>
              <a:rPr lang="en-US" sz="1600" b="1" dirty="0"/>
            </a:br>
            <a:r>
              <a:rPr lang="en-US" sz="1600" b="1" dirty="0"/>
              <a:t>--output annotations</a:t>
            </a:r>
            <a:r>
              <a:rPr lang="en-US" sz="1600" b="1" dirty="0">
                <a:solidFill>
                  <a:schemeClr val="bg2"/>
                </a:solidFill>
              </a:rPr>
              <a:t>/$j</a:t>
            </a:r>
            <a:r>
              <a:rPr lang="en-US" sz="1600" b="1" dirty="0"/>
              <a:t> </a:t>
            </a:r>
            <a:br>
              <a:rPr lang="en-US" sz="1600" b="1" dirty="0"/>
            </a:br>
            <a:r>
              <a:rPr lang="en-US" sz="1600" b="1" dirty="0"/>
              <a:t>--prefix </a:t>
            </a:r>
            <a:r>
              <a:rPr lang="en-US" sz="1600" b="1" dirty="0">
                <a:solidFill>
                  <a:schemeClr val="bg2"/>
                </a:solidFill>
              </a:rPr>
              <a:t>$j</a:t>
            </a:r>
            <a:r>
              <a:rPr lang="en-US" sz="1600" b="1" dirty="0"/>
              <a:t> </a:t>
            </a:r>
            <a:br>
              <a:rPr lang="en-US" sz="1600" b="1" dirty="0"/>
            </a:br>
            <a:r>
              <a:rPr lang="en-US" sz="1600" b="1" dirty="0">
                <a:solidFill>
                  <a:srgbClr val="FF0000"/>
                </a:solidFill>
              </a:rPr>
              <a:t>$i</a:t>
            </a:r>
            <a:r>
              <a:rPr lang="da-DK" sz="1600" b="1" dirty="0"/>
              <a:t>;</a:t>
            </a:r>
            <a:r>
              <a:rPr lang="da-DK" sz="1600" b="1" dirty="0">
                <a:solidFill>
                  <a:srgbClr val="FF0000"/>
                </a:solidFill>
              </a:rPr>
              <a:t> </a:t>
            </a:r>
            <a:r>
              <a:rPr lang="pt-BR" sz="1600" dirty="0"/>
              <a:t>done</a:t>
            </a:r>
          </a:p>
          <a:p>
            <a:endParaRPr lang="da-DK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C316E6-3BE3-CF5F-F00B-A031141C1BD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278367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F9C5F-2985-A5AE-BE7E-E8FA6D7A3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loop stuff – fastest way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831D92-08FA-5BA3-59C4-391FD7D2CA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a-DK" dirty="0"/>
              <a:t> ls -d </a:t>
            </a:r>
            <a:r>
              <a:rPr lang="da-DK" dirty="0" err="1"/>
              <a:t>genomes</a:t>
            </a:r>
            <a:r>
              <a:rPr lang="da-DK" dirty="0"/>
              <a:t>/* | parallel -j 20 </a:t>
            </a:r>
          </a:p>
          <a:p>
            <a:pPr marL="0" indent="0">
              <a:buNone/>
            </a:pPr>
            <a:r>
              <a:rPr lang="da-DK"/>
              <a:t> '</a:t>
            </a:r>
            <a:r>
              <a:rPr lang="da-DK" dirty="0" err="1"/>
              <a:t>echo</a:t>
            </a:r>
            <a:r>
              <a:rPr lang="da-DK" dirty="0"/>
              <a:t> {}; </a:t>
            </a:r>
            <a:r>
              <a:rPr lang="da-DK" dirty="0" err="1"/>
              <a:t>echo</a:t>
            </a:r>
            <a:r>
              <a:rPr lang="da-DK" dirty="0"/>
              <a:t> {/.}; </a:t>
            </a:r>
            <a:br>
              <a:rPr lang="da-DK" dirty="0"/>
            </a:br>
            <a:r>
              <a:rPr lang="da-DK" dirty="0"/>
              <a:t>  </a:t>
            </a:r>
            <a:r>
              <a:rPr lang="da-DK" dirty="0" err="1"/>
              <a:t>bakta</a:t>
            </a:r>
            <a:r>
              <a:rPr lang="da-DK" dirty="0"/>
              <a:t> {} </a:t>
            </a:r>
          </a:p>
          <a:p>
            <a:pPr marL="0" indent="0">
              <a:buNone/>
            </a:pPr>
            <a:r>
              <a:rPr lang="da-DK" dirty="0"/>
              <a:t>--</a:t>
            </a:r>
            <a:r>
              <a:rPr lang="da-DK" dirty="0" err="1"/>
              <a:t>db</a:t>
            </a:r>
            <a:r>
              <a:rPr lang="da-DK" dirty="0"/>
              <a:t> ../databases/</a:t>
            </a:r>
            <a:r>
              <a:rPr lang="da-DK" dirty="0" err="1"/>
              <a:t>bakta_db</a:t>
            </a:r>
            <a:r>
              <a:rPr lang="da-DK" dirty="0"/>
              <a:t>/</a:t>
            </a:r>
            <a:r>
              <a:rPr lang="da-DK" dirty="0" err="1"/>
              <a:t>db</a:t>
            </a:r>
            <a:r>
              <a:rPr lang="da-DK" dirty="0"/>
              <a:t>-light/  </a:t>
            </a:r>
          </a:p>
          <a:p>
            <a:pPr marL="0" indent="0">
              <a:buNone/>
            </a:pPr>
            <a:r>
              <a:rPr lang="da-DK" dirty="0"/>
              <a:t>--output </a:t>
            </a:r>
            <a:r>
              <a:rPr lang="da-DK" dirty="0" err="1"/>
              <a:t>annot</a:t>
            </a:r>
            <a:r>
              <a:rPr lang="da-DK" dirty="0"/>
              <a:t>/{/.} </a:t>
            </a:r>
          </a:p>
          <a:p>
            <a:pPr marL="0" indent="0">
              <a:buNone/>
            </a:pPr>
            <a:r>
              <a:rPr lang="da-DK" dirty="0"/>
              <a:t>--</a:t>
            </a:r>
            <a:r>
              <a:rPr lang="da-DK" dirty="0" err="1"/>
              <a:t>prefix</a:t>
            </a:r>
            <a:r>
              <a:rPr lang="da-DK" dirty="0"/>
              <a:t> {/.}   </a:t>
            </a:r>
          </a:p>
          <a:p>
            <a:pPr marL="0" indent="0">
              <a:buNone/>
            </a:pPr>
            <a:r>
              <a:rPr lang="da-DK" dirty="0"/>
              <a:t>--</a:t>
            </a:r>
            <a:r>
              <a:rPr lang="da-DK" dirty="0" err="1"/>
              <a:t>threads</a:t>
            </a:r>
            <a:r>
              <a:rPr lang="da-DK" dirty="0"/>
              <a:t> 1   </a:t>
            </a:r>
          </a:p>
          <a:p>
            <a:pPr marL="0" indent="0">
              <a:buNone/>
            </a:pPr>
            <a:r>
              <a:rPr lang="da-DK" dirty="0"/>
              <a:t>--min-</a:t>
            </a:r>
            <a:r>
              <a:rPr lang="da-DK" dirty="0" err="1"/>
              <a:t>contig</a:t>
            </a:r>
            <a:r>
              <a:rPr lang="da-DK" dirty="0"/>
              <a:t>-</a:t>
            </a:r>
            <a:r>
              <a:rPr lang="da-DK" dirty="0" err="1"/>
              <a:t>length</a:t>
            </a:r>
            <a:r>
              <a:rPr lang="da-DK" dirty="0"/>
              <a:t> 1000   --skip-</a:t>
            </a:r>
            <a:r>
              <a:rPr lang="da-DK" dirty="0" err="1"/>
              <a:t>trna</a:t>
            </a:r>
            <a:r>
              <a:rPr lang="da-DK" dirty="0"/>
              <a:t>   --skip-</a:t>
            </a:r>
            <a:r>
              <a:rPr lang="da-DK" dirty="0" err="1"/>
              <a:t>rrna</a:t>
            </a:r>
            <a:r>
              <a:rPr lang="da-DK" dirty="0"/>
              <a:t> --skip-</a:t>
            </a:r>
            <a:r>
              <a:rPr lang="da-DK" dirty="0" err="1"/>
              <a:t>ncrna</a:t>
            </a:r>
            <a:r>
              <a:rPr lang="da-DK" dirty="0"/>
              <a:t>  </a:t>
            </a:r>
          </a:p>
          <a:p>
            <a:pPr marL="0" indent="0">
              <a:buNone/>
            </a:pPr>
            <a:r>
              <a:rPr lang="da-DK" dirty="0"/>
              <a:t>--skip-</a:t>
            </a:r>
            <a:r>
              <a:rPr lang="da-DK" dirty="0" err="1"/>
              <a:t>crispr</a:t>
            </a:r>
            <a:r>
              <a:rPr lang="da-DK" dirty="0"/>
              <a:t>   --skip-</a:t>
            </a:r>
            <a:r>
              <a:rPr lang="da-DK" dirty="0" err="1"/>
              <a:t>tm</a:t>
            </a:r>
            <a:r>
              <a:rPr lang="da-DK" dirty="0"/>
              <a:t>   --skip-</a:t>
            </a:r>
            <a:r>
              <a:rPr lang="da-DK" dirty="0" err="1"/>
              <a:t>pseudo</a:t>
            </a:r>
            <a:r>
              <a:rPr lang="da-DK" dirty="0"/>
              <a:t>  --skip-plot --force'</a:t>
            </a:r>
          </a:p>
          <a:p>
            <a:endParaRPr lang="da-D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10186D-51C8-CC05-CFC0-38B948921F3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279315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3AB9D89-4678-4B3C-8679-3E429EFBB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Anything else</a:t>
            </a: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5890CD-8F90-4FE7-841F-F7B0C2865B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				         </a:t>
            </a:r>
            <a:r>
              <a:rPr lang="en-GB" sz="6600" dirty="0"/>
              <a:t>?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12</a:t>
            </a:fld>
            <a:endParaRPr lang="en-GB" dirty="0"/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3139817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74358EA-4D5B-461F-997D-DE6729900D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Recap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88CE6942-A17C-4247-86C6-41FACF7E90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Mikael Lenz Strube (milst@dtu.dk)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A221E4-1851-497D-90EE-984C7112166A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4C8C45C-947F-4981-8B3F-4F32E973C901}" type="slidenum">
              <a:rPr lang="en-GB" smtClean="0"/>
              <a:pPr/>
              <a:t>2</a:t>
            </a:fld>
            <a:endParaRPr lang="en-GB" dirty="0"/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2320714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3AB9D89-4678-4B3C-8679-3E429EFBB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bash stuff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5890CD-8F90-4FE7-841F-F7B0C2865B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				         </a:t>
            </a:r>
            <a:r>
              <a:rPr lang="en-GB" sz="6600" dirty="0"/>
              <a:t>?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3</a:t>
            </a:fld>
            <a:endParaRPr lang="en-GB" dirty="0"/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1796381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E6519-1F36-D854-E3FB-21B6F200E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bash stuff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DF1E17-3265-A99A-BB80-4F0F24A05A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>
                <a:solidFill>
                  <a:srgbClr val="FF0000"/>
                </a:solidFill>
              </a:rPr>
              <a:t>How do </a:t>
            </a:r>
            <a:r>
              <a:rPr lang="da-DK" dirty="0" err="1">
                <a:solidFill>
                  <a:srgbClr val="FF0000"/>
                </a:solidFill>
              </a:rPr>
              <a:t>we</a:t>
            </a:r>
            <a:r>
              <a:rPr lang="da-DK" dirty="0">
                <a:solidFill>
                  <a:srgbClr val="FF0000"/>
                </a:solidFill>
              </a:rPr>
              <a:t> </a:t>
            </a:r>
            <a:r>
              <a:rPr lang="da-DK" dirty="0" err="1">
                <a:solidFill>
                  <a:srgbClr val="FF0000"/>
                </a:solidFill>
              </a:rPr>
              <a:t>navigate</a:t>
            </a:r>
            <a:r>
              <a:rPr lang="da-DK" dirty="0">
                <a:solidFill>
                  <a:srgbClr val="FF0000"/>
                </a:solidFill>
              </a:rPr>
              <a:t> folders?</a:t>
            </a:r>
          </a:p>
          <a:p>
            <a:pPr marL="0" indent="0">
              <a:buNone/>
            </a:pPr>
            <a:endParaRPr lang="da-DK" dirty="0">
              <a:solidFill>
                <a:srgbClr val="FF0000"/>
              </a:solidFill>
            </a:endParaRPr>
          </a:p>
          <a:p>
            <a:r>
              <a:rPr lang="da-DK" dirty="0">
                <a:solidFill>
                  <a:srgbClr val="FF0000"/>
                </a:solidFill>
              </a:rPr>
              <a:t>Must </a:t>
            </a:r>
            <a:r>
              <a:rPr lang="da-DK" dirty="0" err="1">
                <a:solidFill>
                  <a:srgbClr val="FF0000"/>
                </a:solidFill>
              </a:rPr>
              <a:t>we</a:t>
            </a:r>
            <a:r>
              <a:rPr lang="da-DK" dirty="0">
                <a:solidFill>
                  <a:srgbClr val="FF0000"/>
                </a:solidFill>
              </a:rPr>
              <a:t> </a:t>
            </a:r>
            <a:r>
              <a:rPr lang="da-DK" dirty="0" err="1">
                <a:solidFill>
                  <a:srgbClr val="FF0000"/>
                </a:solidFill>
              </a:rPr>
              <a:t>be</a:t>
            </a:r>
            <a:r>
              <a:rPr lang="da-DK" dirty="0">
                <a:solidFill>
                  <a:srgbClr val="FF0000"/>
                </a:solidFill>
              </a:rPr>
              <a:t> in a folder to point to a file?</a:t>
            </a:r>
          </a:p>
          <a:p>
            <a:pPr marL="0" indent="0">
              <a:buNone/>
            </a:pPr>
            <a:endParaRPr lang="da-DK" dirty="0">
              <a:solidFill>
                <a:srgbClr val="FF0000"/>
              </a:solidFill>
            </a:endParaRPr>
          </a:p>
          <a:p>
            <a:r>
              <a:rPr lang="da-DK" dirty="0">
                <a:solidFill>
                  <a:srgbClr val="FF0000"/>
                </a:solidFill>
              </a:rPr>
              <a:t>How do </a:t>
            </a:r>
            <a:r>
              <a:rPr lang="da-DK" dirty="0" err="1">
                <a:solidFill>
                  <a:srgbClr val="FF0000"/>
                </a:solidFill>
              </a:rPr>
              <a:t>we</a:t>
            </a:r>
            <a:r>
              <a:rPr lang="da-DK" dirty="0">
                <a:solidFill>
                  <a:srgbClr val="FF0000"/>
                </a:solidFill>
              </a:rPr>
              <a:t> </a:t>
            </a:r>
            <a:r>
              <a:rPr lang="da-DK" dirty="0" err="1">
                <a:solidFill>
                  <a:srgbClr val="FF0000"/>
                </a:solidFill>
              </a:rPr>
              <a:t>make</a:t>
            </a:r>
            <a:r>
              <a:rPr lang="da-DK" dirty="0">
                <a:solidFill>
                  <a:srgbClr val="FF0000"/>
                </a:solidFill>
              </a:rPr>
              <a:t> sure a file </a:t>
            </a:r>
            <a:r>
              <a:rPr lang="da-DK" dirty="0" err="1">
                <a:solidFill>
                  <a:srgbClr val="FF0000"/>
                </a:solidFill>
              </a:rPr>
              <a:t>exist</a:t>
            </a:r>
            <a:r>
              <a:rPr lang="da-DK" dirty="0">
                <a:solidFill>
                  <a:srgbClr val="FF0000"/>
                </a:solidFill>
              </a:rPr>
              <a:t> and is </a:t>
            </a:r>
            <a:r>
              <a:rPr lang="da-DK" dirty="0" err="1">
                <a:solidFill>
                  <a:srgbClr val="FF0000"/>
                </a:solidFill>
              </a:rPr>
              <a:t>spelled</a:t>
            </a:r>
            <a:r>
              <a:rPr lang="da-DK" dirty="0">
                <a:solidFill>
                  <a:srgbClr val="FF0000"/>
                </a:solidFill>
              </a:rPr>
              <a:t> </a:t>
            </a:r>
            <a:r>
              <a:rPr lang="da-DK" dirty="0" err="1">
                <a:solidFill>
                  <a:srgbClr val="FF0000"/>
                </a:solidFill>
              </a:rPr>
              <a:t>correctly</a:t>
            </a:r>
            <a:r>
              <a:rPr lang="da-DK" dirty="0">
                <a:solidFill>
                  <a:srgbClr val="FF0000"/>
                </a:solidFill>
              </a:rPr>
              <a:t> </a:t>
            </a:r>
            <a:r>
              <a:rPr lang="da-DK" dirty="0" err="1">
                <a:solidFill>
                  <a:srgbClr val="FF0000"/>
                </a:solidFill>
              </a:rPr>
              <a:t>before</a:t>
            </a:r>
            <a:r>
              <a:rPr lang="da-DK" dirty="0">
                <a:solidFill>
                  <a:srgbClr val="FF0000"/>
                </a:solidFill>
              </a:rPr>
              <a:t> running a </a:t>
            </a:r>
            <a:r>
              <a:rPr lang="da-DK" dirty="0" err="1">
                <a:solidFill>
                  <a:srgbClr val="FF0000"/>
                </a:solidFill>
              </a:rPr>
              <a:t>command</a:t>
            </a:r>
            <a:r>
              <a:rPr lang="da-DK" dirty="0">
                <a:solidFill>
                  <a:srgbClr val="FF0000"/>
                </a:solidFill>
              </a:rPr>
              <a:t>?</a:t>
            </a:r>
          </a:p>
          <a:p>
            <a:pPr marL="0" indent="0">
              <a:buNone/>
            </a:pPr>
            <a:endParaRPr lang="da-DK" dirty="0">
              <a:solidFill>
                <a:srgbClr val="FF0000"/>
              </a:solidFill>
            </a:endParaRPr>
          </a:p>
          <a:p>
            <a:r>
              <a:rPr lang="da-DK" dirty="0">
                <a:solidFill>
                  <a:srgbClr val="FF0000"/>
                </a:solidFill>
              </a:rPr>
              <a:t>How do </a:t>
            </a:r>
            <a:r>
              <a:rPr lang="da-DK" dirty="0" err="1">
                <a:solidFill>
                  <a:srgbClr val="FF0000"/>
                </a:solidFill>
              </a:rPr>
              <a:t>we</a:t>
            </a:r>
            <a:r>
              <a:rPr lang="da-DK" dirty="0">
                <a:solidFill>
                  <a:srgbClr val="FF0000"/>
                </a:solidFill>
              </a:rPr>
              <a:t> </a:t>
            </a:r>
            <a:r>
              <a:rPr lang="da-DK" dirty="0" err="1">
                <a:solidFill>
                  <a:srgbClr val="FF0000"/>
                </a:solidFill>
              </a:rPr>
              <a:t>organize</a:t>
            </a:r>
            <a:r>
              <a:rPr lang="da-DK" dirty="0">
                <a:solidFill>
                  <a:srgbClr val="FF0000"/>
                </a:solidFill>
              </a:rPr>
              <a:t> </a:t>
            </a:r>
            <a:r>
              <a:rPr lang="da-DK" dirty="0" err="1">
                <a:solidFill>
                  <a:srgbClr val="FF0000"/>
                </a:solidFill>
              </a:rPr>
              <a:t>our</a:t>
            </a:r>
            <a:r>
              <a:rPr lang="da-DK" dirty="0">
                <a:solidFill>
                  <a:srgbClr val="FF0000"/>
                </a:solidFill>
              </a:rPr>
              <a:t> folders?</a:t>
            </a:r>
          </a:p>
          <a:p>
            <a:endParaRPr lang="da-DK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? could you use the short version of the flag in some of the flags?</a:t>
            </a:r>
          </a:p>
          <a:p>
            <a:endParaRPr lang="da-DK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? why is there a ‘naked’ argument at the end without a corresponding flag?</a:t>
            </a:r>
            <a:endParaRPr lang="da-DK" dirty="0">
              <a:solidFill>
                <a:srgbClr val="FF0000"/>
              </a:solidFill>
            </a:endParaRPr>
          </a:p>
          <a:p>
            <a:endParaRPr lang="da-DK" dirty="0">
              <a:solidFill>
                <a:srgbClr val="FF0000"/>
              </a:solidFill>
            </a:endParaRPr>
          </a:p>
          <a:p>
            <a:endParaRPr lang="da-DK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FBDD1A-52F1-BC95-B12C-47B57F1C0C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89381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3AB9D89-4678-4B3C-8679-3E429EFBB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</a:t>
            </a:r>
            <a:r>
              <a:rPr lang="en-GB" dirty="0" err="1"/>
              <a:t>conda</a:t>
            </a:r>
            <a:r>
              <a:rPr lang="en-GB" dirty="0"/>
              <a:t> stuff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5890CD-8F90-4FE7-841F-F7B0C2865B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				         </a:t>
            </a:r>
            <a:r>
              <a:rPr lang="en-GB" sz="6600" dirty="0"/>
              <a:t>?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5</a:t>
            </a:fld>
            <a:endParaRPr lang="en-GB" dirty="0"/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10427646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71133-FB4D-6FE0-F84F-4E14CD0F3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</a:t>
            </a:r>
            <a:r>
              <a:rPr lang="en-GB" dirty="0" err="1"/>
              <a:t>conda</a:t>
            </a:r>
            <a:r>
              <a:rPr lang="en-GB" dirty="0"/>
              <a:t> stuff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F84BF0-0269-FC20-49A6-70BC8BD7A3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b="1" dirty="0">
                <a:solidFill>
                  <a:srgbClr val="FF0000"/>
                </a:solidFill>
              </a:rPr>
              <a:t>? Can you explain to you person beside you what </a:t>
            </a:r>
            <a:r>
              <a:rPr lang="en-US" sz="1600" b="1" dirty="0" err="1">
                <a:solidFill>
                  <a:srgbClr val="FF0000"/>
                </a:solidFill>
              </a:rPr>
              <a:t>conda</a:t>
            </a:r>
            <a:r>
              <a:rPr lang="en-US" sz="1600" b="1" dirty="0">
                <a:solidFill>
                  <a:srgbClr val="FF0000"/>
                </a:solidFill>
              </a:rPr>
              <a:t> is?</a:t>
            </a:r>
            <a:endParaRPr lang="da-DK" sz="1600" dirty="0">
              <a:solidFill>
                <a:srgbClr val="FF0000"/>
              </a:solidFill>
            </a:endParaRPr>
          </a:p>
          <a:p>
            <a:endParaRPr lang="da-DK" sz="1600" dirty="0">
              <a:solidFill>
                <a:srgbClr val="FF0000"/>
              </a:solidFill>
            </a:endParaRPr>
          </a:p>
          <a:p>
            <a:r>
              <a:rPr lang="en-US" sz="1600" b="1" dirty="0">
                <a:solidFill>
                  <a:srgbClr val="FF0000"/>
                </a:solidFill>
              </a:rPr>
              <a:t>? Without any googling, what does the program </a:t>
            </a:r>
            <a:r>
              <a:rPr lang="en-US" sz="1600" b="1" dirty="0" err="1">
                <a:solidFill>
                  <a:srgbClr val="FF0000"/>
                </a:solidFill>
              </a:rPr>
              <a:t>seqtk</a:t>
            </a:r>
            <a:r>
              <a:rPr lang="en-US" sz="1600" b="1" dirty="0">
                <a:solidFill>
                  <a:srgbClr val="FF0000"/>
                </a:solidFill>
              </a:rPr>
              <a:t> appear to be used for?</a:t>
            </a:r>
            <a:endParaRPr lang="da-DK" sz="1600" dirty="0">
              <a:solidFill>
                <a:srgbClr val="FF0000"/>
              </a:solidFill>
            </a:endParaRPr>
          </a:p>
          <a:p>
            <a:endParaRPr lang="da-DK" sz="1600" dirty="0">
              <a:solidFill>
                <a:srgbClr val="FF0000"/>
              </a:solidFill>
            </a:endParaRPr>
          </a:p>
          <a:p>
            <a:r>
              <a:rPr lang="en-US" sz="1600" b="1" dirty="0">
                <a:solidFill>
                  <a:srgbClr val="FF0000"/>
                </a:solidFill>
              </a:rPr>
              <a:t>? Did you remember to activate your environment?</a:t>
            </a:r>
          </a:p>
          <a:p>
            <a:endParaRPr lang="da-DK" sz="1600" dirty="0">
              <a:solidFill>
                <a:srgbClr val="FF0000"/>
              </a:solidFill>
            </a:endParaRPr>
          </a:p>
          <a:p>
            <a:r>
              <a:rPr lang="en-US" sz="1600" b="1" dirty="0">
                <a:solidFill>
                  <a:srgbClr val="FF0000"/>
                </a:solidFill>
              </a:rPr>
              <a:t>? Do we need an environment for every single package we install?</a:t>
            </a:r>
          </a:p>
          <a:p>
            <a:endParaRPr lang="da-DK" sz="1600" dirty="0">
              <a:solidFill>
                <a:srgbClr val="FF0000"/>
              </a:solidFill>
            </a:endParaRPr>
          </a:p>
          <a:p>
            <a:r>
              <a:rPr lang="en-US" sz="1600" b="1" dirty="0">
                <a:solidFill>
                  <a:srgbClr val="FF0000"/>
                </a:solidFill>
              </a:rPr>
              <a:t>? Considering that you should specify software versions in your paper, can you find an additional advantage of the environment concept?</a:t>
            </a:r>
            <a:endParaRPr lang="da-DK" sz="1600" dirty="0">
              <a:solidFill>
                <a:srgbClr val="FF0000"/>
              </a:solidFill>
            </a:endParaRPr>
          </a:p>
          <a:p>
            <a:endParaRPr lang="da-DK" sz="1600" dirty="0">
              <a:solidFill>
                <a:srgbClr val="FF0000"/>
              </a:solidFill>
            </a:endParaRPr>
          </a:p>
          <a:p>
            <a:r>
              <a:rPr lang="en-US" sz="1600" b="1" dirty="0">
                <a:solidFill>
                  <a:srgbClr val="FF0000"/>
                </a:solidFill>
              </a:rPr>
              <a:t>? Are there other ways to install this package? Should we do this or do as Mikael tells us?</a:t>
            </a:r>
          </a:p>
          <a:p>
            <a:endParaRPr lang="da-DK" sz="1600" dirty="0">
              <a:solidFill>
                <a:srgbClr val="FF0000"/>
              </a:solidFill>
            </a:endParaRPr>
          </a:p>
          <a:p>
            <a:r>
              <a:rPr lang="en-US" sz="1600" b="1" dirty="0">
                <a:solidFill>
                  <a:srgbClr val="FF0000"/>
                </a:solidFill>
              </a:rPr>
              <a:t>? How would you download these genomes without this package and how long would it take?</a:t>
            </a:r>
            <a:endParaRPr lang="da-DK" sz="1600" dirty="0">
              <a:solidFill>
                <a:srgbClr val="FF0000"/>
              </a:solidFill>
            </a:endParaRPr>
          </a:p>
          <a:p>
            <a:endParaRPr lang="da-DK" sz="1600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3ECCBE-3B4C-31F0-F799-9EA024CC294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049595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3AB9D89-4678-4B3C-8679-3E429EFBB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</a:t>
            </a:r>
            <a:r>
              <a:rPr lang="en-GB" dirty="0" err="1"/>
              <a:t>bakta</a:t>
            </a:r>
            <a:r>
              <a:rPr lang="en-GB" dirty="0"/>
              <a:t> stuff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5890CD-8F90-4FE7-841F-F7B0C2865B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				         </a:t>
            </a:r>
            <a:r>
              <a:rPr lang="en-GB" sz="6600" dirty="0"/>
              <a:t>?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7</a:t>
            </a:fld>
            <a:endParaRPr lang="en-GB" dirty="0"/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32687419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01C0C-09DE-F921-4714-95D751008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330A31-14DC-13F7-D66A-EB0C1F2F6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? How did we ask a program for help? Remember the flags vi discussed!</a:t>
            </a:r>
          </a:p>
          <a:p>
            <a:endParaRPr lang="da-DK" dirty="0">
              <a:solidFill>
                <a:srgbClr val="FF0000"/>
              </a:solidFill>
            </a:endParaRPr>
          </a:p>
          <a:p>
            <a:r>
              <a:rPr lang="en-US" b="1" dirty="0">
                <a:solidFill>
                  <a:srgbClr val="FF0000"/>
                </a:solidFill>
              </a:rPr>
              <a:t>? Where is your database and where are the files you where working on? Maybe a diagram helps? </a:t>
            </a:r>
          </a:p>
          <a:p>
            <a:endParaRPr lang="da-DK" dirty="0">
              <a:solidFill>
                <a:srgbClr val="FF0000"/>
              </a:solidFill>
            </a:endParaRPr>
          </a:p>
          <a:p>
            <a:r>
              <a:rPr lang="en-US" b="1" dirty="0">
                <a:solidFill>
                  <a:srgbClr val="FF0000"/>
                </a:solidFill>
              </a:rPr>
              <a:t>! If </a:t>
            </a:r>
            <a:r>
              <a:rPr lang="en-US" b="1" dirty="0" err="1">
                <a:solidFill>
                  <a:srgbClr val="FF0000"/>
                </a:solidFill>
              </a:rPr>
              <a:t>bakta</a:t>
            </a:r>
            <a:r>
              <a:rPr lang="en-US" b="1" dirty="0">
                <a:solidFill>
                  <a:srgbClr val="FF0000"/>
                </a:solidFill>
              </a:rPr>
              <a:t> gives any other output than a list of commands, ask!</a:t>
            </a:r>
            <a:endParaRPr lang="da-DK" dirty="0">
              <a:solidFill>
                <a:srgbClr val="FF0000"/>
              </a:solidFill>
            </a:endParaRPr>
          </a:p>
          <a:p>
            <a:endParaRPr lang="da-DK" dirty="0"/>
          </a:p>
          <a:p>
            <a:r>
              <a:rPr lang="en-US" b="1" dirty="0">
                <a:solidFill>
                  <a:srgbClr val="FF0000"/>
                </a:solidFill>
              </a:rPr>
              <a:t>? Can you successfully annotate a single genome?</a:t>
            </a:r>
          </a:p>
          <a:p>
            <a:endParaRPr lang="da-DK" dirty="0">
              <a:solidFill>
                <a:srgbClr val="FF0000"/>
              </a:solidFill>
            </a:endParaRPr>
          </a:p>
          <a:p>
            <a:r>
              <a:rPr lang="en-US" b="1" dirty="0">
                <a:solidFill>
                  <a:srgbClr val="FF0000"/>
                </a:solidFill>
              </a:rPr>
              <a:t>? why do we use the –prefix flag?</a:t>
            </a:r>
            <a:endParaRPr lang="da-DK" dirty="0">
              <a:solidFill>
                <a:srgbClr val="FF0000"/>
              </a:solidFill>
            </a:endParaRPr>
          </a:p>
          <a:p>
            <a:endParaRPr lang="en-US" b="1" dirty="0">
              <a:solidFill>
                <a:srgbClr val="FF0000"/>
              </a:solidFill>
            </a:endParaRPr>
          </a:p>
          <a:p>
            <a:r>
              <a:rPr lang="en-US" b="1" dirty="0">
                <a:solidFill>
                  <a:srgbClr val="FF0000"/>
                </a:solidFill>
              </a:rPr>
              <a:t>? How many cores should you use?</a:t>
            </a:r>
            <a:endParaRPr lang="da-DK" dirty="0">
              <a:solidFill>
                <a:srgbClr val="FF0000"/>
              </a:solidFill>
            </a:endParaRPr>
          </a:p>
          <a:p>
            <a:endParaRPr lang="da-D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649F06-1115-0557-31DE-EC0588D7C21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923941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3AB9D89-4678-4B3C-8679-3E429EFBB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loop stuff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5890CD-8F90-4FE7-841F-F7B0C2865B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				         </a:t>
            </a:r>
            <a:r>
              <a:rPr lang="en-GB" sz="6600" dirty="0"/>
              <a:t>?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9</a:t>
            </a:fld>
            <a:endParaRPr lang="en-GB" dirty="0"/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187333199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DNEW" val="Fals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0"/>
</p:tagLst>
</file>

<file path=ppt/theme/theme1.xml><?xml version="1.0" encoding="utf-8"?>
<a:theme xmlns:a="http://schemas.openxmlformats.org/drawingml/2006/main" name="Blank">
  <a:themeElements>
    <a:clrScheme name="DTU">
      <a:dk1>
        <a:srgbClr val="000000"/>
      </a:dk1>
      <a:lt1>
        <a:srgbClr val="FFFFFF"/>
      </a:lt1>
      <a:dk2>
        <a:srgbClr val="990000"/>
      </a:dk2>
      <a:lt2>
        <a:srgbClr val="79238E"/>
      </a:lt2>
      <a:accent1>
        <a:srgbClr val="990000"/>
      </a:accent1>
      <a:accent2>
        <a:srgbClr val="2F3EEA"/>
      </a:accent2>
      <a:accent3>
        <a:srgbClr val="1FD082"/>
      </a:accent3>
      <a:accent4>
        <a:srgbClr val="171748"/>
      </a:accent4>
      <a:accent5>
        <a:srgbClr val="F6D04D"/>
      </a:accent5>
      <a:accent6>
        <a:srgbClr val="FC7634"/>
      </a:accent6>
      <a:hlink>
        <a:srgbClr val="2F3EEA"/>
      </a:hlink>
      <a:folHlink>
        <a:srgbClr val="990000"/>
      </a:folHlink>
    </a:clrScheme>
    <a:fontScheme name="DTU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solidFill>
            <a:schemeClr val="accent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ts val="432"/>
          </a:spcBef>
          <a:spcAft>
            <a:spcPct val="0"/>
          </a:spcAft>
          <a:buClrTx/>
          <a:buSzTx/>
          <a:buFontTx/>
          <a:buNone/>
          <a:tabLst/>
          <a:defRPr kumimoji="0" sz="1600" b="0" i="0" u="none" strike="noStrike" cap="none" normalizeH="0" baseline="0" dirty="0" err="1" smtClean="0">
            <a:ln>
              <a:noFill/>
            </a:ln>
            <a:solidFill>
              <a:srgbClr val="FFFFFF"/>
            </a:solidFill>
            <a:effectLst/>
            <a:latin typeface="+mn-lt"/>
            <a:ea typeface="ＭＳ Ｐゴシック" pitchFamily="-80" charset="-128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  <a:txDef>
      <a:spPr>
        <a:noFill/>
      </a:spPr>
      <a:bodyPr wrap="square" lIns="0" tIns="0" rIns="0" bIns="0" rtlCol="0">
        <a:spAutoFit/>
      </a:bodyPr>
      <a:lstStyle>
        <a:defPPr algn="l">
          <a:spcBef>
            <a:spcPts val="432"/>
          </a:spcBef>
          <a:defRPr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lank.potx" id="{3B38FA3B-2246-40E5-A61A-EA1559A3CD76}" vid="{D5F764FD-A73C-4B6C-BF48-3536DEB79AD2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TemplafyFormConfiguration><![CDATA[{"formFields":[{"required":false,"type":"datePicker","name":"Date","label":"Date","helpTexts":{"prefix":"","postfix":""},"spacing":{},"fullyQualifiedName":"Date"},{"required":false,"placeholder":"","lines":0,"type":"textBox","name":"PresentationTitle","label":"Presentation title","helpTexts":{"prefix":"","postfix":""},"spacing":{},"fullyQualifiedName":"PresentationTitle"}],"formDataEntries":[{"name":"Date","value":"4Xm7d242HGo446IH5nRjQA=="},{"name":"PresentationTitle","value":"ZR/I84ubq+6CkRKNk7nn9w=="}]}]]></TemplafyFormConfiguration>
</file>

<file path=customXml/item10.xml><?xml version="1.0" encoding="utf-8"?>
<TemplafySlideTemplateConfiguration><![CDATA[{"elementsMetadata":[],"enableDocumentContentUpdater":true,"documentContentValidatorConfiguration":{"enableDocumentContentValidator":false,"documentContentValidatorVersion":0},"slideId":"636837486369753289","version":"1.2"}]]></TemplafySlideTemplateConfiguration>
</file>

<file path=customXml/item11.xml><?xml version="1.0" encoding="utf-8"?>
<TemplafySlideFormConfiguration><![CDATA[{"formFields":[],"formDataEntries":[]}]]></TemplafySlideFormConfiguration>
</file>

<file path=customXml/item12.xml><?xml version="1.0" encoding="utf-8"?>
<TemplafySlideTemplateConfiguration><![CDATA[{"elementsMetadata":[],"enableDocumentContentUpdater":true,"documentContentValidatorConfiguration":{"enableDocumentContentValidator":false,"documentContentValidatorVersion":0},"slideId":"636837486369753289","version":"1.2"}]]></TemplafySlideTemplateConfiguration>
</file>

<file path=customXml/item13.xml><?xml version="1.0" encoding="utf-8"?>
<TemplafySlideTemplateConfiguration><![CDATA[{"elementsMetadata":[],"enableDocumentContentUpdater":true,"documentContentValidatorConfiguration":{"enableDocumentContentValidator":false,"documentContentValidatorVersion":0},"slideId":"636837486369753289","version":"1.2"}]]></TemplafySlideTemplateConfiguration>
</file>

<file path=customXml/item14.xml><?xml version="1.0" encoding="utf-8"?>
<TemplafySlideFormConfiguration><![CDATA[{"formFields":[],"formDataEntries":[]}]]></TemplafySlideFormConfiguration>
</file>

<file path=customXml/item15.xml><?xml version="1.0" encoding="utf-8"?>
<TemplafySlideFormConfiguration><![CDATA[{"formFields":[],"formDataEntries":[]}]]></TemplafySlideFormConfiguration>
</file>

<file path=customXml/item16.xml><?xml version="1.0" encoding="utf-8"?>
<TemplafySlideTemplateConfiguration><![CDATA[{"elementsMetadata":[],"enableDocumentContentUpdater":true,"documentContentValidatorConfiguration":{"enableDocumentContentValidator":false,"documentContentValidatorVersion":0},"slideId":"636837486369753289","version":"1.2"}]]></TemplafySlideTemplateConfiguration>
</file>

<file path=customXml/item2.xml><?xml version="1.0" encoding="utf-8"?>
<TemplafyTemplateConfiguration><![CDATA[{"elementsMetadata":[{"type":"shape","id":"2fce62a0-f28a-44e1-a519-0cbe37b25f7a","elementConfiguration":{"binding":"UserProfile.Offices.Workarea_{{DocumentLanguage}}","disableUpdates":false,"type":"text"}},{"type":"shape","id":"58465eeb-cfe0-4970-97ec-88179dc0a9c2","elementConfiguration":{"binding":"Form.Date","format":"{{DateFormats.GeneralDate}}","disableUpdates":false,"type":"date"}},{"type":"shape","id":"5020bdfb-1912-4d6d-a5c3-71b7da283692","elementConfiguration":{"binding":"Form.PresentationTitle","disableUpdates":false,"type":"text"}},{"type":"shape","id":"8d5b95d1-8a23-4044-9620-bf5e7305a170","elementConfiguration":{"binding":"UserProfile.Offices.Workarea_{{DocumentLanguage}}","disableUpdates":false,"type":"text"}},{"type":"shape","id":"79fbb3c3-dd89-47ef-91e9-e0bd2bb0942f","elementConfiguration":{"binding":"Form.Date","format":"{{DateFormats.GeneralDate}}","disableUpdates":false,"type":"date"}},{"type":"shape","id":"5e9447ba-0dff-46ec-ac33-540c046ca40a","elementConfiguration":{"binding":"Form.PresentationTitle","disableUpdates":false,"type":"text"}}],"transformationConfigurations":[{"language":"{{DocumentLanguage}}","disableUpdates":false,"type":"proofingLanguage"}],"enableDocumentContentUpdater":true,"templateName":"DTU Template 16_9 - Corporate red","templateDescription":"","version":"1.2"}]]></TemplafyTemplateConfiguration>
</file>

<file path=customXml/item3.xml><?xml version="1.0" encoding="utf-8"?>
<TemplafySlideTemplateConfiguration><![CDATA[{"elementsMetadata":[],"enableDocumentContentUpdater":true,"documentContentValidatorConfiguration":{"enableDocumentContentValidator":false,"documentContentValidatorVersion":0},"slideId":"636837486366003040","version":"1.2"}]]></TemplafySlideTemplateConfiguration>
</file>

<file path=customXml/item4.xml><?xml version="1.0" encoding="utf-8"?>
<TemplafySlideFormConfiguration><![CDATA[{"formFields":[],"formDataEntries":[]}]]></TemplafySlideFormConfiguration>
</file>

<file path=customXml/item5.xml><?xml version="1.0" encoding="utf-8"?>
<TemplafySlideTemplateConfiguration><![CDATA[{"elementsMetadata":[],"enableDocumentContentUpdater":true,"documentContentValidatorConfiguration":{"enableDocumentContentValidator":false,"documentContentValidatorVersion":0},"slideId":"636837486369128185","version":"1.2"}]]></TemplafySlideTemplateConfiguration>
</file>

<file path=customXml/item6.xml><?xml version="1.0" encoding="utf-8"?>
<TemplafySlideFormConfiguration><![CDATA[{"formFields":[],"formDataEntries":[]}]]></TemplafySlideFormConfiguration>
</file>

<file path=customXml/item7.xml><?xml version="1.0" encoding="utf-8"?>
<TemplafySlideFormConfiguration><![CDATA[{"formFields":[],"formDataEntries":[]}]]></TemplafySlideFormConfiguration>
</file>

<file path=customXml/item8.xml><?xml version="1.0" encoding="utf-8"?>
<TemplafySlideTemplateConfiguration><![CDATA[{"elementsMetadata":[],"enableDocumentContentUpdater":true,"documentContentValidatorConfiguration":{"enableDocumentContentValidator":false,"documentContentValidatorVersion":0},"slideId":"636837486369753289","version":"1.2"}]]></TemplafySlideTemplateConfiguration>
</file>

<file path=customXml/item9.xml><?xml version="1.0" encoding="utf-8"?>
<TemplafySlideFormConfiguration><![CDATA[{"formFields":[],"formDataEntries":[]}]]></TemplafySlideFormConfiguration>
</file>

<file path=customXml/itemProps1.xml><?xml version="1.0" encoding="utf-8"?>
<ds:datastoreItem xmlns:ds="http://schemas.openxmlformats.org/officeDocument/2006/customXml" ds:itemID="{05DC2B94-7C1B-4C14-83B0-9CD2A82C27E0}">
  <ds:schemaRefs/>
</ds:datastoreItem>
</file>

<file path=customXml/itemProps10.xml><?xml version="1.0" encoding="utf-8"?>
<ds:datastoreItem xmlns:ds="http://schemas.openxmlformats.org/officeDocument/2006/customXml" ds:itemID="{ADA43FF8-2E6D-4A02-9C87-E56E3783B7CE}">
  <ds:schemaRefs/>
</ds:datastoreItem>
</file>

<file path=customXml/itemProps11.xml><?xml version="1.0" encoding="utf-8"?>
<ds:datastoreItem xmlns:ds="http://schemas.openxmlformats.org/officeDocument/2006/customXml" ds:itemID="{810F36BE-0F59-463C-8353-17D951440B49}">
  <ds:schemaRefs/>
</ds:datastoreItem>
</file>

<file path=customXml/itemProps12.xml><?xml version="1.0" encoding="utf-8"?>
<ds:datastoreItem xmlns:ds="http://schemas.openxmlformats.org/officeDocument/2006/customXml" ds:itemID="{938309DF-6FD8-4B7B-A69C-5D4187F60890}">
  <ds:schemaRefs/>
</ds:datastoreItem>
</file>

<file path=customXml/itemProps13.xml><?xml version="1.0" encoding="utf-8"?>
<ds:datastoreItem xmlns:ds="http://schemas.openxmlformats.org/officeDocument/2006/customXml" ds:itemID="{E716F065-F8B3-4A1A-850E-A5C2E0D33817}">
  <ds:schemaRefs/>
</ds:datastoreItem>
</file>

<file path=customXml/itemProps14.xml><?xml version="1.0" encoding="utf-8"?>
<ds:datastoreItem xmlns:ds="http://schemas.openxmlformats.org/officeDocument/2006/customXml" ds:itemID="{4D293644-E02F-41D9-8403-1D3EEFB94332}">
  <ds:schemaRefs/>
</ds:datastoreItem>
</file>

<file path=customXml/itemProps15.xml><?xml version="1.0" encoding="utf-8"?>
<ds:datastoreItem xmlns:ds="http://schemas.openxmlformats.org/officeDocument/2006/customXml" ds:itemID="{B33B8795-11E4-4792-8077-EC13FCC4A486}">
  <ds:schemaRefs/>
</ds:datastoreItem>
</file>

<file path=customXml/itemProps16.xml><?xml version="1.0" encoding="utf-8"?>
<ds:datastoreItem xmlns:ds="http://schemas.openxmlformats.org/officeDocument/2006/customXml" ds:itemID="{BF5A4E59-FA61-4D64-A3F2-36006FF1E718}">
  <ds:schemaRefs/>
</ds:datastoreItem>
</file>

<file path=customXml/itemProps2.xml><?xml version="1.0" encoding="utf-8"?>
<ds:datastoreItem xmlns:ds="http://schemas.openxmlformats.org/officeDocument/2006/customXml" ds:itemID="{1334258C-C3E7-4029-A615-C886A240FB15}">
  <ds:schemaRefs/>
</ds:datastoreItem>
</file>

<file path=customXml/itemProps3.xml><?xml version="1.0" encoding="utf-8"?>
<ds:datastoreItem xmlns:ds="http://schemas.openxmlformats.org/officeDocument/2006/customXml" ds:itemID="{E5957E33-0059-46CE-AE7B-582F67E40B53}">
  <ds:schemaRefs/>
</ds:datastoreItem>
</file>

<file path=customXml/itemProps4.xml><?xml version="1.0" encoding="utf-8"?>
<ds:datastoreItem xmlns:ds="http://schemas.openxmlformats.org/officeDocument/2006/customXml" ds:itemID="{8660AB89-308F-4A34-B01B-CC1A9333F1B1}">
  <ds:schemaRefs/>
</ds:datastoreItem>
</file>

<file path=customXml/itemProps5.xml><?xml version="1.0" encoding="utf-8"?>
<ds:datastoreItem xmlns:ds="http://schemas.openxmlformats.org/officeDocument/2006/customXml" ds:itemID="{11FAAC39-0A3A-4CC2-A9C1-60940B78AE17}">
  <ds:schemaRefs/>
</ds:datastoreItem>
</file>

<file path=customXml/itemProps6.xml><?xml version="1.0" encoding="utf-8"?>
<ds:datastoreItem xmlns:ds="http://schemas.openxmlformats.org/officeDocument/2006/customXml" ds:itemID="{56C8BFB2-A911-4310-9D4A-421D773FAFA6}">
  <ds:schemaRefs/>
</ds:datastoreItem>
</file>

<file path=customXml/itemProps7.xml><?xml version="1.0" encoding="utf-8"?>
<ds:datastoreItem xmlns:ds="http://schemas.openxmlformats.org/officeDocument/2006/customXml" ds:itemID="{F4C08C7F-F953-44DE-ACDE-930692BDDB0F}">
  <ds:schemaRefs/>
</ds:datastoreItem>
</file>

<file path=customXml/itemProps8.xml><?xml version="1.0" encoding="utf-8"?>
<ds:datastoreItem xmlns:ds="http://schemas.openxmlformats.org/officeDocument/2006/customXml" ds:itemID="{02E7CCCE-613B-4CED-B813-E473EA1E01B2}">
  <ds:schemaRefs/>
</ds:datastoreItem>
</file>

<file path=customXml/itemProps9.xml><?xml version="1.0" encoding="utf-8"?>
<ds:datastoreItem xmlns:ds="http://schemas.openxmlformats.org/officeDocument/2006/customXml" ds:itemID="{63C0A1FD-B536-42C3-93C7-0D6BAD4F6C4F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63</TotalTime>
  <Words>563</Words>
  <Application>Microsoft Office PowerPoint</Application>
  <PresentationFormat>Custom</PresentationFormat>
  <Paragraphs>99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Verdana</vt:lpstr>
      <vt:lpstr>Blank</vt:lpstr>
      <vt:lpstr>PowerPoint Presentation</vt:lpstr>
      <vt:lpstr>Recap</vt:lpstr>
      <vt:lpstr>The bash stuff</vt:lpstr>
      <vt:lpstr>The bash stuff</vt:lpstr>
      <vt:lpstr>The conda stuff</vt:lpstr>
      <vt:lpstr>The conda stuff</vt:lpstr>
      <vt:lpstr>The bakta stuff</vt:lpstr>
      <vt:lpstr>PowerPoint Presentation</vt:lpstr>
      <vt:lpstr>The loop stuff</vt:lpstr>
      <vt:lpstr>The loop stuff</vt:lpstr>
      <vt:lpstr>The loop stuff – fastest way</vt:lpstr>
      <vt:lpstr>Anything else</vt:lpstr>
    </vt:vector>
  </TitlesOfParts>
  <Company>DTU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Mikael Lenz Strube</dc:creator>
  <cp:lastModifiedBy>Mikael Lenz Strube</cp:lastModifiedBy>
  <cp:revision>3</cp:revision>
  <dcterms:created xsi:type="dcterms:W3CDTF">2022-07-12T02:07:55Z</dcterms:created>
  <dcterms:modified xsi:type="dcterms:W3CDTF">2025-09-01T18:11:11Z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dIsCodeFreeTemplate">
    <vt:lpwstr>True</vt:lpwstr>
  </property>
  <property fmtid="{D5CDD505-2E9C-101B-9397-08002B2CF9AE}" pid="3" name="TemplafyTenantId">
    <vt:lpwstr>dtu</vt:lpwstr>
  </property>
  <property fmtid="{D5CDD505-2E9C-101B-9397-08002B2CF9AE}" pid="4" name="TemplafyTemplateId">
    <vt:lpwstr>636784030496976655</vt:lpwstr>
  </property>
  <property fmtid="{D5CDD505-2E9C-101B-9397-08002B2CF9AE}" pid="5" name="TemplafyUserProfileId">
    <vt:lpwstr>636838302414865013</vt:lpwstr>
  </property>
  <property fmtid="{D5CDD505-2E9C-101B-9397-08002B2CF9AE}" pid="6" name="TemplafyLanguageCode">
    <vt:lpwstr>en-GB</vt:lpwstr>
  </property>
</Properties>
</file>