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20"/>
  </p:notesMasterIdLst>
  <p:handoutMasterIdLst>
    <p:handoutMasterId r:id="rId21"/>
  </p:handoutMasterIdLst>
  <p:sldIdLst>
    <p:sldId id="256" r:id="rId10"/>
    <p:sldId id="260" r:id="rId11"/>
    <p:sldId id="313" r:id="rId12"/>
    <p:sldId id="304" r:id="rId13"/>
    <p:sldId id="305" r:id="rId14"/>
    <p:sldId id="308" r:id="rId15"/>
    <p:sldId id="310" r:id="rId16"/>
    <p:sldId id="309" r:id="rId17"/>
    <p:sldId id="312" r:id="rId18"/>
    <p:sldId id="269" r:id="rId19"/>
  </p:sldIdLst>
  <p:sldSz cx="12190413" cy="6858000"/>
  <p:notesSz cx="6858000" cy="9144000"/>
  <p:custDataLst>
    <p:tags r:id="rId22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9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119E5-0B7E-4720-B887-8E7EE56788F7}" v="89" dt="2024-07-11T07:01:03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7F3119E5-0B7E-4720-B887-8E7EE56788F7}"/>
    <pc:docChg chg="undo custSel addSld delSld modSld sldOrd modMainMaster">
      <pc:chgData name="Mikael Lenz Strube" userId="5190ea63-534e-4b85-8189-cf0a88e74104" providerId="ADAL" clId="{7F3119E5-0B7E-4720-B887-8E7EE56788F7}" dt="2024-07-11T07:01:03.294" v="257" actId="20577"/>
      <pc:docMkLst>
        <pc:docMk/>
      </pc:docMkLst>
      <pc:sldChg chg="add del">
        <pc:chgData name="Mikael Lenz Strube" userId="5190ea63-534e-4b85-8189-cf0a88e74104" providerId="ADAL" clId="{7F3119E5-0B7E-4720-B887-8E7EE56788F7}" dt="2024-07-02T05:07:09.587" v="37" actId="47"/>
        <pc:sldMkLst>
          <pc:docMk/>
          <pc:sldMk cId="1796381250" sldId="257"/>
        </pc:sldMkLst>
      </pc:sldChg>
      <pc:sldChg chg="modSp add del mod">
        <pc:chgData name="Mikael Lenz Strube" userId="5190ea63-534e-4b85-8189-cf0a88e74104" providerId="ADAL" clId="{7F3119E5-0B7E-4720-B887-8E7EE56788F7}" dt="2024-07-02T05:05:15.857" v="34" actId="20577"/>
        <pc:sldMkLst>
          <pc:docMk/>
          <pc:sldMk cId="2320714135" sldId="260"/>
        </pc:sldMkLst>
        <pc:spChg chg="mod">
          <ac:chgData name="Mikael Lenz Strube" userId="5190ea63-534e-4b85-8189-cf0a88e74104" providerId="ADAL" clId="{7F3119E5-0B7E-4720-B887-8E7EE56788F7}" dt="2024-07-02T05:05:15.857" v="34" actId="20577"/>
          <ac:spMkLst>
            <pc:docMk/>
            <pc:sldMk cId="2320714135" sldId="260"/>
            <ac:spMk id="4" creationId="{674358EA-4D5B-461F-997D-DE6729900DE7}"/>
          </ac:spMkLst>
        </pc:spChg>
      </pc:sldChg>
      <pc:sldChg chg="add del">
        <pc:chgData name="Mikael Lenz Strube" userId="5190ea63-534e-4b85-8189-cf0a88e74104" providerId="ADAL" clId="{7F3119E5-0B7E-4720-B887-8E7EE56788F7}" dt="2024-07-02T05:07:09.587" v="37" actId="47"/>
        <pc:sldMkLst>
          <pc:docMk/>
          <pc:sldMk cId="3407962450" sldId="261"/>
        </pc:sldMkLst>
      </pc:sldChg>
      <pc:sldChg chg="add del">
        <pc:chgData name="Mikael Lenz Strube" userId="5190ea63-534e-4b85-8189-cf0a88e74104" providerId="ADAL" clId="{7F3119E5-0B7E-4720-B887-8E7EE56788F7}" dt="2024-07-02T05:07:09.587" v="37" actId="47"/>
        <pc:sldMkLst>
          <pc:docMk/>
          <pc:sldMk cId="676172555" sldId="262"/>
        </pc:sldMkLst>
      </pc:sldChg>
      <pc:sldChg chg="add del">
        <pc:chgData name="Mikael Lenz Strube" userId="5190ea63-534e-4b85-8189-cf0a88e74104" providerId="ADAL" clId="{7F3119E5-0B7E-4720-B887-8E7EE56788F7}" dt="2024-07-02T05:07:09.587" v="37" actId="47"/>
        <pc:sldMkLst>
          <pc:docMk/>
          <pc:sldMk cId="1595494474" sldId="263"/>
        </pc:sldMkLst>
      </pc:sldChg>
      <pc:sldChg chg="add del">
        <pc:chgData name="Mikael Lenz Strube" userId="5190ea63-534e-4b85-8189-cf0a88e74104" providerId="ADAL" clId="{7F3119E5-0B7E-4720-B887-8E7EE56788F7}" dt="2024-07-02T05:07:09.587" v="37" actId="47"/>
        <pc:sldMkLst>
          <pc:docMk/>
          <pc:sldMk cId="1536162308" sldId="264"/>
        </pc:sldMkLst>
      </pc:sldChg>
      <pc:sldChg chg="add del">
        <pc:chgData name="Mikael Lenz Strube" userId="5190ea63-534e-4b85-8189-cf0a88e74104" providerId="ADAL" clId="{7F3119E5-0B7E-4720-B887-8E7EE56788F7}" dt="2024-07-02T05:07:09.587" v="37" actId="47"/>
        <pc:sldMkLst>
          <pc:docMk/>
          <pc:sldMk cId="405498124" sldId="265"/>
        </pc:sldMkLst>
      </pc:sldChg>
      <pc:sldChg chg="add del">
        <pc:chgData name="Mikael Lenz Strube" userId="5190ea63-534e-4b85-8189-cf0a88e74104" providerId="ADAL" clId="{7F3119E5-0B7E-4720-B887-8E7EE56788F7}" dt="2024-07-02T05:07:09.587" v="37" actId="47"/>
        <pc:sldMkLst>
          <pc:docMk/>
          <pc:sldMk cId="421901412" sldId="266"/>
        </pc:sldMkLst>
      </pc:sldChg>
      <pc:sldChg chg="add del">
        <pc:chgData name="Mikael Lenz Strube" userId="5190ea63-534e-4b85-8189-cf0a88e74104" providerId="ADAL" clId="{7F3119E5-0B7E-4720-B887-8E7EE56788F7}" dt="2024-07-02T05:07:09.587" v="37" actId="47"/>
        <pc:sldMkLst>
          <pc:docMk/>
          <pc:sldMk cId="984909328" sldId="267"/>
        </pc:sldMkLst>
      </pc:sldChg>
      <pc:sldChg chg="add del">
        <pc:chgData name="Mikael Lenz Strube" userId="5190ea63-534e-4b85-8189-cf0a88e74104" providerId="ADAL" clId="{7F3119E5-0B7E-4720-B887-8E7EE56788F7}" dt="2024-07-02T05:07:09.587" v="37" actId="47"/>
        <pc:sldMkLst>
          <pc:docMk/>
          <pc:sldMk cId="653347438" sldId="268"/>
        </pc:sldMkLst>
      </pc:sldChg>
      <pc:sldChg chg="modSp mod">
        <pc:chgData name="Mikael Lenz Strube" userId="5190ea63-534e-4b85-8189-cf0a88e74104" providerId="ADAL" clId="{7F3119E5-0B7E-4720-B887-8E7EE56788F7}" dt="2024-07-02T05:07:18.968" v="56" actId="20577"/>
        <pc:sldMkLst>
          <pc:docMk/>
          <pc:sldMk cId="355116581" sldId="269"/>
        </pc:sldMkLst>
        <pc:spChg chg="mod">
          <ac:chgData name="Mikael Lenz Strube" userId="5190ea63-534e-4b85-8189-cf0a88e74104" providerId="ADAL" clId="{7F3119E5-0B7E-4720-B887-8E7EE56788F7}" dt="2024-07-02T05:07:18.968" v="56" actId="20577"/>
          <ac:spMkLst>
            <pc:docMk/>
            <pc:sldMk cId="355116581" sldId="269"/>
            <ac:spMk id="4" creationId="{674358EA-4D5B-461F-997D-DE6729900DE7}"/>
          </ac:spMkLst>
        </pc:spChg>
      </pc:sldChg>
      <pc:sldChg chg="add del">
        <pc:chgData name="Mikael Lenz Strube" userId="5190ea63-534e-4b85-8189-cf0a88e74104" providerId="ADAL" clId="{7F3119E5-0B7E-4720-B887-8E7EE56788F7}" dt="2024-07-02T05:04:49.503" v="14"/>
        <pc:sldMkLst>
          <pc:docMk/>
          <pc:sldMk cId="1003268430" sldId="304"/>
        </pc:sldMkLst>
      </pc:sldChg>
      <pc:sldChg chg="add del">
        <pc:chgData name="Mikael Lenz Strube" userId="5190ea63-534e-4b85-8189-cf0a88e74104" providerId="ADAL" clId="{7F3119E5-0B7E-4720-B887-8E7EE56788F7}" dt="2024-07-02T05:04:49.503" v="14"/>
        <pc:sldMkLst>
          <pc:docMk/>
          <pc:sldMk cId="2940002941" sldId="305"/>
        </pc:sldMkLst>
      </pc:sldChg>
      <pc:sldChg chg="add del">
        <pc:chgData name="Mikael Lenz Strube" userId="5190ea63-534e-4b85-8189-cf0a88e74104" providerId="ADAL" clId="{7F3119E5-0B7E-4720-B887-8E7EE56788F7}" dt="2024-07-02T05:04:49.503" v="14"/>
        <pc:sldMkLst>
          <pc:docMk/>
          <pc:sldMk cId="1114603209" sldId="308"/>
        </pc:sldMkLst>
      </pc:sldChg>
      <pc:sldChg chg="addSp modSp add del mod modAnim">
        <pc:chgData name="Mikael Lenz Strube" userId="5190ea63-534e-4b85-8189-cf0a88e74104" providerId="ADAL" clId="{7F3119E5-0B7E-4720-B887-8E7EE56788F7}" dt="2024-07-02T06:25:03.278" v="115"/>
        <pc:sldMkLst>
          <pc:docMk/>
          <pc:sldMk cId="3134895259" sldId="309"/>
        </pc:sldMkLst>
        <pc:spChg chg="add mod">
          <ac:chgData name="Mikael Lenz Strube" userId="5190ea63-534e-4b85-8189-cf0a88e74104" providerId="ADAL" clId="{7F3119E5-0B7E-4720-B887-8E7EE56788F7}" dt="2024-07-02T06:24:04.750" v="111" actId="208"/>
          <ac:spMkLst>
            <pc:docMk/>
            <pc:sldMk cId="3134895259" sldId="309"/>
            <ac:spMk id="12" creationId="{717F6762-659B-E677-EC28-F079629B07D8}"/>
          </ac:spMkLst>
        </pc:spChg>
        <pc:spChg chg="mod">
          <ac:chgData name="Mikael Lenz Strube" userId="5190ea63-534e-4b85-8189-cf0a88e74104" providerId="ADAL" clId="{7F3119E5-0B7E-4720-B887-8E7EE56788F7}" dt="2024-07-02T05:06:07.151" v="35" actId="207"/>
          <ac:spMkLst>
            <pc:docMk/>
            <pc:sldMk cId="3134895259" sldId="309"/>
            <ac:spMk id="35" creationId="{8BA398ED-5B95-563D-B919-B43793EAE856}"/>
          </ac:spMkLst>
        </pc:spChg>
        <pc:spChg chg="mod">
          <ac:chgData name="Mikael Lenz Strube" userId="5190ea63-534e-4b85-8189-cf0a88e74104" providerId="ADAL" clId="{7F3119E5-0B7E-4720-B887-8E7EE56788F7}" dt="2024-07-02T06:12:47.448" v="101" actId="164"/>
          <ac:spMkLst>
            <pc:docMk/>
            <pc:sldMk cId="3134895259" sldId="309"/>
            <ac:spMk id="39" creationId="{892B3B6E-A72B-373C-2D47-538BDA7A016B}"/>
          </ac:spMkLst>
        </pc:spChg>
        <pc:grpChg chg="add mod">
          <ac:chgData name="Mikael Lenz Strube" userId="5190ea63-534e-4b85-8189-cf0a88e74104" providerId="ADAL" clId="{7F3119E5-0B7E-4720-B887-8E7EE56788F7}" dt="2024-07-02T06:12:47.448" v="101" actId="164"/>
          <ac:grpSpMkLst>
            <pc:docMk/>
            <pc:sldMk cId="3134895259" sldId="309"/>
            <ac:grpSpMk id="6" creationId="{58B1DE1E-49D7-26DE-D3E9-0BAB82B511A1}"/>
          </ac:grpSpMkLst>
        </pc:grpChg>
        <pc:cxnChg chg="add mod">
          <ac:chgData name="Mikael Lenz Strube" userId="5190ea63-534e-4b85-8189-cf0a88e74104" providerId="ADAL" clId="{7F3119E5-0B7E-4720-B887-8E7EE56788F7}" dt="2024-07-02T06:12:47.448" v="101" actId="164"/>
          <ac:cxnSpMkLst>
            <pc:docMk/>
            <pc:sldMk cId="3134895259" sldId="309"/>
            <ac:cxnSpMk id="4" creationId="{762CE932-75A0-8B92-3854-61953209A5ED}"/>
          </ac:cxnSpMkLst>
        </pc:cxnChg>
        <pc:cxnChg chg="add mod">
          <ac:chgData name="Mikael Lenz Strube" userId="5190ea63-534e-4b85-8189-cf0a88e74104" providerId="ADAL" clId="{7F3119E5-0B7E-4720-B887-8E7EE56788F7}" dt="2024-07-02T06:13:28.088" v="107" actId="14100"/>
          <ac:cxnSpMkLst>
            <pc:docMk/>
            <pc:sldMk cId="3134895259" sldId="309"/>
            <ac:cxnSpMk id="9" creationId="{D495FB02-7378-64CA-9CEE-D793DB9AE297}"/>
          </ac:cxnSpMkLst>
        </pc:cxnChg>
      </pc:sldChg>
      <pc:sldChg chg="add del">
        <pc:chgData name="Mikael Lenz Strube" userId="5190ea63-534e-4b85-8189-cf0a88e74104" providerId="ADAL" clId="{7F3119E5-0B7E-4720-B887-8E7EE56788F7}" dt="2024-07-02T05:04:49.503" v="14"/>
        <pc:sldMkLst>
          <pc:docMk/>
          <pc:sldMk cId="30571329" sldId="310"/>
        </pc:sldMkLst>
      </pc:sldChg>
      <pc:sldChg chg="add del">
        <pc:chgData name="Mikael Lenz Strube" userId="5190ea63-534e-4b85-8189-cf0a88e74104" providerId="ADAL" clId="{7F3119E5-0B7E-4720-B887-8E7EE56788F7}" dt="2024-07-02T05:04:49.503" v="14"/>
        <pc:sldMkLst>
          <pc:docMk/>
          <pc:sldMk cId="2863563466" sldId="312"/>
        </pc:sldMkLst>
      </pc:sldChg>
      <pc:sldChg chg="modSp new mod ord modAnim">
        <pc:chgData name="Mikael Lenz Strube" userId="5190ea63-534e-4b85-8189-cf0a88e74104" providerId="ADAL" clId="{7F3119E5-0B7E-4720-B887-8E7EE56788F7}" dt="2024-07-11T07:01:03.294" v="257" actId="20577"/>
        <pc:sldMkLst>
          <pc:docMk/>
          <pc:sldMk cId="770850373" sldId="313"/>
        </pc:sldMkLst>
        <pc:spChg chg="mod">
          <ac:chgData name="Mikael Lenz Strube" userId="5190ea63-534e-4b85-8189-cf0a88e74104" providerId="ADAL" clId="{7F3119E5-0B7E-4720-B887-8E7EE56788F7}" dt="2024-07-02T07:04:17.835" v="125" actId="20577"/>
          <ac:spMkLst>
            <pc:docMk/>
            <pc:sldMk cId="770850373" sldId="313"/>
            <ac:spMk id="2" creationId="{37BE6E5D-F111-798A-0658-E363054757FB}"/>
          </ac:spMkLst>
        </pc:spChg>
        <pc:spChg chg="mod">
          <ac:chgData name="Mikael Lenz Strube" userId="5190ea63-534e-4b85-8189-cf0a88e74104" providerId="ADAL" clId="{7F3119E5-0B7E-4720-B887-8E7EE56788F7}" dt="2024-07-11T07:01:03.294" v="257" actId="20577"/>
          <ac:spMkLst>
            <pc:docMk/>
            <pc:sldMk cId="770850373" sldId="313"/>
            <ac:spMk id="3" creationId="{C4083240-A1CA-58D9-73A1-6157B9C41325}"/>
          </ac:spMkLst>
        </pc:spChg>
      </pc:sldChg>
      <pc:sldChg chg="modSp add del mod">
        <pc:chgData name="Mikael Lenz Strube" userId="5190ea63-534e-4b85-8189-cf0a88e74104" providerId="ADAL" clId="{7F3119E5-0B7E-4720-B887-8E7EE56788F7}" dt="2024-07-02T06:33:07.550" v="116" actId="47"/>
        <pc:sldMkLst>
          <pc:docMk/>
          <pc:sldMk cId="774758893" sldId="314"/>
        </pc:sldMkLst>
        <pc:spChg chg="mod">
          <ac:chgData name="Mikael Lenz Strube" userId="5190ea63-534e-4b85-8189-cf0a88e74104" providerId="ADAL" clId="{7F3119E5-0B7E-4720-B887-8E7EE56788F7}" dt="2024-07-02T05:06:30.387" v="36" actId="207"/>
          <ac:spMkLst>
            <pc:docMk/>
            <pc:sldMk cId="774758893" sldId="314"/>
            <ac:spMk id="33" creationId="{FB7CB208-6648-9F34-018D-52692132330B}"/>
          </ac:spMkLst>
        </pc:spChg>
      </pc:sldChg>
      <pc:sldChg chg="add del">
        <pc:chgData name="Mikael Lenz Strube" userId="5190ea63-534e-4b85-8189-cf0a88e74104" providerId="ADAL" clId="{7F3119E5-0B7E-4720-B887-8E7EE56788F7}" dt="2024-07-02T05:04:26.511" v="13"/>
        <pc:sldMkLst>
          <pc:docMk/>
          <pc:sldMk cId="1242961078" sldId="315"/>
        </pc:sldMkLst>
      </pc:sldChg>
      <pc:sldChg chg="add del">
        <pc:chgData name="Mikael Lenz Strube" userId="5190ea63-534e-4b85-8189-cf0a88e74104" providerId="ADAL" clId="{7F3119E5-0B7E-4720-B887-8E7EE56788F7}" dt="2024-07-02T05:00:27.997" v="1"/>
        <pc:sldMkLst>
          <pc:docMk/>
          <pc:sldMk cId="3963808119" sldId="315"/>
        </pc:sldMkLst>
      </pc:sldChg>
      <pc:sldChg chg="add del">
        <pc:chgData name="Mikael Lenz Strube" userId="5190ea63-534e-4b85-8189-cf0a88e74104" providerId="ADAL" clId="{7F3119E5-0B7E-4720-B887-8E7EE56788F7}" dt="2024-07-02T05:04:26.511" v="13"/>
        <pc:sldMkLst>
          <pc:docMk/>
          <pc:sldMk cId="279526355" sldId="316"/>
        </pc:sldMkLst>
      </pc:sldChg>
      <pc:sldChg chg="add del">
        <pc:chgData name="Mikael Lenz Strube" userId="5190ea63-534e-4b85-8189-cf0a88e74104" providerId="ADAL" clId="{7F3119E5-0B7E-4720-B887-8E7EE56788F7}" dt="2024-07-02T05:00:27.997" v="1"/>
        <pc:sldMkLst>
          <pc:docMk/>
          <pc:sldMk cId="2564786881" sldId="316"/>
        </pc:sldMkLst>
      </pc:sldChg>
      <pc:sldMasterChg chg="setBg modSldLayout">
        <pc:chgData name="Mikael Lenz Strube" userId="5190ea63-534e-4b85-8189-cf0a88e74104" providerId="ADAL" clId="{7F3119E5-0B7E-4720-B887-8E7EE56788F7}" dt="2024-07-02T05:05:04.113" v="15"/>
        <pc:sldMasterMkLst>
          <pc:docMk/>
          <pc:sldMasterMk cId="2454702602" sldId="2147483662"/>
        </pc:sldMasterMkLst>
        <pc:sldLayoutChg chg="setBg">
          <pc:chgData name="Mikael Lenz Strube" userId="5190ea63-534e-4b85-8189-cf0a88e74104" providerId="ADAL" clId="{7F3119E5-0B7E-4720-B887-8E7EE56788F7}" dt="2024-07-02T05:04:22.584" v="11"/>
          <pc:sldLayoutMkLst>
            <pc:docMk/>
            <pc:sldMasterMk cId="2454702602" sldId="2147483662"/>
            <pc:sldLayoutMk cId="3227214542" sldId="2147483663"/>
          </pc:sldLayoutMkLst>
        </pc:sldLayoutChg>
        <pc:sldLayoutChg chg="setBg">
          <pc:chgData name="Mikael Lenz Strube" userId="5190ea63-534e-4b85-8189-cf0a88e74104" providerId="ADAL" clId="{7F3119E5-0B7E-4720-B887-8E7EE56788F7}" dt="2024-07-02T05:04:22.584" v="11"/>
          <pc:sldLayoutMkLst>
            <pc:docMk/>
            <pc:sldMasterMk cId="2454702602" sldId="2147483662"/>
            <pc:sldLayoutMk cId="1187774059" sldId="2147483664"/>
          </pc:sldLayoutMkLst>
        </pc:sldLayoutChg>
        <pc:sldLayoutChg chg="setBg">
          <pc:chgData name="Mikael Lenz Strube" userId="5190ea63-534e-4b85-8189-cf0a88e74104" providerId="ADAL" clId="{7F3119E5-0B7E-4720-B887-8E7EE56788F7}" dt="2024-07-02T05:04:22.584" v="11"/>
          <pc:sldLayoutMkLst>
            <pc:docMk/>
            <pc:sldMasterMk cId="2454702602" sldId="2147483662"/>
            <pc:sldLayoutMk cId="120845512" sldId="2147483666"/>
          </pc:sldLayoutMkLst>
        </pc:sldLayoutChg>
        <pc:sldLayoutChg chg="setBg">
          <pc:chgData name="Mikael Lenz Strube" userId="5190ea63-534e-4b85-8189-cf0a88e74104" providerId="ADAL" clId="{7F3119E5-0B7E-4720-B887-8E7EE56788F7}" dt="2024-07-02T05:04:22.584" v="11"/>
          <pc:sldLayoutMkLst>
            <pc:docMk/>
            <pc:sldMasterMk cId="2454702602" sldId="2147483662"/>
            <pc:sldLayoutMk cId="2669264705" sldId="2147483667"/>
          </pc:sldLayoutMkLst>
        </pc:sldLayoutChg>
        <pc:sldLayoutChg chg="setBg">
          <pc:chgData name="Mikael Lenz Strube" userId="5190ea63-534e-4b85-8189-cf0a88e74104" providerId="ADAL" clId="{7F3119E5-0B7E-4720-B887-8E7EE56788F7}" dt="2024-07-02T05:04:22.584" v="11"/>
          <pc:sldLayoutMkLst>
            <pc:docMk/>
            <pc:sldMasterMk cId="2454702602" sldId="2147483662"/>
            <pc:sldLayoutMk cId="2321786107" sldId="2147483668"/>
          </pc:sldLayoutMkLst>
        </pc:sldLayoutChg>
        <pc:sldLayoutChg chg="setBg">
          <pc:chgData name="Mikael Lenz Strube" userId="5190ea63-534e-4b85-8189-cf0a88e74104" providerId="ADAL" clId="{7F3119E5-0B7E-4720-B887-8E7EE56788F7}" dt="2024-07-02T05:04:22.584" v="11"/>
          <pc:sldLayoutMkLst>
            <pc:docMk/>
            <pc:sldMasterMk cId="2454702602" sldId="2147483662"/>
            <pc:sldLayoutMk cId="3496376187" sldId="2147483669"/>
          </pc:sldLayoutMkLst>
        </pc:sldLayoutChg>
        <pc:sldLayoutChg chg="setBg">
          <pc:chgData name="Mikael Lenz Strube" userId="5190ea63-534e-4b85-8189-cf0a88e74104" providerId="ADAL" clId="{7F3119E5-0B7E-4720-B887-8E7EE56788F7}" dt="2024-07-02T05:04:22.584" v="11"/>
          <pc:sldLayoutMkLst>
            <pc:docMk/>
            <pc:sldMasterMk cId="2454702602" sldId="2147483662"/>
            <pc:sldLayoutMk cId="1225919311" sldId="2147483671"/>
          </pc:sldLayoutMkLst>
        </pc:sldLayoutChg>
        <pc:sldLayoutChg chg="setBg">
          <pc:chgData name="Mikael Lenz Strube" userId="5190ea63-534e-4b85-8189-cf0a88e74104" providerId="ADAL" clId="{7F3119E5-0B7E-4720-B887-8E7EE56788F7}" dt="2024-07-02T05:04:22.584" v="11"/>
          <pc:sldLayoutMkLst>
            <pc:docMk/>
            <pc:sldMasterMk cId="2454702602" sldId="2147483662"/>
            <pc:sldLayoutMk cId="3922670733" sldId="2147483672"/>
          </pc:sldLayoutMkLst>
        </pc:sldLayoutChg>
        <pc:sldLayoutChg chg="setBg">
          <pc:chgData name="Mikael Lenz Strube" userId="5190ea63-534e-4b85-8189-cf0a88e74104" providerId="ADAL" clId="{7F3119E5-0B7E-4720-B887-8E7EE56788F7}" dt="2024-07-02T05:04:22.584" v="11"/>
          <pc:sldLayoutMkLst>
            <pc:docMk/>
            <pc:sldMasterMk cId="2454702602" sldId="2147483662"/>
            <pc:sldLayoutMk cId="1283562364" sldId="2147483673"/>
          </pc:sldLayoutMkLst>
        </pc:sldLayoutChg>
        <pc:sldLayoutChg chg="setBg">
          <pc:chgData name="Mikael Lenz Strube" userId="5190ea63-534e-4b85-8189-cf0a88e74104" providerId="ADAL" clId="{7F3119E5-0B7E-4720-B887-8E7EE56788F7}" dt="2024-07-02T05:04:22.584" v="11"/>
          <pc:sldLayoutMkLst>
            <pc:docMk/>
            <pc:sldMasterMk cId="2454702602" sldId="2147483662"/>
            <pc:sldLayoutMk cId="1886374073" sldId="2147483676"/>
          </pc:sldLayoutMkLst>
        </pc:sldLayoutChg>
        <pc:sldLayoutChg chg="setBg">
          <pc:chgData name="Mikael Lenz Strube" userId="5190ea63-534e-4b85-8189-cf0a88e74104" providerId="ADAL" clId="{7F3119E5-0B7E-4720-B887-8E7EE56788F7}" dt="2024-07-02T05:04:22.584" v="11"/>
          <pc:sldLayoutMkLst>
            <pc:docMk/>
            <pc:sldMasterMk cId="2454702602" sldId="2147483662"/>
            <pc:sldLayoutMk cId="1131213533" sldId="2147483677"/>
          </pc:sldLayoutMkLst>
        </pc:sldLayoutChg>
        <pc:sldLayoutChg chg="setBg">
          <pc:chgData name="Mikael Lenz Strube" userId="5190ea63-534e-4b85-8189-cf0a88e74104" providerId="ADAL" clId="{7F3119E5-0B7E-4720-B887-8E7EE56788F7}" dt="2024-07-02T05:04:25.219" v="12"/>
          <pc:sldLayoutMkLst>
            <pc:docMk/>
            <pc:sldMasterMk cId="2454702602" sldId="2147483662"/>
            <pc:sldLayoutMk cId="2417416823" sldId="2147483678"/>
          </pc:sldLayoutMkLst>
        </pc:sldLayoutChg>
        <pc:sldLayoutChg chg="setBg">
          <pc:chgData name="Mikael Lenz Strube" userId="5190ea63-534e-4b85-8189-cf0a88e74104" providerId="ADAL" clId="{7F3119E5-0B7E-4720-B887-8E7EE56788F7}" dt="2024-07-02T05:05:04.113" v="15"/>
          <pc:sldLayoutMkLst>
            <pc:docMk/>
            <pc:sldMasterMk cId="2454702602" sldId="2147483662"/>
            <pc:sldLayoutMk cId="2936311658" sldId="214748367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031D3-A5DC-4A98-88EA-FAEF42BD7FA7}" type="datetime1">
              <a:rPr lang="da-DK" noProof="0" smtClean="0"/>
              <a:t>11-07-2024</a:t>
            </a:fld>
            <a:endParaRPr lang="da-DK" noProof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‹#›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93631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4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  <p:sldLayoutId id="214748367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RcP85JHLmnI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Nanopore sequencing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Mikael Lenz Strube (milst@dtu.dk)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10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511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Nanopore sequencing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Mikael Lenz Strube (milst@dtu.dk)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6E5D-F111-798A-0658-E3630547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3240-A1CA-58D9-73A1-6157B9C4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B338D-ADA4-5FD9-257E-2967F63C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a-DK" noProof="0" smtClean="0"/>
              <a:t>3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77085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2F65-EA15-2704-4EA1-86AEB938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Nanopore</a:t>
            </a:r>
            <a:br>
              <a:rPr lang="da-DK" dirty="0"/>
            </a:br>
            <a:r>
              <a:rPr lang="da-DK" dirty="0"/>
              <a:t>The </a:t>
            </a:r>
            <a:r>
              <a:rPr lang="da-DK" dirty="0" err="1"/>
              <a:t>history</a:t>
            </a:r>
            <a:endParaRPr lang="da-DK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0D9C7B3-CE5F-1835-0332-C93397BB18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28" y="2108372"/>
            <a:ext cx="9081474" cy="37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A45D79-332A-C9D7-7EEC-CDF96B77954C}"/>
              </a:ext>
            </a:extLst>
          </p:cNvPr>
          <p:cNvSpPr txBox="1"/>
          <p:nvPr/>
        </p:nvSpPr>
        <p:spPr>
          <a:xfrm>
            <a:off x="308069" y="2962336"/>
            <a:ext cx="1128688" cy="1077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1st gen</a:t>
            </a:r>
          </a:p>
          <a:p>
            <a:pPr algn="ctr"/>
            <a:r>
              <a:rPr lang="da-DK" dirty="0"/>
              <a:t>1 </a:t>
            </a:r>
            <a:r>
              <a:rPr lang="da-DK" dirty="0" err="1"/>
              <a:t>seq</a:t>
            </a:r>
            <a:endParaRPr lang="da-DK" dirty="0"/>
          </a:p>
          <a:p>
            <a:pPr algn="ctr"/>
            <a:r>
              <a:rPr lang="da-DK" dirty="0"/>
              <a:t>~1000bp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9887F-7BA3-5833-690C-A2EE359B07C8}"/>
              </a:ext>
            </a:extLst>
          </p:cNvPr>
          <p:cNvSpPr txBox="1"/>
          <p:nvPr/>
        </p:nvSpPr>
        <p:spPr>
          <a:xfrm>
            <a:off x="5816091" y="700155"/>
            <a:ext cx="1313010" cy="1077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2nd gen</a:t>
            </a:r>
          </a:p>
          <a:p>
            <a:pPr algn="ctr"/>
            <a:r>
              <a:rPr lang="da-DK" dirty="0"/>
              <a:t>~</a:t>
            </a:r>
            <a:r>
              <a:rPr lang="da-DK" dirty="0" err="1"/>
              <a:t>milions</a:t>
            </a:r>
            <a:endParaRPr lang="da-DK" dirty="0"/>
          </a:p>
          <a:p>
            <a:pPr algn="ctr"/>
            <a:r>
              <a:rPr lang="da-DK" dirty="0"/>
              <a:t>200-500bp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A05BD-0BB9-93A6-3581-05F492E9F1D5}"/>
              </a:ext>
            </a:extLst>
          </p:cNvPr>
          <p:cNvSpPr txBox="1"/>
          <p:nvPr/>
        </p:nvSpPr>
        <p:spPr>
          <a:xfrm>
            <a:off x="10480549" y="814370"/>
            <a:ext cx="1412382" cy="1077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3rd gen</a:t>
            </a:r>
          </a:p>
          <a:p>
            <a:pPr algn="ctr"/>
            <a:r>
              <a:rPr lang="da-DK" dirty="0"/>
              <a:t>~</a:t>
            </a:r>
            <a:r>
              <a:rPr lang="da-DK" dirty="0" err="1"/>
              <a:t>milions</a:t>
            </a:r>
            <a:endParaRPr lang="da-DK" dirty="0"/>
          </a:p>
          <a:p>
            <a:pPr algn="ctr"/>
            <a:r>
              <a:rPr lang="da-DK" dirty="0"/>
              <a:t>&gt;</a:t>
            </a:r>
            <a:r>
              <a:rPr lang="da-DK" dirty="0" err="1"/>
              <a:t>milions</a:t>
            </a:r>
            <a:r>
              <a:rPr lang="da-DK" dirty="0"/>
              <a:t> bp</a:t>
            </a:r>
          </a:p>
        </p:txBody>
      </p:sp>
    </p:spTree>
    <p:extLst>
      <p:ext uri="{BB962C8B-B14F-4D97-AF65-F5344CB8AC3E}">
        <p14:creationId xmlns:p14="http://schemas.microsoft.com/office/powerpoint/2010/main" val="100326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5234-672D-8414-0839-FBFB7A37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Nanopore</a:t>
            </a:r>
            <a:br>
              <a:rPr lang="da-DK" dirty="0"/>
            </a:br>
            <a:r>
              <a:rPr lang="da-DK" dirty="0"/>
              <a:t>The </a:t>
            </a:r>
            <a:r>
              <a:rPr lang="da-DK" dirty="0" err="1"/>
              <a:t>concept</a:t>
            </a:r>
            <a:endParaRPr lang="da-DK" dirty="0"/>
          </a:p>
        </p:txBody>
      </p:sp>
      <p:pic>
        <p:nvPicPr>
          <p:cNvPr id="2050" name="Picture 2" descr="DNA i hindbær - Videnskabsklubben">
            <a:extLst>
              <a:ext uri="{FF2B5EF4-FFF2-40B4-BE49-F238E27FC236}">
                <a16:creationId xmlns:a16="http://schemas.microsoft.com/office/drawing/2014/main" id="{8EDC5A63-B7FE-FA87-47F4-676E44727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87" y="2267101"/>
            <a:ext cx="3109964" cy="351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E6E538-54AD-7106-3761-C037E18219A3}"/>
              </a:ext>
            </a:extLst>
          </p:cNvPr>
          <p:cNvSpPr txBox="1"/>
          <p:nvPr/>
        </p:nvSpPr>
        <p:spPr>
          <a:xfrm>
            <a:off x="8799954" y="3654950"/>
            <a:ext cx="2076452" cy="33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AGCTAAGTCGAT….</a:t>
            </a:r>
          </a:p>
        </p:txBody>
      </p:sp>
    </p:spTree>
    <p:extLst>
      <p:ext uri="{BB962C8B-B14F-4D97-AF65-F5344CB8AC3E}">
        <p14:creationId xmlns:p14="http://schemas.microsoft.com/office/powerpoint/2010/main" val="294000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5234-672D-8414-0839-FBFB7A37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Nanopore</a:t>
            </a:r>
            <a:br>
              <a:rPr lang="da-DK" dirty="0"/>
            </a:br>
            <a:r>
              <a:rPr lang="da-DK" dirty="0"/>
              <a:t>The </a:t>
            </a:r>
            <a:r>
              <a:rPr lang="da-DK" dirty="0" err="1"/>
              <a:t>concept</a:t>
            </a:r>
            <a:endParaRPr lang="da-DK" dirty="0"/>
          </a:p>
        </p:txBody>
      </p:sp>
      <p:pic>
        <p:nvPicPr>
          <p:cNvPr id="3074" name="Picture 2" descr="A blood drop through the pore: nanopore sequencing in hematology: Trends in  Genetics">
            <a:extLst>
              <a:ext uri="{FF2B5EF4-FFF2-40B4-BE49-F238E27FC236}">
                <a16:creationId xmlns:a16="http://schemas.microsoft.com/office/drawing/2014/main" id="{89579451-47C1-1E5C-4259-DEAEA5A8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6" y="2176107"/>
            <a:ext cx="4597118" cy="408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 and AI cluster">
            <a:extLst>
              <a:ext uri="{FF2B5EF4-FFF2-40B4-BE49-F238E27FC236}">
                <a16:creationId xmlns:a16="http://schemas.microsoft.com/office/drawing/2014/main" id="{60CDEAC5-4903-B0E3-BACC-ADA37C081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397" y="3133764"/>
            <a:ext cx="5882795" cy="213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60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5234-672D-8414-0839-FBFB7A37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Nanopore</a:t>
            </a:r>
            <a:br>
              <a:rPr lang="da-DK" dirty="0"/>
            </a:br>
            <a:r>
              <a:rPr lang="da-DK" dirty="0"/>
              <a:t>The </a:t>
            </a:r>
            <a:r>
              <a:rPr lang="da-DK" dirty="0" err="1"/>
              <a:t>concept</a:t>
            </a:r>
            <a:endParaRPr lang="da-DK" dirty="0"/>
          </a:p>
        </p:txBody>
      </p:sp>
      <p:pic>
        <p:nvPicPr>
          <p:cNvPr id="3" name="Online Media 2" title="How nanopore sequencing works">
            <a:hlinkClick r:id="" action="ppaction://media"/>
            <a:extLst>
              <a:ext uri="{FF2B5EF4-FFF2-40B4-BE49-F238E27FC236}">
                <a16:creationId xmlns:a16="http://schemas.microsoft.com/office/drawing/2014/main" id="{5AD6B700-9D64-ED07-697B-C85BEA13088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60306" y="1955230"/>
            <a:ext cx="7669801" cy="43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C4F7-9E1D-F723-2B11-8FF61CF0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Nanopore</a:t>
            </a:r>
            <a:br>
              <a:rPr lang="da-DK" dirty="0"/>
            </a:br>
            <a:r>
              <a:rPr lang="da-DK" dirty="0"/>
              <a:t>Usage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D1E811-E89B-AC86-9F33-DA82AF9F9ED0}"/>
              </a:ext>
            </a:extLst>
          </p:cNvPr>
          <p:cNvSpPr/>
          <p:nvPr/>
        </p:nvSpPr>
        <p:spPr>
          <a:xfrm>
            <a:off x="419045" y="2648052"/>
            <a:ext cx="2933318" cy="221903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AC3F53-2A57-AB20-EE76-8D3747F5DAFE}"/>
              </a:ext>
            </a:extLst>
          </p:cNvPr>
          <p:cNvGrpSpPr/>
          <p:nvPr/>
        </p:nvGrpSpPr>
        <p:grpSpPr>
          <a:xfrm>
            <a:off x="4861879" y="2519801"/>
            <a:ext cx="2728558" cy="2607605"/>
            <a:chOff x="4862512" y="2519682"/>
            <a:chExt cx="2728913" cy="260794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81AB7A-D8B3-F52B-7E74-391CD4531D56}"/>
                </a:ext>
              </a:extLst>
            </p:cNvPr>
            <p:cNvCxnSpPr>
              <a:cxnSpLocks/>
            </p:cNvCxnSpPr>
            <p:nvPr/>
          </p:nvCxnSpPr>
          <p:spPr>
            <a:xfrm>
              <a:off x="5238750" y="2927352"/>
              <a:ext cx="2352675" cy="200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42D7F1-BA7E-AFF8-2142-624ADB3B6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6825" y="3432177"/>
              <a:ext cx="733425" cy="247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50C1E1-94F8-5456-6F53-0D21BAF93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9700" y="2519682"/>
              <a:ext cx="1195387" cy="131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E7FB0B-3273-864A-A47B-C69DDC526C39}"/>
                </a:ext>
              </a:extLst>
            </p:cNvPr>
            <p:cNvCxnSpPr>
              <a:cxnSpLocks/>
            </p:cNvCxnSpPr>
            <p:nvPr/>
          </p:nvCxnSpPr>
          <p:spPr>
            <a:xfrm>
              <a:off x="4862512" y="4241802"/>
              <a:ext cx="1252538" cy="4191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3EA838C-7144-F746-DBAE-70D76F093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537" y="3679827"/>
              <a:ext cx="1700213" cy="323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38F4F1-4EB7-66E7-7387-DAF05FE0DA93}"/>
                </a:ext>
              </a:extLst>
            </p:cNvPr>
            <p:cNvCxnSpPr>
              <a:cxnSpLocks/>
            </p:cNvCxnSpPr>
            <p:nvPr/>
          </p:nvCxnSpPr>
          <p:spPr>
            <a:xfrm>
              <a:off x="4929187" y="5127627"/>
              <a:ext cx="2905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DE1380B-F35D-A4EE-A1AD-899F041F2254}"/>
                </a:ext>
              </a:extLst>
            </p:cNvPr>
            <p:cNvCxnSpPr>
              <a:cxnSpLocks/>
            </p:cNvCxnSpPr>
            <p:nvPr/>
          </p:nvCxnSpPr>
          <p:spPr>
            <a:xfrm>
              <a:off x="5957887" y="4241802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DCFFCD3-B938-B1D1-C498-F699E41EAD81}"/>
              </a:ext>
            </a:extLst>
          </p:cNvPr>
          <p:cNvGrpSpPr/>
          <p:nvPr/>
        </p:nvGrpSpPr>
        <p:grpSpPr>
          <a:xfrm>
            <a:off x="8523765" y="2900431"/>
            <a:ext cx="3333316" cy="2042825"/>
            <a:chOff x="8524875" y="2900362"/>
            <a:chExt cx="3333750" cy="2043091"/>
          </a:xfrm>
        </p:grpSpPr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A011DE7D-6C8C-BC1B-DB87-0E6C26ED9BD3}"/>
                </a:ext>
              </a:extLst>
            </p:cNvPr>
            <p:cNvSpPr/>
            <p:nvPr/>
          </p:nvSpPr>
          <p:spPr>
            <a:xfrm>
              <a:off x="9705975" y="3943346"/>
              <a:ext cx="1076325" cy="100010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378B10-F099-AB97-6218-CF64889B91E3}"/>
                </a:ext>
              </a:extLst>
            </p:cNvPr>
            <p:cNvCxnSpPr>
              <a:cxnSpLocks/>
            </p:cNvCxnSpPr>
            <p:nvPr/>
          </p:nvCxnSpPr>
          <p:spPr>
            <a:xfrm>
              <a:off x="8524875" y="3086100"/>
              <a:ext cx="1076325" cy="11239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EA69B6-3EED-2B69-98D8-CB33E40AFAF2}"/>
                </a:ext>
              </a:extLst>
            </p:cNvPr>
            <p:cNvCxnSpPr>
              <a:cxnSpLocks/>
            </p:cNvCxnSpPr>
            <p:nvPr/>
          </p:nvCxnSpPr>
          <p:spPr>
            <a:xfrm>
              <a:off x="10782300" y="3086100"/>
              <a:ext cx="1076325" cy="11239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CE1E9A-0D2A-89B1-395B-121BE11D4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4875" y="3086100"/>
              <a:ext cx="22574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474E49-F3CA-0C3F-9347-94BA5E10F2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1675" y="4210050"/>
              <a:ext cx="22574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ylinder 32">
              <a:extLst>
                <a:ext uri="{FF2B5EF4-FFF2-40B4-BE49-F238E27FC236}">
                  <a16:creationId xmlns:a16="http://schemas.microsoft.com/office/drawing/2014/main" id="{8647271A-E3D2-A46E-AD0B-2A588DDDCB73}"/>
                </a:ext>
              </a:extLst>
            </p:cNvPr>
            <p:cNvSpPr/>
            <p:nvPr/>
          </p:nvSpPr>
          <p:spPr>
            <a:xfrm>
              <a:off x="9705974" y="2900362"/>
              <a:ext cx="1076325" cy="91057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BA398ED-5B95-563D-B919-B43793EAE856}"/>
              </a:ext>
            </a:extLst>
          </p:cNvPr>
          <p:cNvSpPr/>
          <p:nvPr/>
        </p:nvSpPr>
        <p:spPr>
          <a:xfrm>
            <a:off x="9652330" y="3893550"/>
            <a:ext cx="1323803" cy="295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B05588F-8B53-2A27-FF9B-CD9328CA3AA7}"/>
              </a:ext>
            </a:extLst>
          </p:cNvPr>
          <p:cNvSpPr/>
          <p:nvPr/>
        </p:nvSpPr>
        <p:spPr>
          <a:xfrm rot="9889951">
            <a:off x="10139734" y="4927951"/>
            <a:ext cx="406349" cy="1015868"/>
          </a:xfrm>
          <a:custGeom>
            <a:avLst/>
            <a:gdLst>
              <a:gd name="connsiteX0" fmla="*/ 406402 w 406402"/>
              <a:gd name="connsiteY0" fmla="*/ 0 h 1016000"/>
              <a:gd name="connsiteX1" fmla="*/ 270936 w 406402"/>
              <a:gd name="connsiteY1" fmla="*/ 16934 h 1016000"/>
              <a:gd name="connsiteX2" fmla="*/ 194736 w 406402"/>
              <a:gd name="connsiteY2" fmla="*/ 25400 h 1016000"/>
              <a:gd name="connsiteX3" fmla="*/ 101602 w 406402"/>
              <a:gd name="connsiteY3" fmla="*/ 76200 h 1016000"/>
              <a:gd name="connsiteX4" fmla="*/ 59269 w 406402"/>
              <a:gd name="connsiteY4" fmla="*/ 143934 h 1016000"/>
              <a:gd name="connsiteX5" fmla="*/ 25402 w 406402"/>
              <a:gd name="connsiteY5" fmla="*/ 169334 h 1016000"/>
              <a:gd name="connsiteX6" fmla="*/ 42336 w 406402"/>
              <a:gd name="connsiteY6" fmla="*/ 237067 h 1016000"/>
              <a:gd name="connsiteX7" fmla="*/ 76202 w 406402"/>
              <a:gd name="connsiteY7" fmla="*/ 270934 h 1016000"/>
              <a:gd name="connsiteX8" fmla="*/ 143936 w 406402"/>
              <a:gd name="connsiteY8" fmla="*/ 304800 h 1016000"/>
              <a:gd name="connsiteX9" fmla="*/ 254002 w 406402"/>
              <a:gd name="connsiteY9" fmla="*/ 321734 h 1016000"/>
              <a:gd name="connsiteX10" fmla="*/ 279402 w 406402"/>
              <a:gd name="connsiteY10" fmla="*/ 347134 h 1016000"/>
              <a:gd name="connsiteX11" fmla="*/ 287869 w 406402"/>
              <a:gd name="connsiteY11" fmla="*/ 381000 h 1016000"/>
              <a:gd name="connsiteX12" fmla="*/ 254002 w 406402"/>
              <a:gd name="connsiteY12" fmla="*/ 499534 h 1016000"/>
              <a:gd name="connsiteX13" fmla="*/ 245536 w 406402"/>
              <a:gd name="connsiteY13" fmla="*/ 524934 h 1016000"/>
              <a:gd name="connsiteX14" fmla="*/ 177802 w 406402"/>
              <a:gd name="connsiteY14" fmla="*/ 575734 h 1016000"/>
              <a:gd name="connsiteX15" fmla="*/ 93136 w 406402"/>
              <a:gd name="connsiteY15" fmla="*/ 635000 h 1016000"/>
              <a:gd name="connsiteX16" fmla="*/ 76202 w 406402"/>
              <a:gd name="connsiteY16" fmla="*/ 660400 h 1016000"/>
              <a:gd name="connsiteX17" fmla="*/ 16936 w 406402"/>
              <a:gd name="connsiteY17" fmla="*/ 702734 h 1016000"/>
              <a:gd name="connsiteX18" fmla="*/ 8469 w 406402"/>
              <a:gd name="connsiteY18" fmla="*/ 804334 h 1016000"/>
              <a:gd name="connsiteX19" fmla="*/ 16936 w 406402"/>
              <a:gd name="connsiteY19" fmla="*/ 829734 h 1016000"/>
              <a:gd name="connsiteX20" fmla="*/ 76202 w 406402"/>
              <a:gd name="connsiteY20" fmla="*/ 855134 h 1016000"/>
              <a:gd name="connsiteX21" fmla="*/ 118536 w 406402"/>
              <a:gd name="connsiteY21" fmla="*/ 897467 h 1016000"/>
              <a:gd name="connsiteX22" fmla="*/ 135469 w 406402"/>
              <a:gd name="connsiteY22" fmla="*/ 922867 h 1016000"/>
              <a:gd name="connsiteX23" fmla="*/ 135469 w 406402"/>
              <a:gd name="connsiteY2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6402" h="1016000">
                <a:moveTo>
                  <a:pt x="406402" y="0"/>
                </a:moveTo>
                <a:lnTo>
                  <a:pt x="270936" y="16934"/>
                </a:lnTo>
                <a:cubicBezTo>
                  <a:pt x="245562" y="19979"/>
                  <a:pt x="219429" y="18815"/>
                  <a:pt x="194736" y="25400"/>
                </a:cubicBezTo>
                <a:cubicBezTo>
                  <a:pt x="180575" y="29176"/>
                  <a:pt x="115527" y="66253"/>
                  <a:pt x="101602" y="76200"/>
                </a:cubicBezTo>
                <a:cubicBezTo>
                  <a:pt x="71176" y="97933"/>
                  <a:pt x="88491" y="106363"/>
                  <a:pt x="59269" y="143934"/>
                </a:cubicBezTo>
                <a:cubicBezTo>
                  <a:pt x="50606" y="155073"/>
                  <a:pt x="36691" y="160867"/>
                  <a:pt x="25402" y="169334"/>
                </a:cubicBezTo>
                <a:cubicBezTo>
                  <a:pt x="31047" y="191912"/>
                  <a:pt x="31928" y="216251"/>
                  <a:pt x="42336" y="237067"/>
                </a:cubicBezTo>
                <a:cubicBezTo>
                  <a:pt x="49476" y="251346"/>
                  <a:pt x="62918" y="262078"/>
                  <a:pt x="76202" y="270934"/>
                </a:cubicBezTo>
                <a:cubicBezTo>
                  <a:pt x="97205" y="284936"/>
                  <a:pt x="120376" y="295738"/>
                  <a:pt x="143936" y="304800"/>
                </a:cubicBezTo>
                <a:cubicBezTo>
                  <a:pt x="162613" y="311983"/>
                  <a:pt x="244671" y="320568"/>
                  <a:pt x="254002" y="321734"/>
                </a:cubicBezTo>
                <a:cubicBezTo>
                  <a:pt x="262469" y="330201"/>
                  <a:pt x="273461" y="336738"/>
                  <a:pt x="279402" y="347134"/>
                </a:cubicBezTo>
                <a:cubicBezTo>
                  <a:pt x="285175" y="357237"/>
                  <a:pt x="288643" y="369390"/>
                  <a:pt x="287869" y="381000"/>
                </a:cubicBezTo>
                <a:cubicBezTo>
                  <a:pt x="282313" y="464351"/>
                  <a:pt x="284183" y="454264"/>
                  <a:pt x="254002" y="499534"/>
                </a:cubicBezTo>
                <a:cubicBezTo>
                  <a:pt x="251180" y="508001"/>
                  <a:pt x="250128" y="517281"/>
                  <a:pt x="245536" y="524934"/>
                </a:cubicBezTo>
                <a:cubicBezTo>
                  <a:pt x="234802" y="542823"/>
                  <a:pt x="182746" y="571689"/>
                  <a:pt x="177802" y="575734"/>
                </a:cubicBezTo>
                <a:cubicBezTo>
                  <a:pt x="101645" y="638044"/>
                  <a:pt x="171573" y="603626"/>
                  <a:pt x="93136" y="635000"/>
                </a:cubicBezTo>
                <a:cubicBezTo>
                  <a:pt x="87491" y="643467"/>
                  <a:pt x="83397" y="653205"/>
                  <a:pt x="76202" y="660400"/>
                </a:cubicBezTo>
                <a:cubicBezTo>
                  <a:pt x="65701" y="670901"/>
                  <a:pt x="31357" y="693119"/>
                  <a:pt x="16936" y="702734"/>
                </a:cubicBezTo>
                <a:cubicBezTo>
                  <a:pt x="-1573" y="767511"/>
                  <a:pt x="-5694" y="747685"/>
                  <a:pt x="8469" y="804334"/>
                </a:cubicBezTo>
                <a:cubicBezTo>
                  <a:pt x="10634" y="812992"/>
                  <a:pt x="10625" y="823423"/>
                  <a:pt x="16936" y="829734"/>
                </a:cubicBezTo>
                <a:cubicBezTo>
                  <a:pt x="27398" y="840196"/>
                  <a:pt x="61023" y="850074"/>
                  <a:pt x="76202" y="855134"/>
                </a:cubicBezTo>
                <a:cubicBezTo>
                  <a:pt x="90313" y="869245"/>
                  <a:pt x="107466" y="880862"/>
                  <a:pt x="118536" y="897467"/>
                </a:cubicBezTo>
                <a:cubicBezTo>
                  <a:pt x="124180" y="905934"/>
                  <a:pt x="134030" y="912794"/>
                  <a:pt x="135469" y="922867"/>
                </a:cubicBezTo>
                <a:cubicBezTo>
                  <a:pt x="139859" y="953599"/>
                  <a:pt x="135469" y="984956"/>
                  <a:pt x="135469" y="10160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B1DE1E-49D7-26DE-D3E9-0BAB82B511A1}"/>
              </a:ext>
            </a:extLst>
          </p:cNvPr>
          <p:cNvGrpSpPr/>
          <p:nvPr/>
        </p:nvGrpSpPr>
        <p:grpSpPr>
          <a:xfrm>
            <a:off x="10039627" y="1000442"/>
            <a:ext cx="406349" cy="1369821"/>
            <a:chOff x="10039627" y="1000442"/>
            <a:chExt cx="406349" cy="1369821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92B3B6E-A72B-373C-2D47-538BDA7A016B}"/>
                </a:ext>
              </a:extLst>
            </p:cNvPr>
            <p:cNvSpPr/>
            <p:nvPr/>
          </p:nvSpPr>
          <p:spPr>
            <a:xfrm>
              <a:off x="10039627" y="1000442"/>
              <a:ext cx="406349" cy="1015868"/>
            </a:xfrm>
            <a:custGeom>
              <a:avLst/>
              <a:gdLst>
                <a:gd name="connsiteX0" fmla="*/ 406402 w 406402"/>
                <a:gd name="connsiteY0" fmla="*/ 0 h 1016000"/>
                <a:gd name="connsiteX1" fmla="*/ 270936 w 406402"/>
                <a:gd name="connsiteY1" fmla="*/ 16934 h 1016000"/>
                <a:gd name="connsiteX2" fmla="*/ 194736 w 406402"/>
                <a:gd name="connsiteY2" fmla="*/ 25400 h 1016000"/>
                <a:gd name="connsiteX3" fmla="*/ 101602 w 406402"/>
                <a:gd name="connsiteY3" fmla="*/ 76200 h 1016000"/>
                <a:gd name="connsiteX4" fmla="*/ 59269 w 406402"/>
                <a:gd name="connsiteY4" fmla="*/ 143934 h 1016000"/>
                <a:gd name="connsiteX5" fmla="*/ 25402 w 406402"/>
                <a:gd name="connsiteY5" fmla="*/ 169334 h 1016000"/>
                <a:gd name="connsiteX6" fmla="*/ 42336 w 406402"/>
                <a:gd name="connsiteY6" fmla="*/ 237067 h 1016000"/>
                <a:gd name="connsiteX7" fmla="*/ 76202 w 406402"/>
                <a:gd name="connsiteY7" fmla="*/ 270934 h 1016000"/>
                <a:gd name="connsiteX8" fmla="*/ 143936 w 406402"/>
                <a:gd name="connsiteY8" fmla="*/ 304800 h 1016000"/>
                <a:gd name="connsiteX9" fmla="*/ 254002 w 406402"/>
                <a:gd name="connsiteY9" fmla="*/ 321734 h 1016000"/>
                <a:gd name="connsiteX10" fmla="*/ 279402 w 406402"/>
                <a:gd name="connsiteY10" fmla="*/ 347134 h 1016000"/>
                <a:gd name="connsiteX11" fmla="*/ 287869 w 406402"/>
                <a:gd name="connsiteY11" fmla="*/ 381000 h 1016000"/>
                <a:gd name="connsiteX12" fmla="*/ 254002 w 406402"/>
                <a:gd name="connsiteY12" fmla="*/ 499534 h 1016000"/>
                <a:gd name="connsiteX13" fmla="*/ 245536 w 406402"/>
                <a:gd name="connsiteY13" fmla="*/ 524934 h 1016000"/>
                <a:gd name="connsiteX14" fmla="*/ 177802 w 406402"/>
                <a:gd name="connsiteY14" fmla="*/ 575734 h 1016000"/>
                <a:gd name="connsiteX15" fmla="*/ 93136 w 406402"/>
                <a:gd name="connsiteY15" fmla="*/ 635000 h 1016000"/>
                <a:gd name="connsiteX16" fmla="*/ 76202 w 406402"/>
                <a:gd name="connsiteY16" fmla="*/ 660400 h 1016000"/>
                <a:gd name="connsiteX17" fmla="*/ 16936 w 406402"/>
                <a:gd name="connsiteY17" fmla="*/ 702734 h 1016000"/>
                <a:gd name="connsiteX18" fmla="*/ 8469 w 406402"/>
                <a:gd name="connsiteY18" fmla="*/ 804334 h 1016000"/>
                <a:gd name="connsiteX19" fmla="*/ 16936 w 406402"/>
                <a:gd name="connsiteY19" fmla="*/ 829734 h 1016000"/>
                <a:gd name="connsiteX20" fmla="*/ 76202 w 406402"/>
                <a:gd name="connsiteY20" fmla="*/ 855134 h 1016000"/>
                <a:gd name="connsiteX21" fmla="*/ 118536 w 406402"/>
                <a:gd name="connsiteY21" fmla="*/ 897467 h 1016000"/>
                <a:gd name="connsiteX22" fmla="*/ 135469 w 406402"/>
                <a:gd name="connsiteY22" fmla="*/ 922867 h 1016000"/>
                <a:gd name="connsiteX23" fmla="*/ 135469 w 406402"/>
                <a:gd name="connsiteY23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6402" h="1016000">
                  <a:moveTo>
                    <a:pt x="406402" y="0"/>
                  </a:moveTo>
                  <a:lnTo>
                    <a:pt x="270936" y="16934"/>
                  </a:lnTo>
                  <a:cubicBezTo>
                    <a:pt x="245562" y="19979"/>
                    <a:pt x="219429" y="18815"/>
                    <a:pt x="194736" y="25400"/>
                  </a:cubicBezTo>
                  <a:cubicBezTo>
                    <a:pt x="180575" y="29176"/>
                    <a:pt x="115527" y="66253"/>
                    <a:pt x="101602" y="76200"/>
                  </a:cubicBezTo>
                  <a:cubicBezTo>
                    <a:pt x="71176" y="97933"/>
                    <a:pt x="88491" y="106363"/>
                    <a:pt x="59269" y="143934"/>
                  </a:cubicBezTo>
                  <a:cubicBezTo>
                    <a:pt x="50606" y="155073"/>
                    <a:pt x="36691" y="160867"/>
                    <a:pt x="25402" y="169334"/>
                  </a:cubicBezTo>
                  <a:cubicBezTo>
                    <a:pt x="31047" y="191912"/>
                    <a:pt x="31928" y="216251"/>
                    <a:pt x="42336" y="237067"/>
                  </a:cubicBezTo>
                  <a:cubicBezTo>
                    <a:pt x="49476" y="251346"/>
                    <a:pt x="62918" y="262078"/>
                    <a:pt x="76202" y="270934"/>
                  </a:cubicBezTo>
                  <a:cubicBezTo>
                    <a:pt x="97205" y="284936"/>
                    <a:pt x="120376" y="295738"/>
                    <a:pt x="143936" y="304800"/>
                  </a:cubicBezTo>
                  <a:cubicBezTo>
                    <a:pt x="162613" y="311983"/>
                    <a:pt x="244671" y="320568"/>
                    <a:pt x="254002" y="321734"/>
                  </a:cubicBezTo>
                  <a:cubicBezTo>
                    <a:pt x="262469" y="330201"/>
                    <a:pt x="273461" y="336738"/>
                    <a:pt x="279402" y="347134"/>
                  </a:cubicBezTo>
                  <a:cubicBezTo>
                    <a:pt x="285175" y="357237"/>
                    <a:pt x="288643" y="369390"/>
                    <a:pt x="287869" y="381000"/>
                  </a:cubicBezTo>
                  <a:cubicBezTo>
                    <a:pt x="282313" y="464351"/>
                    <a:pt x="284183" y="454264"/>
                    <a:pt x="254002" y="499534"/>
                  </a:cubicBezTo>
                  <a:cubicBezTo>
                    <a:pt x="251180" y="508001"/>
                    <a:pt x="250128" y="517281"/>
                    <a:pt x="245536" y="524934"/>
                  </a:cubicBezTo>
                  <a:cubicBezTo>
                    <a:pt x="234802" y="542823"/>
                    <a:pt x="182746" y="571689"/>
                    <a:pt x="177802" y="575734"/>
                  </a:cubicBezTo>
                  <a:cubicBezTo>
                    <a:pt x="101645" y="638044"/>
                    <a:pt x="171573" y="603626"/>
                    <a:pt x="93136" y="635000"/>
                  </a:cubicBezTo>
                  <a:cubicBezTo>
                    <a:pt x="87491" y="643467"/>
                    <a:pt x="83397" y="653205"/>
                    <a:pt x="76202" y="660400"/>
                  </a:cubicBezTo>
                  <a:cubicBezTo>
                    <a:pt x="65701" y="670901"/>
                    <a:pt x="31357" y="693119"/>
                    <a:pt x="16936" y="702734"/>
                  </a:cubicBezTo>
                  <a:cubicBezTo>
                    <a:pt x="-1573" y="767511"/>
                    <a:pt x="-5694" y="747685"/>
                    <a:pt x="8469" y="804334"/>
                  </a:cubicBezTo>
                  <a:cubicBezTo>
                    <a:pt x="10634" y="812992"/>
                    <a:pt x="10625" y="823423"/>
                    <a:pt x="16936" y="829734"/>
                  </a:cubicBezTo>
                  <a:cubicBezTo>
                    <a:pt x="27398" y="840196"/>
                    <a:pt x="61023" y="850074"/>
                    <a:pt x="76202" y="855134"/>
                  </a:cubicBezTo>
                  <a:cubicBezTo>
                    <a:pt x="90313" y="869245"/>
                    <a:pt x="107466" y="880862"/>
                    <a:pt x="118536" y="897467"/>
                  </a:cubicBezTo>
                  <a:cubicBezTo>
                    <a:pt x="124180" y="905934"/>
                    <a:pt x="134030" y="912794"/>
                    <a:pt x="135469" y="922867"/>
                  </a:cubicBezTo>
                  <a:cubicBezTo>
                    <a:pt x="139859" y="953599"/>
                    <a:pt x="135469" y="984956"/>
                    <a:pt x="135469" y="10160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62CE932-75A0-8B92-3854-61953209A5ED}"/>
                </a:ext>
              </a:extLst>
            </p:cNvPr>
            <p:cNvCxnSpPr/>
            <p:nvPr/>
          </p:nvCxnSpPr>
          <p:spPr bwMode="auto">
            <a:xfrm>
              <a:off x="10176051" y="2016770"/>
              <a:ext cx="0" cy="353493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95FB02-7378-64CA-9CEE-D793DB9AE297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25732" y="5979285"/>
            <a:ext cx="245938" cy="17674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F6762-659B-E677-EC28-F079629B07D8}"/>
              </a:ext>
            </a:extLst>
          </p:cNvPr>
          <p:cNvSpPr/>
          <p:nvPr/>
        </p:nvSpPr>
        <p:spPr bwMode="auto">
          <a:xfrm>
            <a:off x="8399462" y="764704"/>
            <a:ext cx="2448272" cy="18833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489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948E-6 -1.85185E-6 L -3.56948E-6 0.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C4F7-9E1D-F723-2B11-8FF61CF0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Nanopore</a:t>
            </a:r>
            <a:br>
              <a:rPr lang="da-DK" dirty="0"/>
            </a:br>
            <a:r>
              <a:rPr lang="da-DK" dirty="0"/>
              <a:t>Assembly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DC9C4E-6EF2-049C-E271-03D155E58A2D}"/>
              </a:ext>
            </a:extLst>
          </p:cNvPr>
          <p:cNvGrpSpPr/>
          <p:nvPr/>
        </p:nvGrpSpPr>
        <p:grpSpPr>
          <a:xfrm>
            <a:off x="781476" y="2595991"/>
            <a:ext cx="2728558" cy="2607605"/>
            <a:chOff x="806978" y="2595882"/>
            <a:chExt cx="2728913" cy="26079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7B59C5-2A55-4643-59BA-60EABCB15568}"/>
                </a:ext>
              </a:extLst>
            </p:cNvPr>
            <p:cNvCxnSpPr>
              <a:cxnSpLocks/>
            </p:cNvCxnSpPr>
            <p:nvPr/>
          </p:nvCxnSpPr>
          <p:spPr>
            <a:xfrm>
              <a:off x="1183216" y="3003552"/>
              <a:ext cx="2352675" cy="200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86C885-6C52-73C7-F311-3B6F2CE95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291" y="3508377"/>
              <a:ext cx="733425" cy="247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381E26-CCAB-B01A-BFD3-8FE779638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4166" y="2595882"/>
              <a:ext cx="1195387" cy="131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C59A88-0B23-25E4-AF17-7A391C4A6AD5}"/>
                </a:ext>
              </a:extLst>
            </p:cNvPr>
            <p:cNvCxnSpPr>
              <a:cxnSpLocks/>
            </p:cNvCxnSpPr>
            <p:nvPr/>
          </p:nvCxnSpPr>
          <p:spPr>
            <a:xfrm>
              <a:off x="806978" y="4318002"/>
              <a:ext cx="1252538" cy="4191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AD7C1D-A9BB-B859-37F3-B27F2496A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8003" y="3756027"/>
              <a:ext cx="1700213" cy="323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A0D5D9-DF32-67DA-6A28-4F69192B51CC}"/>
                </a:ext>
              </a:extLst>
            </p:cNvPr>
            <p:cNvCxnSpPr>
              <a:cxnSpLocks/>
            </p:cNvCxnSpPr>
            <p:nvPr/>
          </p:nvCxnSpPr>
          <p:spPr>
            <a:xfrm>
              <a:off x="873653" y="5203827"/>
              <a:ext cx="2905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B11566-229F-AB3D-F33F-3CD4E9FF6387}"/>
                </a:ext>
              </a:extLst>
            </p:cNvPr>
            <p:cNvCxnSpPr>
              <a:cxnSpLocks/>
            </p:cNvCxnSpPr>
            <p:nvPr/>
          </p:nvCxnSpPr>
          <p:spPr>
            <a:xfrm>
              <a:off x="1902353" y="4318002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A00789-78D3-9102-7B72-D8511D24D863}"/>
              </a:ext>
            </a:extLst>
          </p:cNvPr>
          <p:cNvCxnSpPr>
            <a:cxnSpLocks/>
          </p:cNvCxnSpPr>
          <p:nvPr/>
        </p:nvCxnSpPr>
        <p:spPr>
          <a:xfrm>
            <a:off x="6038064" y="2725302"/>
            <a:ext cx="2448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3FB9C2-5FBF-AF81-57D2-1F8824F0444B}"/>
              </a:ext>
            </a:extLst>
          </p:cNvPr>
          <p:cNvCxnSpPr>
            <a:cxnSpLocks/>
          </p:cNvCxnSpPr>
          <p:nvPr/>
        </p:nvCxnSpPr>
        <p:spPr>
          <a:xfrm>
            <a:off x="7959748" y="2855566"/>
            <a:ext cx="17290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691CDA-A37A-7595-6383-62703FD3CB75}"/>
              </a:ext>
            </a:extLst>
          </p:cNvPr>
          <p:cNvCxnSpPr>
            <a:cxnSpLocks/>
          </p:cNvCxnSpPr>
          <p:nvPr/>
        </p:nvCxnSpPr>
        <p:spPr>
          <a:xfrm>
            <a:off x="4946006" y="2951757"/>
            <a:ext cx="14666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DB8DBF-98C7-8003-D1D6-A67DF9F6ECA7}"/>
              </a:ext>
            </a:extLst>
          </p:cNvPr>
          <p:cNvCxnSpPr>
            <a:cxnSpLocks/>
          </p:cNvCxnSpPr>
          <p:nvPr/>
        </p:nvCxnSpPr>
        <p:spPr>
          <a:xfrm>
            <a:off x="7417951" y="3090383"/>
            <a:ext cx="14666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3CD479-DFE1-D54D-D407-E295EA71CD0C}"/>
              </a:ext>
            </a:extLst>
          </p:cNvPr>
          <p:cNvCxnSpPr>
            <a:cxnSpLocks/>
          </p:cNvCxnSpPr>
          <p:nvPr/>
        </p:nvCxnSpPr>
        <p:spPr>
          <a:xfrm>
            <a:off x="9144927" y="2694617"/>
            <a:ext cx="14666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D57A8CB-2D24-5BC0-CD92-F0B0B3A0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06" y="4491961"/>
            <a:ext cx="4516380" cy="177429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2DE648-B821-16C8-23F3-6BD58C72174C}"/>
              </a:ext>
            </a:extLst>
          </p:cNvPr>
          <p:cNvCxnSpPr>
            <a:cxnSpLocks/>
          </p:cNvCxnSpPr>
          <p:nvPr/>
        </p:nvCxnSpPr>
        <p:spPr>
          <a:xfrm>
            <a:off x="4878070" y="3508367"/>
            <a:ext cx="588377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56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05DC2B94-7C1B-4C14-83B0-9CD2A82C27E0}">
  <ds:schemaRefs/>
</ds:datastoreItem>
</file>

<file path=customXml/itemProps3.xml><?xml version="1.0" encoding="utf-8"?>
<ds:datastoreItem xmlns:ds="http://schemas.openxmlformats.org/officeDocument/2006/customXml" ds:itemID="{E5957E33-0059-46CE-AE7B-582F67E40B53}">
  <ds:schemaRefs/>
</ds:datastoreItem>
</file>

<file path=customXml/itemProps4.xml><?xml version="1.0" encoding="utf-8"?>
<ds:datastoreItem xmlns:ds="http://schemas.openxmlformats.org/officeDocument/2006/customXml" ds:itemID="{8660AB89-308F-4A34-B01B-CC1A9333F1B1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customXml/itemProps7.xml><?xml version="1.0" encoding="utf-8"?>
<ds:datastoreItem xmlns:ds="http://schemas.openxmlformats.org/officeDocument/2006/customXml" ds:itemID="{0C2EE815-6E63-4BEC-B4AC-118BC1654561}">
  <ds:schemaRefs/>
</ds:datastoreItem>
</file>

<file path=customXml/itemProps8.xml><?xml version="1.0" encoding="utf-8"?>
<ds:datastoreItem xmlns:ds="http://schemas.openxmlformats.org/officeDocument/2006/customXml" ds:itemID="{2D3BBD6A-03E4-4746-A446-91533F6D5A3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2191</TotalTime>
  <Words>73</Words>
  <Application>Microsoft Office PowerPoint</Application>
  <PresentationFormat>Custom</PresentationFormat>
  <Paragraphs>26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Verdana</vt:lpstr>
      <vt:lpstr>Blank</vt:lpstr>
      <vt:lpstr>PowerPoint Presentation</vt:lpstr>
      <vt:lpstr>Nanopore sequencing</vt:lpstr>
      <vt:lpstr>Recap!</vt:lpstr>
      <vt:lpstr>Nanopore The history</vt:lpstr>
      <vt:lpstr>Nanopore The concept</vt:lpstr>
      <vt:lpstr>Nanopore The concept</vt:lpstr>
      <vt:lpstr>Nanopore The concept</vt:lpstr>
      <vt:lpstr>Nanopore Usage</vt:lpstr>
      <vt:lpstr>Nanopore Assembly</vt:lpstr>
      <vt:lpstr>Nanopore sequencing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12</cp:revision>
  <dcterms:created xsi:type="dcterms:W3CDTF">2022-07-12T00:49:14Z</dcterms:created>
  <dcterms:modified xsi:type="dcterms:W3CDTF">2024-07-11T07:01:03Z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